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8" r:id="rId4"/>
    <p:sldId id="259" r:id="rId5"/>
    <p:sldId id="268" r:id="rId6"/>
    <p:sldId id="264" r:id="rId7"/>
    <p:sldId id="269" r:id="rId8"/>
    <p:sldId id="265" r:id="rId9"/>
    <p:sldId id="270" r:id="rId10"/>
    <p:sldId id="266" r:id="rId11"/>
    <p:sldId id="272" r:id="rId12"/>
    <p:sldId id="273" r:id="rId13"/>
    <p:sldId id="260" r:id="rId14"/>
    <p:sldId id="261" r:id="rId15"/>
    <p:sldId id="262" r:id="rId16"/>
    <p:sldId id="263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396A6-E820-2E98-57A7-C1B42815E18F}" v="4" dt="2019-07-02T15:26:29.5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320"/>
        <p:guide pos="76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in" userId="S::nevin@devcodecamp.com::dac36887-41ba-492a-a0a9-5b926762257c" providerId="AD" clId="Web-{BF0396A6-E820-2E98-57A7-C1B42815E18F}"/>
    <pc:docChg chg="modSld">
      <pc:chgData name="Nevin" userId="S::nevin@devcodecamp.com::dac36887-41ba-492a-a0a9-5b926762257c" providerId="AD" clId="Web-{BF0396A6-E820-2E98-57A7-C1B42815E18F}" dt="2019-07-02T15:26:29.506" v="3" actId="14100"/>
      <pc:docMkLst>
        <pc:docMk/>
      </pc:docMkLst>
      <pc:sldChg chg="modSp">
        <pc:chgData name="Nevin" userId="S::nevin@devcodecamp.com::dac36887-41ba-492a-a0a9-5b926762257c" providerId="AD" clId="Web-{BF0396A6-E820-2E98-57A7-C1B42815E18F}" dt="2019-07-02T15:26:29.506" v="3" actId="14100"/>
        <pc:sldMkLst>
          <pc:docMk/>
          <pc:sldMk cId="803742334" sldId="272"/>
        </pc:sldMkLst>
        <pc:picChg chg="mod">
          <ac:chgData name="Nevin" userId="S::nevin@devcodecamp.com::dac36887-41ba-492a-a0a9-5b926762257c" providerId="AD" clId="Web-{BF0396A6-E820-2E98-57A7-C1B42815E18F}" dt="2019-07-02T15:26:29.506" v="3" actId="14100"/>
          <ac:picMkLst>
            <pc:docMk/>
            <pc:sldMk cId="803742334" sldId="272"/>
            <ac:picMk id="7" creationId="{92D239B0-FF63-46FF-99BB-11BC6AAFBB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/>
              <a:t>Classes &amp; Objects</a:t>
            </a:r>
            <a:endParaRPr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constructor is a special type of method. </a:t>
            </a:r>
          </a:p>
          <a:p>
            <a:r>
              <a:rPr lang="en-US"/>
              <a:t>The constructor is called every time a new instance of a class is created</a:t>
            </a:r>
          </a:p>
          <a:p>
            <a:r>
              <a:rPr lang="en-US"/>
              <a:t>We know a method is a constructor because it will have the same name as the class and it does not have a return type.</a:t>
            </a:r>
          </a:p>
        </p:txBody>
      </p:sp>
    </p:spTree>
    <p:extLst>
      <p:ext uri="{BB962C8B-B14F-4D97-AF65-F5344CB8AC3E}">
        <p14:creationId xmlns:p14="http://schemas.microsoft.com/office/powerpoint/2010/main" val="41338131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473200"/>
          </a:xfrm>
        </p:spPr>
        <p:txBody>
          <a:bodyPr>
            <a:normAutofit fontScale="90000"/>
          </a:bodyPr>
          <a:lstStyle/>
          <a:p>
            <a:r>
              <a:rPr lang="en-US"/>
              <a:t>Constructor example</a:t>
            </a:r>
          </a:p>
        </p:txBody>
      </p:sp>
      <p:sp>
        <p:nvSpPr>
          <p:cNvPr id="5" name="Arrow: Right 4"/>
          <p:cNvSpPr/>
          <p:nvPr/>
        </p:nvSpPr>
        <p:spPr>
          <a:xfrm rot="10800000">
            <a:off x="14582810" y="6049108"/>
            <a:ext cx="1371599" cy="80889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80916" y="5955982"/>
            <a:ext cx="636060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Constructor added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239B0-FF63-46FF-99BB-11BC6AAF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226" y="1828800"/>
            <a:ext cx="11469077" cy="114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42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pass values into the constructor just as we can with a method</a:t>
            </a:r>
          </a:p>
          <a:p>
            <a:r>
              <a:rPr lang="en-US"/>
              <a:t>These values typically are set equal to the member variables of the class</a:t>
            </a:r>
          </a:p>
          <a:p>
            <a:r>
              <a:rPr lang="en-US"/>
              <a:t>This allows for each object that is instantiated from the same class to have unique member variable values, if desired</a:t>
            </a:r>
          </a:p>
        </p:txBody>
      </p:sp>
    </p:spTree>
    <p:extLst>
      <p:ext uri="{BB962C8B-B14F-4D97-AF65-F5344CB8AC3E}">
        <p14:creationId xmlns:p14="http://schemas.microsoft.com/office/powerpoint/2010/main" val="19029512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899"/>
            <a:ext cx="21437600" cy="5045075"/>
          </a:xfrm>
        </p:spPr>
        <p:txBody>
          <a:bodyPr>
            <a:normAutofit lnSpcReduction="10000"/>
          </a:bodyPr>
          <a:lstStyle/>
          <a:p>
            <a:r>
              <a:rPr lang="en-US"/>
              <a:t>Instantiation is creating an instance of a class (creating an object)</a:t>
            </a:r>
          </a:p>
          <a:p>
            <a:r>
              <a:rPr lang="en-US"/>
              <a:t>To create an instance of a class (creating an object), we must use the “new” keyword.</a:t>
            </a:r>
          </a:p>
          <a:p>
            <a:r>
              <a:rPr lang="en-US"/>
              <a:t>After creating an instance, we use that object to access the class variables and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9466489"/>
            <a:ext cx="21015542" cy="22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857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notation ( .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1554843"/>
          </a:xfrm>
        </p:spPr>
        <p:txBody>
          <a:bodyPr/>
          <a:lstStyle/>
          <a:p>
            <a:r>
              <a:rPr lang="en-US"/>
              <a:t>To access an object’s variables and methods, we use dot notation.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6090556"/>
            <a:ext cx="20634387" cy="609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413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 class? What is an object?</a:t>
            </a:r>
          </a:p>
          <a:p>
            <a:r>
              <a:rPr lang="en-US"/>
              <a:t>What is instantiation?</a:t>
            </a:r>
          </a:p>
          <a:p>
            <a:r>
              <a:rPr lang="en-US"/>
              <a:t>What are member variables? Member methods?</a:t>
            </a:r>
          </a:p>
          <a:p>
            <a:r>
              <a:rPr lang="en-US"/>
              <a:t>What is a constructor?</a:t>
            </a:r>
          </a:p>
          <a:p>
            <a:r>
              <a:rPr lang="en-US"/>
              <a:t>What is dot notation?</a:t>
            </a:r>
          </a:p>
        </p:txBody>
      </p:sp>
    </p:spTree>
    <p:extLst>
      <p:ext uri="{BB962C8B-B14F-4D97-AF65-F5344CB8AC3E}">
        <p14:creationId xmlns:p14="http://schemas.microsoft.com/office/powerpoint/2010/main" val="12891904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</a:t>
            </a:r>
            <a:r>
              <a:rPr lang="en-US" err="1"/>
              <a:t>ClockRadio</a:t>
            </a:r>
            <a:r>
              <a:rPr lang="en-US"/>
              <a:t> class</a:t>
            </a:r>
          </a:p>
          <a:p>
            <a:r>
              <a:rPr lang="en-US"/>
              <a:t>Your clock radio should keep track of the time, current state of the alarm (on/off), and current radio station</a:t>
            </a:r>
          </a:p>
          <a:p>
            <a:r>
              <a:rPr lang="en-US"/>
              <a:t>Your clock radio should be able to set an alarm and change to a new radio station</a:t>
            </a:r>
          </a:p>
          <a:p>
            <a:r>
              <a:rPr lang="en-US"/>
              <a:t>Add as many other member variables and member methods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9125919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OOP is a </a:t>
            </a:r>
            <a:r>
              <a:rPr lang="en-US">
                <a:solidFill>
                  <a:srgbClr val="92D050"/>
                </a:solidFill>
              </a:rPr>
              <a:t>programming paradigm </a:t>
            </a:r>
            <a:r>
              <a:rPr lang="en-US"/>
              <a:t>organized around objects rather than actions.</a:t>
            </a:r>
          </a:p>
          <a:p>
            <a:r>
              <a:rPr lang="en-US"/>
              <a:t>These objects interact with each other</a:t>
            </a:r>
          </a:p>
          <a:p>
            <a:r>
              <a:rPr lang="en-US"/>
              <a:t>Objects have attributes (member variables, fields)</a:t>
            </a:r>
          </a:p>
          <a:p>
            <a:r>
              <a:rPr lang="en-US"/>
              <a:t>Objects have actions (member methods)</a:t>
            </a:r>
          </a:p>
        </p:txBody>
      </p:sp>
    </p:spTree>
    <p:extLst>
      <p:ext uri="{BB962C8B-B14F-4D97-AF65-F5344CB8AC3E}">
        <p14:creationId xmlns:p14="http://schemas.microsoft.com/office/powerpoint/2010/main" val="40849133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class?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Class is a template of an object, and we can create instances of that object based on that class</a:t>
            </a:r>
          </a:p>
          <a:p>
            <a:r>
              <a:rPr lang="en-US">
                <a:effectLst/>
              </a:rPr>
              <a:t>Think of a class as a blueprint to what an object is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object is an instance of a class</a:t>
            </a:r>
          </a:p>
          <a:p>
            <a:r>
              <a:rPr lang="en-US"/>
              <a:t>Objects are created from templates known as classes</a:t>
            </a:r>
          </a:p>
          <a:p>
            <a:r>
              <a:rPr lang="en-US">
                <a:effectLst/>
              </a:rPr>
              <a:t>A class does not become an object until it is instantiated</a:t>
            </a:r>
          </a:p>
        </p:txBody>
      </p:sp>
    </p:spTree>
    <p:extLst>
      <p:ext uri="{BB962C8B-B14F-4D97-AF65-F5344CB8AC3E}">
        <p14:creationId xmlns:p14="http://schemas.microsoft.com/office/powerpoint/2010/main" val="32490826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&amp; Object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an object in the real world. A soda can is a good example of this.</a:t>
            </a:r>
          </a:p>
          <a:p>
            <a:r>
              <a:rPr lang="en-US"/>
              <a:t>The can has attributes that describe it. These are the can’s variables.</a:t>
            </a:r>
          </a:p>
          <a:p>
            <a:pPr lvl="1"/>
            <a:r>
              <a:rPr lang="en-US"/>
              <a:t>Color, contents, status of the can (open/close)</a:t>
            </a:r>
          </a:p>
          <a:p>
            <a:r>
              <a:rPr lang="en-US"/>
              <a:t>The can has actions it can do. These are the can’s methods.</a:t>
            </a:r>
          </a:p>
          <a:p>
            <a:pPr lvl="1"/>
            <a:r>
              <a:rPr lang="en-US"/>
              <a:t>Open the can, pour contents out of the can, crush the can</a:t>
            </a:r>
          </a:p>
        </p:txBody>
      </p:sp>
    </p:spTree>
    <p:extLst>
      <p:ext uri="{BB962C8B-B14F-4D97-AF65-F5344CB8AC3E}">
        <p14:creationId xmlns:p14="http://schemas.microsoft.com/office/powerpoint/2010/main" val="22087466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Member variables (fields) are the variables defined inside a class.</a:t>
            </a:r>
          </a:p>
          <a:p>
            <a:r>
              <a:rPr lang="en-US"/>
              <a:t>Think of member variables as the attributes of an object</a:t>
            </a:r>
          </a:p>
          <a:p>
            <a:pPr lvl="1"/>
            <a:r>
              <a:rPr lang="en-US"/>
              <a:t>Car is the object. Color and engine size are member variables of that object</a:t>
            </a:r>
          </a:p>
          <a:p>
            <a:r>
              <a:rPr lang="en-US"/>
              <a:t>Member variables also keep track of an object’s status</a:t>
            </a:r>
          </a:p>
          <a:p>
            <a:r>
              <a:rPr lang="en-US"/>
              <a:t>Local variable: variables defined inside scope of a function</a:t>
            </a:r>
          </a:p>
        </p:txBody>
      </p:sp>
    </p:spTree>
    <p:extLst>
      <p:ext uri="{BB962C8B-B14F-4D97-AF65-F5344CB8AC3E}">
        <p14:creationId xmlns:p14="http://schemas.microsoft.com/office/powerpoint/2010/main" val="12496305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1228271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 our example of a can, these are what the member variables of the Can class will look like: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292" y="5712958"/>
            <a:ext cx="11111593" cy="66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915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like member variables, we can create as many methods for our class as we want. </a:t>
            </a:r>
          </a:p>
          <a:p>
            <a:r>
              <a:rPr lang="en-US"/>
              <a:t>The methods inside the class, or member methods, give functionality to the object.</a:t>
            </a:r>
          </a:p>
          <a:p>
            <a:r>
              <a:rPr lang="en-US"/>
              <a:t>These methods are the actions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7123993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073400"/>
          </a:xfrm>
        </p:spPr>
        <p:txBody>
          <a:bodyPr/>
          <a:lstStyle/>
          <a:p>
            <a:r>
              <a:rPr lang="en-US"/>
              <a:t>Member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22285" y="8411747"/>
            <a:ext cx="5345723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Methods added</a:t>
            </a:r>
          </a:p>
        </p:txBody>
      </p:sp>
      <p:sp>
        <p:nvSpPr>
          <p:cNvPr id="6" name="Arrow: Right 5"/>
          <p:cNvSpPr/>
          <p:nvPr/>
        </p:nvSpPr>
        <p:spPr>
          <a:xfrm rot="10800000">
            <a:off x="13881798" y="7125398"/>
            <a:ext cx="1371599" cy="80889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Arrow: Right 7"/>
          <p:cNvSpPr/>
          <p:nvPr/>
        </p:nvSpPr>
        <p:spPr>
          <a:xfrm rot="10800000">
            <a:off x="13881798" y="9884349"/>
            <a:ext cx="1371599" cy="80889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D3C55-C4E9-4E8B-BCBF-65EE8851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876" y="2700359"/>
            <a:ext cx="7888516" cy="101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41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Industrial</vt:lpstr>
      <vt:lpstr>Classes &amp; Objects</vt:lpstr>
      <vt:lpstr>Object-Oriented Programming (OOP)</vt:lpstr>
      <vt:lpstr>What is a class?</vt:lpstr>
      <vt:lpstr>What is an object?</vt:lpstr>
      <vt:lpstr>Class &amp; Object Example</vt:lpstr>
      <vt:lpstr>Member variables</vt:lpstr>
      <vt:lpstr>Member variables</vt:lpstr>
      <vt:lpstr>Member methods</vt:lpstr>
      <vt:lpstr>Member methods</vt:lpstr>
      <vt:lpstr>Constructor</vt:lpstr>
      <vt:lpstr>Constructor example</vt:lpstr>
      <vt:lpstr>Constructor</vt:lpstr>
      <vt:lpstr>Instantiation</vt:lpstr>
      <vt:lpstr>Dot notation ( . )</vt:lpstr>
      <vt:lpstr>Review Questions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revision>1</cp:revision>
  <dcterms:modified xsi:type="dcterms:W3CDTF">2019-07-02T15:26:39Z</dcterms:modified>
</cp:coreProperties>
</file>