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2" r:id="rId4"/>
    <p:sldId id="273" r:id="rId5"/>
    <p:sldId id="263" r:id="rId6"/>
    <p:sldId id="274" r:id="rId7"/>
    <p:sldId id="264" r:id="rId8"/>
    <p:sldId id="275" r:id="rId9"/>
    <p:sldId id="278" r:id="rId10"/>
    <p:sldId id="280" r:id="rId11"/>
    <p:sldId id="279" r:id="rId12"/>
    <p:sldId id="281" r:id="rId13"/>
    <p:sldId id="283" r:id="rId14"/>
    <p:sldId id="284" r:id="rId15"/>
    <p:sldId id="276" r:id="rId16"/>
    <p:sldId id="28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0"/>
              </a:buBlip>
            </a:lvl1pPr>
            <a:lvl2pPr>
              <a:buBlip>
                <a:blip r:embed="rId10"/>
              </a:buBlip>
            </a:lvl2pPr>
            <a:lvl3pPr>
              <a:buBlip>
                <a:blip r:embed="rId10"/>
              </a:buBlip>
            </a:lvl3pPr>
            <a:lvl4pPr>
              <a:buBlip>
                <a:blip r:embed="rId10"/>
              </a:buBlip>
            </a:lvl4pPr>
            <a:lvl5pPr>
              <a:buBlip>
                <a:blip r:embed="rId10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0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/>
              <a:t>C# Loops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do-while loop looks like: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000499"/>
            <a:ext cx="19821769" cy="62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58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use one or more loops inside each other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982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nested loop looks like: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51B13-02BD-4B64-806B-582002A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151676"/>
            <a:ext cx="17596048" cy="10019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7F1B7-A96E-4398-9917-08E182DD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328" y="9383346"/>
            <a:ext cx="4513164" cy="22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27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>
                <a:effectLst/>
              </a:rPr>
              <a:t>Instead of breaking out of a while loop or for loop, the continue key word will skip a part of the loop and continue on with the next iteration of the loop. </a:t>
            </a:r>
          </a:p>
          <a:p>
            <a:r>
              <a:rPr lang="en-US" dirty="0"/>
              <a:t>Essentially, the continue keyword will skip the current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23417548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continue keyword looks like: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78507" y="3468076"/>
            <a:ext cx="9689123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Output:</a:t>
            </a:r>
            <a:br>
              <a:rPr lang="en-US" dirty="0"/>
            </a:b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507" y="4985354"/>
            <a:ext cx="6682155" cy="6460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06B1E-2F9F-402F-A030-CBEA6DA8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784600"/>
            <a:ext cx="10387923" cy="79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51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while loop? Give an example.</a:t>
            </a:r>
          </a:p>
          <a:p>
            <a:r>
              <a:rPr lang="en-US" dirty="0"/>
              <a:t>What is a for loop? Give an example.</a:t>
            </a:r>
          </a:p>
          <a:p>
            <a:r>
              <a:rPr lang="en-US" dirty="0"/>
              <a:t>What is a </a:t>
            </a:r>
            <a:r>
              <a:rPr lang="en-US" dirty="0" err="1"/>
              <a:t>foreach</a:t>
            </a:r>
            <a:r>
              <a:rPr lang="en-US" dirty="0"/>
              <a:t> loop? Give an example.</a:t>
            </a:r>
          </a:p>
          <a:p>
            <a:r>
              <a:rPr lang="en-US" dirty="0"/>
              <a:t>Why would you use a while loop instead of a for loop or </a:t>
            </a:r>
            <a:r>
              <a:rPr lang="en-US" dirty="0" err="1"/>
              <a:t>foreach</a:t>
            </a:r>
            <a:r>
              <a:rPr lang="en-US" dirty="0"/>
              <a:t> loop?</a:t>
            </a:r>
          </a:p>
          <a:p>
            <a:r>
              <a:rPr lang="en-US" dirty="0"/>
              <a:t>When is it appropriate to use a do…while loop?</a:t>
            </a:r>
          </a:p>
          <a:p>
            <a:r>
              <a:rPr lang="en-US" dirty="0"/>
              <a:t>When is it appropriate to use the continue keyword?</a:t>
            </a:r>
          </a:p>
        </p:txBody>
      </p:sp>
    </p:spTree>
    <p:extLst>
      <p:ext uri="{BB962C8B-B14F-4D97-AF65-F5344CB8AC3E}">
        <p14:creationId xmlns:p14="http://schemas.microsoft.com/office/powerpoint/2010/main" val="30193381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Fizzbuzz</a:t>
            </a:r>
            <a:b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sz="5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Write a program that prints every number from 0 to 100 to the console</a:t>
            </a:r>
            <a:b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If a number is divisible by </a:t>
            </a:r>
            <a:r>
              <a:rPr lang="en" dirty="0"/>
              <a:t>3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, print ‘fizz’ instead of the number</a:t>
            </a:r>
            <a:b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If a number is divisible by </a:t>
            </a:r>
            <a:r>
              <a:rPr lang="en" dirty="0"/>
              <a:t>5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, print ‘buzz’ instead of the number</a:t>
            </a:r>
            <a:b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sz="5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900"/>
              </a:spcBef>
              <a:buClr>
                <a:srgbClr val="FFFFFF"/>
              </a:buClr>
              <a:buSzPct val="25000"/>
              <a:buNone/>
            </a:pP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If a number is divisible by </a:t>
            </a:r>
            <a:r>
              <a:rPr lang="en" dirty="0"/>
              <a:t>3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dirty="0"/>
              <a:t>5</a:t>
            </a:r>
            <a:r>
              <a:rPr lang="en" sz="5400" dirty="0">
                <a:latin typeface="Helvetica Neue"/>
                <a:ea typeface="Helvetica Neue"/>
                <a:cs typeface="Helvetica Neue"/>
                <a:sym typeface="Helvetica Neue"/>
              </a:rPr>
              <a:t>, print ‘fizzbuzz’ instead of the number</a:t>
            </a:r>
          </a:p>
        </p:txBody>
      </p:sp>
    </p:spTree>
    <p:extLst>
      <p:ext uri="{BB962C8B-B14F-4D97-AF65-F5344CB8AC3E}">
        <p14:creationId xmlns:p14="http://schemas.microsoft.com/office/powerpoint/2010/main" val="25057205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developer will use a loop when it is necessary to execute a block of code over and over again. </a:t>
            </a:r>
          </a:p>
        </p:txBody>
      </p:sp>
    </p:spTree>
    <p:extLst>
      <p:ext uri="{BB962C8B-B14F-4D97-AF65-F5344CB8AC3E}">
        <p14:creationId xmlns:p14="http://schemas.microsoft.com/office/powerpoint/2010/main" val="21635672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A while loop allows code to be executed repeatedly based on a given Boolean condition.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272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while loop looks like: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2524" y="9150648"/>
            <a:ext cx="13170877" cy="45653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//Output: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13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14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15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4" y="3028461"/>
            <a:ext cx="16075636" cy="59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32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A for loop is used when the number of cycles to be executed is known before the loop begins its iterations.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411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for loop looks like: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83" y="3784600"/>
            <a:ext cx="18301290" cy="4259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9727881"/>
            <a:ext cx="1317087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//Output: 0 1 2 3 4 5 6 7 8 9 10</a:t>
            </a:r>
          </a:p>
        </p:txBody>
      </p:sp>
    </p:spTree>
    <p:extLst>
      <p:ext uri="{BB962C8B-B14F-4D97-AF65-F5344CB8AC3E}">
        <p14:creationId xmlns:p14="http://schemas.microsoft.com/office/powerpoint/2010/main" val="2158123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5400" dirty="0">
                <a:effectLst/>
              </a:rPr>
              <a:t>The </a:t>
            </a:r>
            <a:r>
              <a:rPr lang="en-US" sz="5400" dirty="0" err="1">
                <a:effectLst/>
              </a:rPr>
              <a:t>foreach</a:t>
            </a:r>
            <a:r>
              <a:rPr lang="en-US" sz="5400" dirty="0">
                <a:effectLst/>
              </a:rPr>
              <a:t> loop does not care about the number of cycles to be executed. Instead, it is used to iterate through a collection of data. </a:t>
            </a:r>
          </a:p>
          <a:p>
            <a:pPr lvl="1"/>
            <a:r>
              <a:rPr lang="en-US" sz="5400" dirty="0">
                <a:effectLst/>
              </a:rPr>
              <a:t>If there is a list of players on a team (roster), the </a:t>
            </a:r>
            <a:r>
              <a:rPr lang="en-US" sz="5400" dirty="0" err="1">
                <a:effectLst/>
              </a:rPr>
              <a:t>foreach</a:t>
            </a:r>
            <a:r>
              <a:rPr lang="en-US" sz="5400" dirty="0">
                <a:effectLst/>
              </a:rPr>
              <a:t> loop can be used to print each player contained in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2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</a:t>
            </a:r>
            <a:r>
              <a:rPr lang="en-US" dirty="0" err="1"/>
              <a:t>foreach</a:t>
            </a:r>
            <a:r>
              <a:rPr lang="en-US" dirty="0"/>
              <a:t> loop looks like: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784600"/>
            <a:ext cx="22093419" cy="3780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7483" y="8536392"/>
            <a:ext cx="13170877" cy="2780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//Output: </a:t>
            </a:r>
            <a:b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Aaron</a:t>
            </a:r>
            <a:r>
              <a:rPr kumimoji="0" lang="en-US" sz="5800" b="0" i="0" u="none" strike="noStrike" cap="none" spc="0" normalizeH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 Rodgers</a:t>
            </a:r>
            <a:br>
              <a:rPr kumimoji="0" lang="en-US" sz="5800" b="0" i="0" u="none" strike="noStrike" cap="none" spc="0" normalizeH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Jordy Nelson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300667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a while loop</a:t>
            </a:r>
          </a:p>
          <a:p>
            <a:r>
              <a:rPr lang="en-US" dirty="0"/>
              <a:t>The difference is it will test the condition at the end of the loop body, instead of testing the condition before executing the loop body.</a:t>
            </a:r>
          </a:p>
          <a:p>
            <a:r>
              <a:rPr lang="en-US" dirty="0"/>
              <a:t>Practical examples: </a:t>
            </a:r>
          </a:p>
          <a:p>
            <a:pPr lvl="1"/>
            <a:r>
              <a:rPr lang="en-US" dirty="0"/>
              <a:t>Command line interpreter</a:t>
            </a:r>
          </a:p>
          <a:p>
            <a:pPr lvl="1"/>
            <a:r>
              <a:rPr lang="en-US" dirty="0"/>
              <a:t>Read data from a file</a:t>
            </a:r>
          </a:p>
          <a:p>
            <a:pPr lvl="1"/>
            <a:r>
              <a:rPr lang="en-US" dirty="0"/>
              <a:t>Shipping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7034223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380</Words>
  <Application>Microsoft Office PowerPoint</Application>
  <PresentationFormat>Custom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Helvetica Neue</vt:lpstr>
      <vt:lpstr>Helvetica Neue Light</vt:lpstr>
      <vt:lpstr>Industrial</vt:lpstr>
      <vt:lpstr>C# Loops</vt:lpstr>
      <vt:lpstr>What is a loop?</vt:lpstr>
      <vt:lpstr>While Loop</vt:lpstr>
      <vt:lpstr>What a while loop looks like:</vt:lpstr>
      <vt:lpstr>For Loop</vt:lpstr>
      <vt:lpstr>What a for loop looks like:</vt:lpstr>
      <vt:lpstr>Foreach Loop</vt:lpstr>
      <vt:lpstr>What a foreach loop looks like:</vt:lpstr>
      <vt:lpstr>Do-While Loop</vt:lpstr>
      <vt:lpstr>What a do-while loop looks like:</vt:lpstr>
      <vt:lpstr>Nested Loops</vt:lpstr>
      <vt:lpstr>What a nested loop looks like:</vt:lpstr>
      <vt:lpstr>Continue</vt:lpstr>
      <vt:lpstr>What the continue keyword looks like:</vt:lpstr>
      <vt:lpstr>Review Questions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73</cp:revision>
  <dcterms:modified xsi:type="dcterms:W3CDTF">2019-02-06T00:24:12Z</dcterms:modified>
</cp:coreProperties>
</file>