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0" r:id="rId4"/>
    <p:sldId id="270" r:id="rId5"/>
    <p:sldId id="267" r:id="rId6"/>
    <p:sldId id="271" r:id="rId7"/>
    <p:sldId id="261" r:id="rId8"/>
    <p:sldId id="272" r:id="rId9"/>
    <p:sldId id="269" r:id="rId10"/>
    <p:sldId id="265" r:id="rId11"/>
    <p:sldId id="275" r:id="rId12"/>
    <p:sldId id="273" r:id="rId13"/>
    <p:sldId id="274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1"/>
              </a:buBlip>
            </a:lvl1pPr>
            <a:lvl2pPr>
              <a:buBlip>
                <a:blip r:embed="rId11"/>
              </a:buBlip>
            </a:lvl2pPr>
            <a:lvl3pPr>
              <a:buBlip>
                <a:blip r:embed="rId11"/>
              </a:buBlip>
            </a:lvl3pPr>
            <a:lvl4pPr>
              <a:buBlip>
                <a:blip r:embed="rId11"/>
              </a:buBlip>
            </a:lvl4pPr>
            <a:lvl5pPr>
              <a:buBlip>
                <a:blip r:embed="rId11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1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Flow Control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5400" dirty="0">
                <a:effectLst/>
              </a:rPr>
              <a:t>To terminate a block of code in a switch statement, while loop, or for loop, there is the break keyword. </a:t>
            </a:r>
          </a:p>
          <a:p>
            <a:pPr lvl="1"/>
            <a:r>
              <a:rPr lang="en-US" sz="5400" dirty="0">
                <a:effectLst/>
              </a:rPr>
              <a:t>The break statement can be used to break out of an endless loop. </a:t>
            </a:r>
          </a:p>
          <a:p>
            <a:pPr lvl="1"/>
            <a:r>
              <a:rPr lang="en-US" sz="5400" dirty="0">
                <a:effectLst/>
              </a:rPr>
              <a:t>In the case of a switch, it can be used to break out of the switch-case when a value is satisfied.</a:t>
            </a:r>
          </a:p>
          <a:p>
            <a:pPr lvl="1"/>
            <a:r>
              <a:rPr lang="en-US" sz="5400" dirty="0"/>
              <a:t>The break keyword will exit a loop or code block completely.</a:t>
            </a:r>
            <a:endParaRPr lang="en-US" sz="5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063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break keyword looks like: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092" y="2864338"/>
            <a:ext cx="14141938" cy="10364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28909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difference between an if statement and switch-case?</a:t>
            </a:r>
          </a:p>
          <a:p>
            <a:r>
              <a:rPr lang="en-US" dirty="0"/>
              <a:t>Does an if statement need to include ‘else’ in order to be valid?</a:t>
            </a:r>
          </a:p>
          <a:p>
            <a:r>
              <a:rPr lang="en-US" dirty="0"/>
              <a:t>Does a switch-case need to have a ‘default’ in order to be valid?</a:t>
            </a:r>
          </a:p>
          <a:p>
            <a:r>
              <a:rPr lang="en-US" dirty="0"/>
              <a:t>When is it appropriate to use the break keyword?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382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a “Choose Your Own Adventure” story </a:t>
            </a:r>
          </a:p>
          <a:p>
            <a:r>
              <a:rPr lang="en-US" dirty="0">
                <a:effectLst/>
              </a:rPr>
              <a:t>Using flow control, you will decide what path to take your story based on certain circumstances. </a:t>
            </a:r>
            <a:endParaRPr lang="en-US" dirty="0"/>
          </a:p>
          <a:p>
            <a:r>
              <a:rPr lang="en-US" dirty="0"/>
              <a:t>Use switch-cases and if-else statements to create a console application that will allow a user to pick the path of their own adventure 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716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flow control?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0" lvl="1"/>
            <a:r>
              <a:rPr lang="en-US" sz="5400" dirty="0">
                <a:effectLst/>
              </a:rPr>
              <a:t>By using key words, flow control alters the flow of a program</a:t>
            </a:r>
          </a:p>
          <a:p>
            <a:pPr marL="635000" lvl="1"/>
            <a:r>
              <a:rPr lang="en-US" sz="5400" dirty="0">
                <a:effectLst/>
              </a:rPr>
              <a:t>These conditionals are based on a Boolean expression (true or false)</a:t>
            </a:r>
          </a:p>
        </p:txBody>
      </p:sp>
    </p:spTree>
    <p:extLst>
      <p:ext uri="{BB962C8B-B14F-4D97-AF65-F5344CB8AC3E}">
        <p14:creationId xmlns:p14="http://schemas.microsoft.com/office/powerpoint/2010/main" val="17062078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35000" lvl="1"/>
            <a:r>
              <a:rPr lang="en-US" sz="5400" dirty="0">
                <a:effectLst/>
              </a:rPr>
              <a:t>The if keyword is used to check if an expression is true. If it is true, a statement is executed.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113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 if statement looks like: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970" y="5361475"/>
            <a:ext cx="19013218" cy="387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594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Else If, Else Statement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0" lvl="1"/>
            <a:r>
              <a:rPr lang="en-US" sz="5400" dirty="0">
                <a:effectLst/>
              </a:rPr>
              <a:t>if-else is used in the case of if an expression is false, do the else part of the if-else 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312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 if-else statement looks like: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261" y="3088665"/>
            <a:ext cx="17887462" cy="936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141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5400" dirty="0">
                <a:effectLst/>
              </a:rPr>
              <a:t>A switch statement tests a value (switch) from the variable or expression against a list of values (cases). </a:t>
            </a:r>
          </a:p>
          <a:p>
            <a:pPr lvl="1"/>
            <a:r>
              <a:rPr lang="en-US" sz="5400" dirty="0">
                <a:effectLst/>
              </a:rPr>
              <a:t>If the switch value matches a case value, the code following the case value is executed. </a:t>
            </a:r>
          </a:p>
          <a:p>
            <a:pPr lvl="1"/>
            <a:r>
              <a:rPr lang="en-US" sz="5400" dirty="0">
                <a:effectLst/>
              </a:rPr>
              <a:t>The default case is executed if none of the other cases are met.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613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switch statement looks like: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092" y="2864338"/>
            <a:ext cx="14141938" cy="10364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6244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If and Switch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5400" dirty="0">
                <a:effectLst/>
              </a:rPr>
              <a:t>If statement is used when there is a Boolean expression (a true/false selection). Essentially, a series of Boolean checks.</a:t>
            </a:r>
          </a:p>
          <a:p>
            <a:pPr lvl="1"/>
            <a:r>
              <a:rPr lang="en-US" sz="5400" dirty="0">
                <a:effectLst/>
              </a:rPr>
              <a:t>A switch-case is used when a specific value is desired. </a:t>
            </a:r>
          </a:p>
          <a:p>
            <a:pPr lvl="1"/>
            <a:r>
              <a:rPr lang="en-US" sz="5400" dirty="0">
                <a:effectLst/>
              </a:rPr>
              <a:t>If you see yourself using an if statement to check if values are </a:t>
            </a:r>
            <a:r>
              <a:rPr lang="en-US" sz="5400" dirty="0">
                <a:solidFill>
                  <a:srgbClr val="92D050"/>
                </a:solidFill>
                <a:effectLst/>
              </a:rPr>
              <a:t>equal to </a:t>
            </a:r>
            <a:r>
              <a:rPr lang="en-US" sz="5400" dirty="0">
                <a:solidFill>
                  <a:schemeClr val="tx1"/>
                </a:solidFill>
                <a:effectLst/>
              </a:rPr>
              <a:t>each other, then it makes more sense to use a switch-case</a:t>
            </a:r>
          </a:p>
        </p:txBody>
      </p:sp>
    </p:spTree>
    <p:extLst>
      <p:ext uri="{BB962C8B-B14F-4D97-AF65-F5344CB8AC3E}">
        <p14:creationId xmlns:p14="http://schemas.microsoft.com/office/powerpoint/2010/main" val="319848250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421</Words>
  <Application>Microsoft Office PowerPoint</Application>
  <PresentationFormat>Custom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Helvetica Neue</vt:lpstr>
      <vt:lpstr>Helvetica Neue Light</vt:lpstr>
      <vt:lpstr>Industrial</vt:lpstr>
      <vt:lpstr>Flow Control</vt:lpstr>
      <vt:lpstr>What is flow control?</vt:lpstr>
      <vt:lpstr>If Statement</vt:lpstr>
      <vt:lpstr>What an if statement looks like:</vt:lpstr>
      <vt:lpstr>If, Else If, Else Statement </vt:lpstr>
      <vt:lpstr>What an if-else statement looks like:</vt:lpstr>
      <vt:lpstr>Switch Statement</vt:lpstr>
      <vt:lpstr>What a switch statement looks like:</vt:lpstr>
      <vt:lpstr>Difference Between If and Switch</vt:lpstr>
      <vt:lpstr>Break</vt:lpstr>
      <vt:lpstr>What the break keyword looks like:</vt:lpstr>
      <vt:lpstr>Review Questions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Mike Terrill</cp:lastModifiedBy>
  <cp:revision>68</cp:revision>
  <dcterms:modified xsi:type="dcterms:W3CDTF">2018-12-19T13:25:12Z</dcterms:modified>
</cp:coreProperties>
</file>