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9" r:id="rId14"/>
    <p:sldId id="270" r:id="rId15"/>
    <p:sldId id="271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2076" y="8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Functions/Methods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code example, we used the “return” keyword</a:t>
            </a:r>
          </a:p>
          <a:p>
            <a:r>
              <a:rPr lang="en-US" dirty="0"/>
              <a:t>Return sends the results of the method back to the caller</a:t>
            </a:r>
          </a:p>
          <a:p>
            <a:r>
              <a:rPr lang="en-US" dirty="0"/>
              <a:t>This is why we need a variable to contain the result</a:t>
            </a:r>
          </a:p>
          <a:p>
            <a:r>
              <a:rPr lang="en-US" dirty="0"/>
              <a:t>In the code example, we assigned the result of </a:t>
            </a:r>
            <a:r>
              <a:rPr lang="en-US" dirty="0" err="1"/>
              <a:t>AddTwoNumbers</a:t>
            </a:r>
            <a:r>
              <a:rPr lang="en-US" dirty="0"/>
              <a:t>() to the variable </a:t>
            </a:r>
            <a:r>
              <a:rPr lang="en-US" dirty="0" err="1"/>
              <a:t>ourNumber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3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429328"/>
            <a:ext cx="21437600" cy="8039100"/>
          </a:xfrm>
        </p:spPr>
        <p:txBody>
          <a:bodyPr/>
          <a:lstStyle/>
          <a:p>
            <a:r>
              <a:rPr lang="en-US" dirty="0"/>
              <a:t>Methods don’t have to return a result</a:t>
            </a:r>
          </a:p>
          <a:p>
            <a:r>
              <a:rPr lang="en-US" dirty="0"/>
              <a:t>A method that doesn’t return a value is called a void method. The “void” keyword is used as the return type in a method signature.</a:t>
            </a:r>
          </a:p>
        </p:txBody>
      </p:sp>
    </p:spTree>
    <p:extLst>
      <p:ext uri="{BB962C8B-B14F-4D97-AF65-F5344CB8AC3E}">
        <p14:creationId xmlns:p14="http://schemas.microsoft.com/office/powerpoint/2010/main" val="20283562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Method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38" y="4857262"/>
            <a:ext cx="22119443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33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Method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67399" y="4343420"/>
            <a:ext cx="434340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Call method</a:t>
            </a:r>
          </a:p>
        </p:txBody>
      </p:sp>
      <p:sp>
        <p:nvSpPr>
          <p:cNvPr id="7" name="Arrow: Right 6"/>
          <p:cNvSpPr/>
          <p:nvPr/>
        </p:nvSpPr>
        <p:spPr>
          <a:xfrm rot="10800000">
            <a:off x="17031098" y="4589583"/>
            <a:ext cx="967154" cy="62913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Arrow: Right 9"/>
          <p:cNvSpPr/>
          <p:nvPr/>
        </p:nvSpPr>
        <p:spPr>
          <a:xfrm rot="10800000">
            <a:off x="17031098" y="7214393"/>
            <a:ext cx="967154" cy="62913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23337" y="6988271"/>
            <a:ext cx="434340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08" y="6988271"/>
            <a:ext cx="14555865" cy="964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008" y="4343420"/>
            <a:ext cx="13468362" cy="12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11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difference between a function and a method?</a:t>
            </a:r>
          </a:p>
          <a:p>
            <a:r>
              <a:rPr lang="en-US" dirty="0"/>
              <a:t>What are public, private, protected? What is the difference between them?</a:t>
            </a:r>
          </a:p>
          <a:p>
            <a:r>
              <a:rPr lang="en-US" dirty="0"/>
              <a:t>What is a return type?</a:t>
            </a:r>
          </a:p>
          <a:p>
            <a:r>
              <a:rPr lang="en-US" dirty="0"/>
              <a:t>When don’t you have to store a value in a variable when calling a method?</a:t>
            </a:r>
          </a:p>
          <a:p>
            <a:r>
              <a:rPr lang="en-US" dirty="0"/>
              <a:t>Why would you store a value in a variable when calling a method?</a:t>
            </a:r>
          </a:p>
        </p:txBody>
      </p:sp>
    </p:spTree>
    <p:extLst>
      <p:ext uri="{BB962C8B-B14F-4D97-AF65-F5344CB8AC3E}">
        <p14:creationId xmlns:p14="http://schemas.microsoft.com/office/powerpoint/2010/main" val="35024906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 your pay calculator to use methods and take user input</a:t>
            </a:r>
          </a:p>
          <a:p>
            <a:r>
              <a:rPr lang="en-US" dirty="0"/>
              <a:t>User input will be in hours worked and hourly rate</a:t>
            </a:r>
          </a:p>
        </p:txBody>
      </p:sp>
    </p:spTree>
    <p:extLst>
      <p:ext uri="{BB962C8B-B14F-4D97-AF65-F5344CB8AC3E}">
        <p14:creationId xmlns:p14="http://schemas.microsoft.com/office/powerpoint/2010/main" val="28946807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(called functions on other programming languages) are small, reusable pieces of code</a:t>
            </a:r>
          </a:p>
          <a:p>
            <a:r>
              <a:rPr lang="en-US" dirty="0"/>
              <a:t>A method should perform one task, and perform it well</a:t>
            </a:r>
          </a:p>
          <a:p>
            <a:r>
              <a:rPr lang="en-US" sz="4800" dirty="0">
                <a:ea typeface="Helvetica Neue"/>
                <a:cs typeface="Helvetica Neue"/>
                <a:sym typeface="Helvetica Neue"/>
              </a:rPr>
              <a:t>If a method appears to be performing more than one task</a:t>
            </a:r>
            <a:r>
              <a:rPr lang="en" sz="4800" dirty="0">
                <a:ea typeface="Helvetica Neue"/>
                <a:cs typeface="Helvetica Neue"/>
                <a:sym typeface="Helvetica Neue"/>
              </a:rPr>
              <a:t>, you should consider </a:t>
            </a:r>
            <a:r>
              <a:rPr lang="en-US" sz="4800" dirty="0">
                <a:ea typeface="Helvetica Neue"/>
                <a:cs typeface="Helvetica Neue"/>
                <a:sym typeface="Helvetica Neue"/>
              </a:rPr>
              <a:t>splitting the logic </a:t>
            </a:r>
            <a:r>
              <a:rPr lang="en" sz="4800" dirty="0">
                <a:ea typeface="Helvetica Neue"/>
                <a:cs typeface="Helvetica Neue"/>
                <a:sym typeface="Helvetica Neue"/>
              </a:rPr>
              <a:t>into more than one </a:t>
            </a:r>
            <a:r>
              <a:rPr lang="en-US" sz="4800" dirty="0">
                <a:ea typeface="Helvetica Neue"/>
                <a:cs typeface="Helvetica Neue"/>
                <a:sym typeface="Helvetica Neue"/>
              </a:rPr>
              <a:t>method</a:t>
            </a:r>
            <a:r>
              <a:rPr lang="en" sz="4800" dirty="0"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319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2012043"/>
          </a:xfrm>
        </p:spPr>
        <p:txBody>
          <a:bodyPr/>
          <a:lstStyle/>
          <a:p>
            <a:pPr marL="6350" lvl="0" indent="0">
              <a:spcBef>
                <a:spcPts val="0"/>
              </a:spcBef>
              <a:buClr>
                <a:srgbClr val="FFFFFF"/>
              </a:buClr>
              <a:buSzPct val="29411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Methods have a signature, that consists of the </a:t>
            </a:r>
            <a:r>
              <a:rPr lang="en" sz="5400" dirty="0"/>
              <a:t>accessibility level, return type,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5400" dirty="0">
                <a:solidFill>
                  <a:schemeClr val="lt1"/>
                </a:solidFill>
              </a:rPr>
              <a:t>method</a:t>
            </a:r>
            <a:r>
              <a:rPr lang="en" sz="5400" dirty="0">
                <a:solidFill>
                  <a:schemeClr val="lt1"/>
                </a:solidFill>
              </a:rPr>
              <a:t> name 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and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9048749"/>
            <a:ext cx="22427303" cy="911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138" y="7107377"/>
            <a:ext cx="4167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Accessibility level</a:t>
            </a:r>
          </a:p>
        </p:txBody>
      </p:sp>
      <p:sp>
        <p:nvSpPr>
          <p:cNvPr id="8" name="Arrow: Down 7"/>
          <p:cNvSpPr/>
          <p:nvPr/>
        </p:nvSpPr>
        <p:spPr>
          <a:xfrm>
            <a:off x="2321169" y="7949259"/>
            <a:ext cx="703385" cy="896816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2506" y="11187816"/>
            <a:ext cx="4167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92D050"/>
                </a:solidFill>
              </a:rPr>
              <a:t>Return type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  <p:sp>
        <p:nvSpPr>
          <p:cNvPr id="10" name="Arrow: Down 9"/>
          <p:cNvSpPr/>
          <p:nvPr/>
        </p:nvSpPr>
        <p:spPr>
          <a:xfrm rot="10800000">
            <a:off x="4369776" y="10070960"/>
            <a:ext cx="826477" cy="993599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4307" y="7120772"/>
            <a:ext cx="4167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92D050"/>
                </a:solidFill>
              </a:rPr>
              <a:t>Method name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7476391" y="7904459"/>
            <a:ext cx="703385" cy="896816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71739" y="6583181"/>
            <a:ext cx="11834446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Parameters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13680831" y="7702062"/>
            <a:ext cx="931984" cy="1099213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5" name="Arrow: Down 14"/>
          <p:cNvSpPr/>
          <p:nvPr/>
        </p:nvSpPr>
        <p:spPr>
          <a:xfrm>
            <a:off x="19477893" y="7711867"/>
            <a:ext cx="931984" cy="1099213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407802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modifiers specify the accessibility of  member or type</a:t>
            </a:r>
          </a:p>
          <a:p>
            <a:r>
              <a:rPr lang="en-US" dirty="0"/>
              <a:t>public: can be accessed by any other code. Its access is never restricted</a:t>
            </a:r>
          </a:p>
          <a:p>
            <a:r>
              <a:rPr lang="en-US" dirty="0"/>
              <a:t>private: can only be accessed by code in the same class</a:t>
            </a:r>
          </a:p>
          <a:p>
            <a:r>
              <a:rPr lang="en-US" dirty="0"/>
              <a:t>protected: similar to private. Difference is it can be accessed in a child class (any class that inherits from the parent class)</a:t>
            </a:r>
          </a:p>
        </p:txBody>
      </p:sp>
    </p:spTree>
    <p:extLst>
      <p:ext uri="{BB962C8B-B14F-4D97-AF65-F5344CB8AC3E}">
        <p14:creationId xmlns:p14="http://schemas.microsoft.com/office/powerpoint/2010/main" val="38457391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3877" y="2838450"/>
            <a:ext cx="21437600" cy="8039100"/>
          </a:xfrm>
        </p:spPr>
        <p:txBody>
          <a:bodyPr/>
          <a:lstStyle/>
          <a:p>
            <a:pPr marL="692150" lvl="0" indent="-685800">
              <a:spcBef>
                <a:spcPts val="1900"/>
              </a:spcBef>
              <a:buClr>
                <a:srgbClr val="FFFFFF"/>
              </a:buClr>
              <a:buSzPct val="29411"/>
              <a:buFont typeface="Arial" panose="020B0604020202020204" pitchFamily="34" charset="0"/>
              <a:buChar char="•"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It is possible for a </a:t>
            </a:r>
            <a:r>
              <a:rPr lang="en-US" sz="4800" dirty="0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 to have no parameters</a:t>
            </a:r>
          </a:p>
          <a:p>
            <a:pPr marL="692150" lvl="0" indent="-685800">
              <a:spcBef>
                <a:spcPts val="1900"/>
              </a:spcBef>
              <a:buClr>
                <a:srgbClr val="FFFFFF"/>
              </a:buClr>
              <a:buSzPct val="29411"/>
              <a:buFont typeface="Arial" panose="020B0604020202020204" pitchFamily="34" charset="0"/>
              <a:buChar char="•"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The signature is the only part of the </a:t>
            </a:r>
            <a:r>
              <a:rPr lang="en-US" sz="4800" dirty="0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 that is “visible” to the outside world</a:t>
            </a:r>
          </a:p>
          <a:p>
            <a:pPr marL="692150" lvl="0" indent="-685800">
              <a:spcBef>
                <a:spcPts val="1900"/>
              </a:spcBef>
              <a:buClr>
                <a:srgbClr val="FFFFFF"/>
              </a:buClr>
              <a:buSzPct val="29411"/>
              <a:buFont typeface="Arial" panose="020B0604020202020204" pitchFamily="34" charset="0"/>
              <a:buChar char="•"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Parameters are how we provide “outside” data to the </a:t>
            </a:r>
            <a:r>
              <a:rPr lang="en-US" sz="4800" dirty="0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lang="en" sz="4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92150" lvl="0" indent="-685800">
              <a:spcBef>
                <a:spcPts val="1900"/>
              </a:spcBef>
              <a:buClr>
                <a:srgbClr val="FFFFFF"/>
              </a:buClr>
              <a:buSzPct val="29411"/>
              <a:buFont typeface="Arial" panose="020B0604020202020204" pitchFamily="34" charset="0"/>
              <a:buChar char="•"/>
            </a:pPr>
            <a:r>
              <a:rPr lang="en-US" sz="4800" dirty="0"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 also have a code block, this is the code that executes when the </a:t>
            </a:r>
            <a:r>
              <a:rPr lang="en-US" sz="4800" dirty="0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 is called</a:t>
            </a:r>
          </a:p>
        </p:txBody>
      </p:sp>
    </p:spTree>
    <p:extLst>
      <p:ext uri="{BB962C8B-B14F-4D97-AF65-F5344CB8AC3E}">
        <p14:creationId xmlns:p14="http://schemas.microsoft.com/office/powerpoint/2010/main" val="23345949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Helvetica Neue"/>
                <a:cs typeface="Helvetica Neue"/>
                <a:sym typeface="Helvetica Neue"/>
              </a:rPr>
              <a:t>Method</a:t>
            </a:r>
            <a:r>
              <a:rPr lang="en-US" dirty="0"/>
              <a:t>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4563208"/>
            <a:ext cx="20367381" cy="49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097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don’t do anything unless they are used (called)</a:t>
            </a:r>
          </a:p>
          <a:p>
            <a:r>
              <a:rPr lang="en-US" dirty="0"/>
              <a:t>To call a method, use the method name and provide the required arguments</a:t>
            </a:r>
          </a:p>
        </p:txBody>
      </p:sp>
    </p:spTree>
    <p:extLst>
      <p:ext uri="{BB962C8B-B14F-4D97-AF65-F5344CB8AC3E}">
        <p14:creationId xmlns:p14="http://schemas.microsoft.com/office/powerpoint/2010/main" val="32432653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4923065"/>
            <a:ext cx="21469246" cy="3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041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call the same method as many times as needed, just store different values in different variables</a:t>
            </a:r>
          </a:p>
          <a:p>
            <a:r>
              <a:rPr lang="en-US" dirty="0"/>
              <a:t>This is why it is important to keep each method as simple as possible</a:t>
            </a:r>
          </a:p>
          <a:p>
            <a:r>
              <a:rPr lang="en-US" dirty="0"/>
              <a:t>Simple methods are more likely to be useful in other situations</a:t>
            </a:r>
          </a:p>
        </p:txBody>
      </p:sp>
    </p:spTree>
    <p:extLst>
      <p:ext uri="{BB962C8B-B14F-4D97-AF65-F5344CB8AC3E}">
        <p14:creationId xmlns:p14="http://schemas.microsoft.com/office/powerpoint/2010/main" val="17600896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477</Words>
  <Application>Microsoft Office PowerPoint</Application>
  <PresentationFormat>Custom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Helvetica Neue</vt:lpstr>
      <vt:lpstr>Helvetica Neue Light</vt:lpstr>
      <vt:lpstr>Industrial</vt:lpstr>
      <vt:lpstr>Functions/Methods</vt:lpstr>
      <vt:lpstr>What is a method?</vt:lpstr>
      <vt:lpstr>Method Signature</vt:lpstr>
      <vt:lpstr>Access Modifiers</vt:lpstr>
      <vt:lpstr>Methods</vt:lpstr>
      <vt:lpstr>Method Example</vt:lpstr>
      <vt:lpstr>Calling a method</vt:lpstr>
      <vt:lpstr>Calling a method</vt:lpstr>
      <vt:lpstr>Calling a method</vt:lpstr>
      <vt:lpstr>Return keyword</vt:lpstr>
      <vt:lpstr>Void Methods</vt:lpstr>
      <vt:lpstr>Void Method Example</vt:lpstr>
      <vt:lpstr>Void Method Example</vt:lpstr>
      <vt:lpstr>Review Questions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64</cp:revision>
  <dcterms:modified xsi:type="dcterms:W3CDTF">2020-02-04T15:49:22Z</dcterms:modified>
</cp:coreProperties>
</file>