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Lists and Arrays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store a fixed-size collection of elements of the same data type</a:t>
            </a:r>
          </a:p>
          <a:p>
            <a:r>
              <a:rPr lang="en-US" dirty="0"/>
              <a:t>In order to use an array, you must declare a variable to reference the array:</a:t>
            </a:r>
          </a:p>
          <a:p>
            <a:endParaRPr lang="en-US" dirty="0"/>
          </a:p>
          <a:p>
            <a:r>
              <a:rPr lang="en-US" dirty="0"/>
              <a:t>In the above example, </a:t>
            </a:r>
            <a:r>
              <a:rPr lang="en-US" dirty="0" err="1"/>
              <a:t>packersArray</a:t>
            </a:r>
            <a:r>
              <a:rPr lang="en-US" dirty="0"/>
              <a:t> will reference the string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6" y="8460921"/>
            <a:ext cx="1019746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246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differences between an array and a list is you must declare the size of the array on creation.</a:t>
            </a:r>
          </a:p>
          <a:p>
            <a:r>
              <a:rPr lang="en-US" dirty="0"/>
              <a:t>To initialize an array, you must use the new keyword to create an instance of the array in memory:</a:t>
            </a:r>
          </a:p>
          <a:p>
            <a:endParaRPr lang="en-US" dirty="0"/>
          </a:p>
          <a:p>
            <a:r>
              <a:rPr lang="en-US" dirty="0"/>
              <a:t>In the above example, </a:t>
            </a:r>
            <a:r>
              <a:rPr lang="en-US" dirty="0" err="1"/>
              <a:t>packersArray</a:t>
            </a:r>
            <a:r>
              <a:rPr lang="en-US" dirty="0"/>
              <a:t> holds five values, with indices from 0 to 4.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42" y="8652101"/>
            <a:ext cx="12872365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951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111150"/>
            <a:ext cx="21437600" cy="803729"/>
          </a:xfrm>
        </p:spPr>
        <p:txBody>
          <a:bodyPr>
            <a:noAutofit/>
          </a:bodyPr>
          <a:lstStyle/>
          <a:p>
            <a:r>
              <a:rPr lang="en-US" sz="3800" dirty="0"/>
              <a:t>To add values to </a:t>
            </a:r>
            <a:r>
              <a:rPr lang="en-US" sz="3800" dirty="0" err="1"/>
              <a:t>packersArray</a:t>
            </a:r>
            <a:r>
              <a:rPr lang="en-US" sz="3800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98753" y="4037439"/>
            <a:ext cx="6576647" cy="1023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Output: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53" y="5383297"/>
            <a:ext cx="4994909" cy="3201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0" y="8731359"/>
            <a:ext cx="8616461" cy="3672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* Notice the blank space after the ‘!’. This shows</a:t>
            </a:r>
            <a:r>
              <a:rPr kumimoji="0" lang="en-US" sz="5800" b="0" i="0" u="none" strike="noStrike" cap="none" spc="0" normalizeH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 that the fifth index, or [4], in the array is null.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061254"/>
            <a:ext cx="10301474" cy="70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58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way to create the array size and add values at the same time: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instructorArray</a:t>
            </a:r>
            <a:r>
              <a:rPr lang="en-US" dirty="0"/>
              <a:t> has an array size of 4, with string values “Hello” at index 0, “I’m” at index 1, “an” at index 2, and “instructor”  at index 3;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6491967"/>
            <a:ext cx="19615013" cy="7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707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List? Give an example of why you should use one?</a:t>
            </a:r>
          </a:p>
          <a:p>
            <a:r>
              <a:rPr lang="en-US" dirty="0"/>
              <a:t>What is an array? Give an example of why you should use one?</a:t>
            </a:r>
          </a:p>
          <a:p>
            <a:r>
              <a:rPr lang="en-US" dirty="0"/>
              <a:t>What is the difference between a List and an Array?</a:t>
            </a:r>
          </a:p>
          <a:p>
            <a:r>
              <a:rPr lang="en-US" dirty="0"/>
              <a:t>When should you use an Array over a List?</a:t>
            </a:r>
          </a:p>
        </p:txBody>
      </p:sp>
    </p:spTree>
    <p:extLst>
      <p:ext uri="{BB962C8B-B14F-4D97-AF65-F5344CB8AC3E}">
        <p14:creationId xmlns:p14="http://schemas.microsoft.com/office/powerpoint/2010/main" val="18532827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Ordered or sequenced collection of objects</a:t>
            </a:r>
          </a:p>
          <a:p>
            <a:r>
              <a:rPr lang="en-US" dirty="0">
                <a:effectLst/>
              </a:rPr>
              <a:t>A way to move around many values together</a:t>
            </a:r>
          </a:p>
          <a:p>
            <a:r>
              <a:rPr lang="en-US" dirty="0">
                <a:effectLst/>
              </a:rPr>
              <a:t>Elements can be accessed in the list via an index</a:t>
            </a:r>
          </a:p>
          <a:p>
            <a:pPr lvl="1"/>
            <a:r>
              <a:rPr lang="en-US" dirty="0">
                <a:effectLst/>
              </a:rPr>
              <a:t>Index is an integer that starts at 0</a:t>
            </a:r>
          </a:p>
          <a:p>
            <a:r>
              <a:rPr lang="en-US" dirty="0">
                <a:effectLst/>
              </a:rPr>
              <a:t>Lists can contain duplicate entries</a:t>
            </a:r>
          </a:p>
          <a:p>
            <a:r>
              <a:rPr lang="en-US" dirty="0">
                <a:effectLst/>
              </a:rPr>
              <a:t>A wrapper around an Array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22768" y="3516923"/>
            <a:ext cx="6576647" cy="1023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Output: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88256-45B7-4424-BD21-4EE3509DB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028829"/>
            <a:ext cx="13002243" cy="6225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65800-C8B7-42AC-83A5-4F274F23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368" y="5239800"/>
            <a:ext cx="3774832" cy="3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3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30399" y="3368186"/>
            <a:ext cx="6576647" cy="1023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Output: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72C10-35BF-41E1-AE49-69DD11F6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784599"/>
            <a:ext cx="12651223" cy="7547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BBD8F-FE67-4B13-9E47-67D4487A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971" y="5619970"/>
            <a:ext cx="2862944" cy="24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39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2027115"/>
          </a:xfrm>
        </p:spPr>
        <p:txBody>
          <a:bodyPr/>
          <a:lstStyle/>
          <a:p>
            <a:r>
              <a:rPr lang="en-US" dirty="0"/>
              <a:t>A way to create the list size and add values at the same time: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5244977"/>
            <a:ext cx="19426533" cy="57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07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don’t have to be of just data type 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etc. </a:t>
            </a:r>
          </a:p>
          <a:p>
            <a:r>
              <a:rPr lang="en-US" dirty="0"/>
              <a:t>In Object-Oriented Programming, it may be more useful to have a list of a user-defined class or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1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089415"/>
            <a:ext cx="21437600" cy="2763157"/>
          </a:xfrm>
        </p:spPr>
        <p:txBody>
          <a:bodyPr>
            <a:normAutofit/>
          </a:bodyPr>
          <a:lstStyle/>
          <a:p>
            <a:r>
              <a:rPr lang="en-US" dirty="0"/>
              <a:t>For example, there is a </a:t>
            </a:r>
            <a:r>
              <a:rPr lang="en-US"/>
              <a:t>class Dog: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15137" y="4607438"/>
            <a:ext cx="6576647" cy="1023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Output: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1B4D8-43E6-4BEC-943C-CB6FAFCE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819108"/>
            <a:ext cx="13805266" cy="7701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9C836-3091-4E6D-BB9B-51135FA7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137" y="5681013"/>
            <a:ext cx="4724363" cy="15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0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794907"/>
            <a:ext cx="21437600" cy="1979386"/>
          </a:xfrm>
        </p:spPr>
        <p:txBody>
          <a:bodyPr/>
          <a:lstStyle/>
          <a:p>
            <a:r>
              <a:rPr lang="en-US" dirty="0"/>
              <a:t>List can be passed as an argument to another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2EFC-7B2D-4A33-A214-9F325093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4774293"/>
            <a:ext cx="20327975" cy="56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69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179286"/>
          </a:xfrm>
        </p:spPr>
        <p:txBody>
          <a:bodyPr>
            <a:normAutofit fontScale="90000"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1957726"/>
            <a:ext cx="21437600" cy="1620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can call the method in the Program class and pass the List as an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E5652-EF1B-4DD9-AA4C-A259222C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5003046"/>
            <a:ext cx="10386559" cy="6444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7D7DD-E462-4ADB-A489-1DD99A51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003046"/>
            <a:ext cx="10416366" cy="48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467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396</Words>
  <Application>Microsoft Office PowerPoint</Application>
  <PresentationFormat>Custom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Helvetica Neue</vt:lpstr>
      <vt:lpstr>Helvetica Neue Light</vt:lpstr>
      <vt:lpstr>Industrial</vt:lpstr>
      <vt:lpstr>Lists and Arrays</vt:lpstr>
      <vt:lpstr>List</vt:lpstr>
      <vt:lpstr>List Example</vt:lpstr>
      <vt:lpstr>List Example</vt:lpstr>
      <vt:lpstr>List</vt:lpstr>
      <vt:lpstr>List</vt:lpstr>
      <vt:lpstr>List Example</vt:lpstr>
      <vt:lpstr>List Example</vt:lpstr>
      <vt:lpstr>List</vt:lpstr>
      <vt:lpstr>Array</vt:lpstr>
      <vt:lpstr>Array</vt:lpstr>
      <vt:lpstr>Array</vt:lpstr>
      <vt:lpstr>Array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88</cp:revision>
  <dcterms:modified xsi:type="dcterms:W3CDTF">2019-04-30T23:55:55Z</dcterms:modified>
</cp:coreProperties>
</file>