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6" r:id="rId4"/>
    <p:sldId id="267" r:id="rId5"/>
    <p:sldId id="269" r:id="rId6"/>
    <p:sldId id="260" r:id="rId7"/>
    <p:sldId id="261" r:id="rId8"/>
    <p:sldId id="262" r:id="rId9"/>
    <p:sldId id="277" r:id="rId10"/>
    <p:sldId id="270" r:id="rId11"/>
    <p:sldId id="263" r:id="rId12"/>
    <p:sldId id="272" r:id="rId13"/>
    <p:sldId id="273" r:id="rId14"/>
    <p:sldId id="274" r:id="rId15"/>
    <p:sldId id="275" r:id="rId16"/>
    <p:sldId id="276" r:id="rId17"/>
    <p:sldId id="264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in" userId="S::nevin@devcodecamp.com::dac36887-41ba-492a-a0a9-5b926762257c" providerId="AD" clId="Web-{4CB7FCEE-F37A-A494-89F7-BA76D9289833}"/>
    <pc:docChg chg="modSld">
      <pc:chgData name="Nevin" userId="S::nevin@devcodecamp.com::dac36887-41ba-492a-a0a9-5b926762257c" providerId="AD" clId="Web-{4CB7FCEE-F37A-A494-89F7-BA76D9289833}" dt="2019-06-26T14:25:52.021" v="13" actId="20577"/>
      <pc:docMkLst>
        <pc:docMk/>
      </pc:docMkLst>
      <pc:sldChg chg="modSp">
        <pc:chgData name="Nevin" userId="S::nevin@devcodecamp.com::dac36887-41ba-492a-a0a9-5b926762257c" providerId="AD" clId="Web-{4CB7FCEE-F37A-A494-89F7-BA76D9289833}" dt="2019-06-26T14:25:52.021" v="12" actId="20577"/>
        <pc:sldMkLst>
          <pc:docMk/>
          <pc:sldMk cId="193916073" sldId="275"/>
        </pc:sldMkLst>
        <pc:spChg chg="mod">
          <ac:chgData name="Nevin" userId="S::nevin@devcodecamp.com::dac36887-41ba-492a-a0a9-5b926762257c" providerId="AD" clId="Web-{4CB7FCEE-F37A-A494-89F7-BA76D9289833}" dt="2019-06-26T14:25:52.021" v="12" actId="20577"/>
          <ac:spMkLst>
            <pc:docMk/>
            <pc:sldMk cId="193916073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Inheritance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841" y="4755902"/>
            <a:ext cx="12504112" cy="5381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456" y="11451701"/>
            <a:ext cx="19092997" cy="817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492DD-C2AB-4264-92E4-D8C95E6D3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47" y="3784599"/>
            <a:ext cx="10159481" cy="72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325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Overriding allows the ability to change the functionality of a method in a derived class</a:t>
            </a:r>
          </a:p>
          <a:p>
            <a:r>
              <a:rPr lang="en-US" dirty="0"/>
              <a:t>A method in a derived class can have different logic than the method with the same name in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5823724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Override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5" y="3812669"/>
            <a:ext cx="10466282" cy="736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872" y="3784600"/>
            <a:ext cx="11402159" cy="73745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5754" y="8897815"/>
            <a:ext cx="9707983" cy="1969477"/>
          </a:xfrm>
          <a:prstGeom prst="rect">
            <a:avLst/>
          </a:prstGeom>
          <a:noFill/>
          <a:ln w="7620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20954" y="8925884"/>
            <a:ext cx="10961077" cy="2250831"/>
          </a:xfrm>
          <a:prstGeom prst="rect">
            <a:avLst/>
          </a:prstGeom>
          <a:noFill/>
          <a:ln w="7620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1554" y="9917723"/>
            <a:ext cx="1987061" cy="386862"/>
          </a:xfrm>
          <a:prstGeom prst="rect">
            <a:avLst/>
          </a:prstGeom>
          <a:solidFill>
            <a:srgbClr val="1E1E1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654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0" y="4733907"/>
            <a:ext cx="10466282" cy="736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118" y="4733907"/>
            <a:ext cx="11402159" cy="737453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184281"/>
            <a:ext cx="21437600" cy="1200638"/>
          </a:xfrm>
        </p:spPr>
        <p:txBody>
          <a:bodyPr/>
          <a:lstStyle/>
          <a:p>
            <a:r>
              <a:rPr lang="en-US" dirty="0"/>
              <a:t>The base keyword can be used with methods.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18123" y="10761785"/>
            <a:ext cx="2198077" cy="545123"/>
          </a:xfrm>
          <a:prstGeom prst="rect">
            <a:avLst/>
          </a:prstGeom>
          <a:noFill/>
          <a:ln w="7620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50895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class cannot be instantiated. Therefore, it makes for </a:t>
            </a:r>
            <a:r>
              <a:rPr lang="en-US"/>
              <a:t>an ideal parent class.</a:t>
            </a:r>
            <a:endParaRPr lang="en-US" dirty="0"/>
          </a:p>
          <a:p>
            <a:r>
              <a:rPr lang="en-US" dirty="0">
                <a:effectLst/>
              </a:rPr>
              <a:t>Unlike interfaces which do not contain any code, an abstract class can contain the implementation of methods, fields, constructors, etc.</a:t>
            </a:r>
          </a:p>
          <a:p>
            <a:r>
              <a:rPr lang="en-US" dirty="0">
                <a:effectLst/>
              </a:rPr>
              <a:t>However, abstract classes are not required to provide implementation details.</a:t>
            </a:r>
          </a:p>
          <a:p>
            <a:pPr marL="635000" lvl="1"/>
            <a:r>
              <a:rPr lang="en-US" sz="5400" dirty="0">
                <a:effectLst/>
              </a:rPr>
              <a:t>Any class that inherits an abstract class must utilize any implemented or unimplemented methods contained in the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33965381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methods may contain an implementation, while others may only be methods with a method signature.</a:t>
            </a:r>
          </a:p>
          <a:p>
            <a:r>
              <a:rPr lang="en-US" dirty="0"/>
              <a:t>If a class contains an abstract method then the class must also be abstract</a:t>
            </a:r>
          </a:p>
          <a:p>
            <a:r>
              <a:rPr lang="en-US" dirty="0"/>
              <a:t>Use the override keyword to redefine the abstract method on the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939160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4" y="3784600"/>
            <a:ext cx="11522149" cy="5253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400" y="3784600"/>
            <a:ext cx="11606715" cy="50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1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inheritance?</a:t>
            </a:r>
          </a:p>
          <a:p>
            <a:r>
              <a:rPr lang="en-US" dirty="0"/>
              <a:t>Why use inheritance?</a:t>
            </a:r>
          </a:p>
          <a:p>
            <a:r>
              <a:rPr lang="en-US" dirty="0"/>
              <a:t>What are other terms for the parent class? Child class?</a:t>
            </a:r>
          </a:p>
          <a:p>
            <a:r>
              <a:rPr lang="en-US" dirty="0"/>
              <a:t>How does a class inherit from another class?</a:t>
            </a:r>
          </a:p>
          <a:p>
            <a:r>
              <a:rPr lang="en-US" dirty="0"/>
              <a:t>What is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8573872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Process where one class acquires the member variables and methods of another class</a:t>
            </a:r>
          </a:p>
          <a:p>
            <a:r>
              <a:rPr lang="en-US" dirty="0">
                <a:effectLst/>
              </a:rPr>
              <a:t>The derived class (child class, subclass) inherits </a:t>
            </a:r>
            <a:r>
              <a:rPr lang="en-US" dirty="0"/>
              <a:t>all of the members (variables and methods) from its base class (parent class, superclass).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us the ability to define a class in terms of another class. This makes it easier to maintain an application.</a:t>
            </a:r>
          </a:p>
          <a:p>
            <a:r>
              <a:rPr lang="en-US" dirty="0"/>
              <a:t>Inheritance also makes it easier to reuse code, which speeds up the coding process.</a:t>
            </a:r>
          </a:p>
          <a:p>
            <a:r>
              <a:rPr lang="en-US" dirty="0"/>
              <a:t>For instance, don’t have to constantly write the same member variables and methods over and over again. </a:t>
            </a:r>
          </a:p>
        </p:txBody>
      </p:sp>
    </p:spTree>
    <p:extLst>
      <p:ext uri="{BB962C8B-B14F-4D97-AF65-F5344CB8AC3E}">
        <p14:creationId xmlns:p14="http://schemas.microsoft.com/office/powerpoint/2010/main" val="13979577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“Is A” versus “Has A”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Inheritance is an “Is-A” relationship</a:t>
            </a:r>
          </a:p>
          <a:p>
            <a:pPr lvl="1"/>
            <a:r>
              <a:rPr lang="en-US" dirty="0"/>
              <a:t>Example: Dog is an Animal</a:t>
            </a:r>
          </a:p>
          <a:p>
            <a:r>
              <a:rPr lang="en-US" dirty="0"/>
              <a:t>Member variables are a “Has-A” relationship</a:t>
            </a:r>
          </a:p>
          <a:p>
            <a:pPr lvl="1"/>
            <a:r>
              <a:rPr lang="en-US" dirty="0"/>
              <a:t>Example: Dog has a Bone</a:t>
            </a:r>
          </a:p>
        </p:txBody>
      </p:sp>
    </p:spTree>
    <p:extLst>
      <p:ext uri="{BB962C8B-B14F-4D97-AF65-F5344CB8AC3E}">
        <p14:creationId xmlns:p14="http://schemas.microsoft.com/office/powerpoint/2010/main" val="33481603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inheriting, make sure the child class is going to use everything in the parent class. </a:t>
            </a:r>
          </a:p>
          <a:p>
            <a:r>
              <a:rPr lang="en-US" dirty="0"/>
              <a:t>It is not appropriate to inherit from a class, unless everything in the parent class fits into the child class. </a:t>
            </a:r>
          </a:p>
        </p:txBody>
      </p:sp>
    </p:spTree>
    <p:extLst>
      <p:ext uri="{BB962C8B-B14F-4D97-AF65-F5344CB8AC3E}">
        <p14:creationId xmlns:p14="http://schemas.microsoft.com/office/powerpoint/2010/main" val="26741508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inherit from a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7710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a colon (</a:t>
            </a:r>
            <a:r>
              <a:rPr lang="en-US" dirty="0">
                <a:sym typeface="Wingdings" panose="05000000000000000000" pitchFamily="2" charset="2"/>
              </a:rPr>
              <a:t> : ) to inherit one class from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69" y="6314395"/>
            <a:ext cx="6772956" cy="6323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708" y="6314395"/>
            <a:ext cx="8138296" cy="5899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2769" y="5120713"/>
            <a:ext cx="6422293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Base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84709" y="4892693"/>
            <a:ext cx="6422293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34977805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3608753"/>
            <a:ext cx="11408853" cy="7961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3608753"/>
            <a:ext cx="11421377" cy="71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390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57" y="3063630"/>
            <a:ext cx="13699872" cy="6795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909" y="10114817"/>
            <a:ext cx="9628168" cy="28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28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7FC1-9C9E-4E0E-8676-96444F8D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717B8-264B-4C42-B068-1794B5F01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base keyword is used to access members of the base class (parent) from within a derived class (child)</a:t>
            </a:r>
          </a:p>
          <a:p>
            <a:r>
              <a:rPr lang="en-US" dirty="0"/>
              <a:t>When instantiating a derived class, the base keyword is used to specify which constructor in the base class should be called.</a:t>
            </a:r>
          </a:p>
          <a:p>
            <a:pPr lvl="1"/>
            <a:r>
              <a:rPr lang="en-US" dirty="0"/>
              <a:t>Hint: Classes can have more than one constructor</a:t>
            </a:r>
          </a:p>
        </p:txBody>
      </p:sp>
    </p:spTree>
    <p:extLst>
      <p:ext uri="{BB962C8B-B14F-4D97-AF65-F5344CB8AC3E}">
        <p14:creationId xmlns:p14="http://schemas.microsoft.com/office/powerpoint/2010/main" val="22972033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487</Words>
  <Application>Microsoft Office PowerPoint</Application>
  <PresentationFormat>Custom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Industrial</vt:lpstr>
      <vt:lpstr>Inheritance</vt:lpstr>
      <vt:lpstr>What is inheritance?</vt:lpstr>
      <vt:lpstr>Why use inheritance?</vt:lpstr>
      <vt:lpstr>“Is A” versus “Has A” relationship</vt:lpstr>
      <vt:lpstr>Inheritance</vt:lpstr>
      <vt:lpstr>How to inherit from a base class</vt:lpstr>
      <vt:lpstr>Inheritance Example</vt:lpstr>
      <vt:lpstr>Inheritance Example</vt:lpstr>
      <vt:lpstr>Base Keyword</vt:lpstr>
      <vt:lpstr>Base</vt:lpstr>
      <vt:lpstr>Method Override</vt:lpstr>
      <vt:lpstr>Method Override Example</vt:lpstr>
      <vt:lpstr>Base</vt:lpstr>
      <vt:lpstr>Abstract Class</vt:lpstr>
      <vt:lpstr>Abstract Class</vt:lpstr>
      <vt:lpstr>Abstract Class Example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82</cp:revision>
  <dcterms:modified xsi:type="dcterms:W3CDTF">2019-06-26T14:25:53Z</dcterms:modified>
</cp:coreProperties>
</file>