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3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7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einisch" userId="S::mike@devcodecamp.com::2103a58d-419b-489d-8e2f-275a270b3a19" providerId="AD" clId="Web-{58480428-50F8-CEC8-3388-120A446BEE8E}"/>
    <pc:docChg chg="modSld">
      <pc:chgData name="Mike Heinisch" userId="S::mike@devcodecamp.com::2103a58d-419b-489d-8e2f-275a270b3a19" providerId="AD" clId="Web-{58480428-50F8-CEC8-3388-120A446BEE8E}" dt="2019-05-03T14:54:32.353" v="13" actId="1076"/>
      <pc:docMkLst>
        <pc:docMk/>
      </pc:docMkLst>
      <pc:sldChg chg="modSp">
        <pc:chgData name="Mike Heinisch" userId="S::mike@devcodecamp.com::2103a58d-419b-489d-8e2f-275a270b3a19" providerId="AD" clId="Web-{58480428-50F8-CEC8-3388-120A446BEE8E}" dt="2019-05-03T12:50:27.277" v="6" actId="20577"/>
        <pc:sldMkLst>
          <pc:docMk/>
          <pc:sldMk cId="1759121880" sldId="261"/>
        </pc:sldMkLst>
        <pc:spChg chg="mod">
          <ac:chgData name="Mike Heinisch" userId="S::mike@devcodecamp.com::2103a58d-419b-489d-8e2f-275a270b3a19" providerId="AD" clId="Web-{58480428-50F8-CEC8-3388-120A446BEE8E}" dt="2019-05-03T12:50:27.277" v="6" actId="20577"/>
          <ac:spMkLst>
            <pc:docMk/>
            <pc:sldMk cId="1759121880" sldId="261"/>
            <ac:spMk id="3" creationId="{00000000-0000-0000-0000-000000000000}"/>
          </ac:spMkLst>
        </pc:spChg>
      </pc:sldChg>
      <pc:sldChg chg="addSp delSp modSp">
        <pc:chgData name="Mike Heinisch" userId="S::mike@devcodecamp.com::2103a58d-419b-489d-8e2f-275a270b3a19" providerId="AD" clId="Web-{58480428-50F8-CEC8-3388-120A446BEE8E}" dt="2019-05-03T14:54:32.353" v="13" actId="1076"/>
        <pc:sldMkLst>
          <pc:docMk/>
          <pc:sldMk cId="4212770520" sldId="269"/>
        </pc:sldMkLst>
        <pc:picChg chg="add mod">
          <ac:chgData name="Mike Heinisch" userId="S::mike@devcodecamp.com::2103a58d-419b-489d-8e2f-275a270b3a19" providerId="AD" clId="Web-{58480428-50F8-CEC8-3388-120A446BEE8E}" dt="2019-05-03T14:54:32.353" v="13" actId="1076"/>
          <ac:picMkLst>
            <pc:docMk/>
            <pc:sldMk cId="4212770520" sldId="269"/>
            <ac:picMk id="3" creationId="{CCA7940B-B975-4C01-8F48-24043260DA9A}"/>
          </ac:picMkLst>
        </pc:picChg>
        <pc:picChg chg="del">
          <ac:chgData name="Mike Heinisch" userId="S::mike@devcodecamp.com::2103a58d-419b-489d-8e2f-275a270b3a19" providerId="AD" clId="Web-{58480428-50F8-CEC8-3388-120A446BEE8E}" dt="2019-05-03T14:54:24.619" v="9"/>
          <ac:picMkLst>
            <pc:docMk/>
            <pc:sldMk cId="4212770520" sldId="269"/>
            <ac:picMk id="5" creationId="{2E8F3B92-1171-4718-8290-1934600FC8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Error Handling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596023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9554" cy="3429000"/>
          </a:xfrm>
        </p:spPr>
        <p:txBody>
          <a:bodyPr>
            <a:normAutofit/>
          </a:bodyPr>
          <a:lstStyle/>
          <a:p>
            <a:r>
              <a:rPr lang="en-US" sz="8800" dirty="0"/>
              <a:t>Try-Catch Example With Known Exception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07" y="9004421"/>
            <a:ext cx="10092257" cy="1933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1E54BA-712B-476D-9773-36F9EB0F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369407"/>
            <a:ext cx="11164380" cy="914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5F7F9-41A4-4DD2-B443-3CF59EA3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506" y="3369407"/>
            <a:ext cx="10124247" cy="44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95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895231"/>
          </a:xfrm>
        </p:spPr>
        <p:txBody>
          <a:bodyPr/>
          <a:lstStyle/>
          <a:p>
            <a:r>
              <a:rPr lang="en-US" dirty="0"/>
              <a:t>Try-Catch Example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A7940B-B975-4C01-8F48-24043260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60" y="2508676"/>
            <a:ext cx="16512362" cy="10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05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finally block will always run, regardless of whether an exception was encountered</a:t>
            </a:r>
          </a:p>
          <a:p>
            <a:r>
              <a:rPr lang="en-US" dirty="0"/>
              <a:t>Finally is for cleaning up</a:t>
            </a:r>
          </a:p>
          <a:p>
            <a:r>
              <a:rPr lang="en-US" dirty="0"/>
              <a:t>Because execution of a try block stops if an exception is encountered we may not have the chance to close files or connections gracefully in the try block</a:t>
            </a:r>
          </a:p>
          <a:p>
            <a:r>
              <a:rPr lang="en-US" dirty="0"/>
              <a:t>By cleaning up after ourselves in the Finally block we can ensure that everything is gracefully taken care of</a:t>
            </a:r>
          </a:p>
        </p:txBody>
      </p:sp>
    </p:spTree>
    <p:extLst>
      <p:ext uri="{BB962C8B-B14F-4D97-AF65-F5344CB8AC3E}">
        <p14:creationId xmlns:p14="http://schemas.microsoft.com/office/powerpoint/2010/main" val="640276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018323"/>
          </a:xfrm>
        </p:spPr>
        <p:txBody>
          <a:bodyPr/>
          <a:lstStyle/>
          <a:p>
            <a:r>
              <a:rPr lang="en-US" dirty="0"/>
              <a:t>Try-Catch-Finally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7" y="2978393"/>
            <a:ext cx="18796995" cy="102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3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error handling?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Gracefully dealing with runtime errors in your code.</a:t>
            </a:r>
          </a:p>
          <a:p>
            <a:r>
              <a:rPr lang="en-US" dirty="0"/>
              <a:t>No matter how hard you try, situations will occur that cause errors:</a:t>
            </a:r>
          </a:p>
          <a:p>
            <a:pPr lvl="1"/>
            <a:r>
              <a:rPr lang="en-US" dirty="0"/>
              <a:t>Files already being open or not existing</a:t>
            </a:r>
          </a:p>
          <a:p>
            <a:pPr lvl="1"/>
            <a:r>
              <a:rPr lang="en-US" dirty="0"/>
              <a:t>Users entering unexpected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11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error handling?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4233008"/>
            <a:ext cx="21437600" cy="8039100"/>
          </a:xfrm>
        </p:spPr>
        <p:txBody>
          <a:bodyPr/>
          <a:lstStyle/>
          <a:p>
            <a:r>
              <a:rPr lang="en-US" dirty="0"/>
              <a:t>Anytime that legal use of your code might cause an exception</a:t>
            </a:r>
          </a:p>
          <a:p>
            <a:r>
              <a:rPr lang="en-US" dirty="0"/>
              <a:t>This includes unexpected or unconventional uses of your code</a:t>
            </a:r>
          </a:p>
          <a:p>
            <a:r>
              <a:rPr lang="en-US" dirty="0"/>
              <a:t>Common uses are:</a:t>
            </a:r>
          </a:p>
          <a:p>
            <a:pPr lvl="1"/>
            <a:r>
              <a:rPr lang="en-US" dirty="0"/>
              <a:t>Converting user input from a string to a number</a:t>
            </a:r>
          </a:p>
          <a:p>
            <a:pPr lvl="1"/>
            <a:r>
              <a:rPr lang="en-US" dirty="0"/>
              <a:t>Reading, opening, writing to files</a:t>
            </a:r>
          </a:p>
          <a:p>
            <a:pPr lvl="1"/>
            <a:r>
              <a:rPr lang="en-US" dirty="0"/>
              <a:t>Receiving unexpected data, or a time out from a remote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746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first encounter them, exceptions seem like bad things</a:t>
            </a:r>
          </a:p>
          <a:p>
            <a:r>
              <a:rPr lang="en-US" dirty="0"/>
              <a:t>The truth is, unhandled exceptions are bad things</a:t>
            </a:r>
          </a:p>
          <a:p>
            <a:r>
              <a:rPr lang="en-US" dirty="0"/>
              <a:t>Handled exceptions are good things</a:t>
            </a:r>
          </a:p>
        </p:txBody>
      </p:sp>
    </p:spTree>
    <p:extLst>
      <p:ext uri="{BB962C8B-B14F-4D97-AF65-F5344CB8AC3E}">
        <p14:creationId xmlns:p14="http://schemas.microsoft.com/office/powerpoint/2010/main" val="42569963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 happen because a developer chose to “throw” an exception when a predictable problem happened with their code</a:t>
            </a:r>
          </a:p>
          <a:p>
            <a:r>
              <a:rPr lang="en-US" dirty="0"/>
              <a:t>For example, if the developer was creating a file reader</a:t>
            </a:r>
          </a:p>
          <a:p>
            <a:pPr lvl="1"/>
            <a:r>
              <a:rPr lang="en-US" dirty="0"/>
              <a:t>It is predictable that someone may try to open a file that doesn’t exist</a:t>
            </a:r>
          </a:p>
          <a:p>
            <a:pPr lvl="1"/>
            <a:r>
              <a:rPr lang="en-US" dirty="0"/>
              <a:t>Throwing a </a:t>
            </a:r>
            <a:r>
              <a:rPr lang="en-US" dirty="0" err="1"/>
              <a:t>FileNotFoundException</a:t>
            </a:r>
            <a:r>
              <a:rPr lang="en-US" dirty="0"/>
              <a:t>() lets the calling function know there is a problem</a:t>
            </a:r>
          </a:p>
        </p:txBody>
      </p:sp>
    </p:spTree>
    <p:extLst>
      <p:ext uri="{BB962C8B-B14F-4D97-AF65-F5344CB8AC3E}">
        <p14:creationId xmlns:p14="http://schemas.microsoft.com/office/powerpoint/2010/main" val="29044243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method to catch and gracefully handle exceptions</a:t>
            </a:r>
          </a:p>
          <a:p>
            <a:r>
              <a:rPr lang="en-US" dirty="0"/>
              <a:t>The try-catch block lets us attempt to execute the code in the try block</a:t>
            </a:r>
          </a:p>
          <a:p>
            <a:r>
              <a:rPr lang="en-US" dirty="0"/>
              <a:t>If no exception is thrown, everything works as expected</a:t>
            </a:r>
          </a:p>
          <a:p>
            <a:r>
              <a:rPr lang="en-US" dirty="0"/>
              <a:t>If an exception is thrown, the code will skip to the catch block</a:t>
            </a:r>
          </a:p>
        </p:txBody>
      </p:sp>
    </p:spTree>
    <p:extLst>
      <p:ext uri="{BB962C8B-B14F-4D97-AF65-F5344CB8AC3E}">
        <p14:creationId xmlns:p14="http://schemas.microsoft.com/office/powerpoint/2010/main" val="17591218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 a try block will execute line by line like you would expect</a:t>
            </a:r>
          </a:p>
          <a:p>
            <a:r>
              <a:rPr lang="en-US" dirty="0"/>
              <a:t>If an exception is encountered nothing after it in the try block will be executed</a:t>
            </a:r>
          </a:p>
          <a:p>
            <a:pPr lvl="1"/>
            <a:r>
              <a:rPr lang="en-US" dirty="0"/>
              <a:t>Execution will skip to the beginning of the Catch block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096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the catch block is to log the error and gracefully handle the problem that the exception represents</a:t>
            </a:r>
          </a:p>
          <a:p>
            <a:r>
              <a:rPr lang="en-US" dirty="0"/>
              <a:t>For example you may give the user an error message explaining that the file doesn’t exist and that they should pick a new one, then call or return the function again.</a:t>
            </a:r>
          </a:p>
        </p:txBody>
      </p:sp>
    </p:spTree>
    <p:extLst>
      <p:ext uri="{BB962C8B-B14F-4D97-AF65-F5344CB8AC3E}">
        <p14:creationId xmlns:p14="http://schemas.microsoft.com/office/powerpoint/2010/main" val="841443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402623"/>
            <a:ext cx="11994712" cy="9539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248" y="3402623"/>
            <a:ext cx="10092257" cy="4897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248" y="8665551"/>
            <a:ext cx="8343087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301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9709</TotalTime>
  <Words>406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Industrial</vt:lpstr>
      <vt:lpstr>Error Handling</vt:lpstr>
      <vt:lpstr>What is error handling?</vt:lpstr>
      <vt:lpstr>When should I use error handling?</vt:lpstr>
      <vt:lpstr>Exceptions</vt:lpstr>
      <vt:lpstr>Throwing Exceptions</vt:lpstr>
      <vt:lpstr>Try-Catch</vt:lpstr>
      <vt:lpstr>Try</vt:lpstr>
      <vt:lpstr>Catch</vt:lpstr>
      <vt:lpstr>Try-Catch Example</vt:lpstr>
      <vt:lpstr>Try-Catch Example With Known Exception</vt:lpstr>
      <vt:lpstr>Try-Catch Example</vt:lpstr>
      <vt:lpstr>Finally</vt:lpstr>
      <vt:lpstr>Try-Catch-Finally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65</cp:revision>
  <dcterms:modified xsi:type="dcterms:W3CDTF">2019-05-03T14:54:36Z</dcterms:modified>
</cp:coreProperties>
</file>