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</p:sldMasterIdLst>
  <p:notesMasterIdLst>
    <p:notesMasterId r:id="rId15"/>
  </p:notesMasterIdLst>
  <p:sldIdLst>
    <p:sldId id="275" r:id="rId3"/>
    <p:sldId id="278" r:id="rId4"/>
    <p:sldId id="262" r:id="rId5"/>
    <p:sldId id="273" r:id="rId6"/>
    <p:sldId id="266" r:id="rId7"/>
    <p:sldId id="264" r:id="rId8"/>
    <p:sldId id="258" r:id="rId9"/>
    <p:sldId id="257" r:id="rId10"/>
    <p:sldId id="277" r:id="rId11"/>
    <p:sldId id="279" r:id="rId12"/>
    <p:sldId id="281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ett Johnson" initials="BJ" lastIdx="2" clrIdx="0">
    <p:extLst>
      <p:ext uri="{19B8F6BF-5375-455C-9EA6-DF929625EA0E}">
        <p15:presenceInfo xmlns:p15="http://schemas.microsoft.com/office/powerpoint/2012/main" userId="S::brett@devcodecamp.com::9990d697-bb57-4f4c-900e-c9c2bd81ecb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42CC07-8ACC-04F1-1BF4-1F27853DEAC4}" v="774" dt="2020-02-19T17:45:33.536"/>
    <p1510:client id="{9E9B9E5A-6414-44C5-E515-A005C5922389}" v="2" dt="2020-02-20T18:42:54.099"/>
    <p1510:client id="{B92CA944-F0E1-FE49-8D04-34ABB12DF523}" v="221" dt="2020-02-19T22:23:16.721"/>
    <p1510:client id="{F85FF45D-9C5B-8FAE-7867-ADB2A2B16C18}" v="22" dt="2020-02-21T22:16:36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tt Johnson" userId="S::brett@devcodecamp.com::9990d697-bb57-4f4c-900e-c9c2bd81ecb3" providerId="AD" clId="Web-{8B42CC07-8ACC-04F1-1BF4-1F27853DEAC4}"/>
    <pc:docChg chg="addSld delSld modSld sldOrd addMainMaster modMainMaster">
      <pc:chgData name="Brett Johnson" userId="S::brett@devcodecamp.com::9990d697-bb57-4f4c-900e-c9c2bd81ecb3" providerId="AD" clId="Web-{8B42CC07-8ACC-04F1-1BF4-1F27853DEAC4}" dt="2020-02-19T17:44:51.706" v="769" actId="20577"/>
      <pc:docMkLst>
        <pc:docMk/>
      </pc:docMkLst>
      <pc:sldChg chg="addSp modSp del">
        <pc:chgData name="Brett Johnson" userId="S::brett@devcodecamp.com::9990d697-bb57-4f4c-900e-c9c2bd81ecb3" providerId="AD" clId="Web-{8B42CC07-8ACC-04F1-1BF4-1F27853DEAC4}" dt="2020-02-19T16:41:36.874" v="29"/>
        <pc:sldMkLst>
          <pc:docMk/>
          <pc:sldMk cId="109857222" sldId="256"/>
        </pc:sldMkLst>
        <pc:picChg chg="add mod">
          <ac:chgData name="Brett Johnson" userId="S::brett@devcodecamp.com::9990d697-bb57-4f4c-900e-c9c2bd81ecb3" providerId="AD" clId="Web-{8B42CC07-8ACC-04F1-1BF4-1F27853DEAC4}" dt="2020-02-19T16:38:29.561" v="5" actId="1076"/>
          <ac:picMkLst>
            <pc:docMk/>
            <pc:sldMk cId="109857222" sldId="256"/>
            <ac:picMk id="4" creationId="{04E9AD4E-7F77-4141-938A-459525098D21}"/>
          </ac:picMkLst>
        </pc:picChg>
      </pc:sldChg>
      <pc:sldChg chg="add">
        <pc:chgData name="Brett Johnson" userId="S::brett@devcodecamp.com::9990d697-bb57-4f4c-900e-c9c2bd81ecb3" providerId="AD" clId="Web-{8B42CC07-8ACC-04F1-1BF4-1F27853DEAC4}" dt="2020-02-19T16:40:52.655" v="6"/>
        <pc:sldMkLst>
          <pc:docMk/>
          <pc:sldMk cId="4034593209" sldId="257"/>
        </pc:sldMkLst>
      </pc:sldChg>
      <pc:sldChg chg="add">
        <pc:chgData name="Brett Johnson" userId="S::brett@devcodecamp.com::9990d697-bb57-4f4c-900e-c9c2bd81ecb3" providerId="AD" clId="Web-{8B42CC07-8ACC-04F1-1BF4-1F27853DEAC4}" dt="2020-02-19T16:40:52.780" v="7"/>
        <pc:sldMkLst>
          <pc:docMk/>
          <pc:sldMk cId="2831822868" sldId="258"/>
        </pc:sldMkLst>
      </pc:sldChg>
      <pc:sldChg chg="add del">
        <pc:chgData name="Brett Johnson" userId="S::brett@devcodecamp.com::9990d697-bb57-4f4c-900e-c9c2bd81ecb3" providerId="AD" clId="Web-{8B42CC07-8ACC-04F1-1BF4-1F27853DEAC4}" dt="2020-02-19T16:44:52.640" v="38"/>
        <pc:sldMkLst>
          <pc:docMk/>
          <pc:sldMk cId="1186381353" sldId="259"/>
        </pc:sldMkLst>
      </pc:sldChg>
      <pc:sldChg chg="add del">
        <pc:chgData name="Brett Johnson" userId="S::brett@devcodecamp.com::9990d697-bb57-4f4c-900e-c9c2bd81ecb3" providerId="AD" clId="Web-{8B42CC07-8ACC-04F1-1BF4-1F27853DEAC4}" dt="2020-02-19T16:44:50.703" v="37"/>
        <pc:sldMkLst>
          <pc:docMk/>
          <pc:sldMk cId="2091053027" sldId="260"/>
        </pc:sldMkLst>
      </pc:sldChg>
      <pc:sldChg chg="add del">
        <pc:chgData name="Brett Johnson" userId="S::brett@devcodecamp.com::9990d697-bb57-4f4c-900e-c9c2bd81ecb3" providerId="AD" clId="Web-{8B42CC07-8ACC-04F1-1BF4-1F27853DEAC4}" dt="2020-02-19T16:44:47.781" v="36"/>
        <pc:sldMkLst>
          <pc:docMk/>
          <pc:sldMk cId="786836428" sldId="261"/>
        </pc:sldMkLst>
      </pc:sldChg>
      <pc:sldChg chg="add ord">
        <pc:chgData name="Brett Johnson" userId="S::brett@devcodecamp.com::9990d697-bb57-4f4c-900e-c9c2bd81ecb3" providerId="AD" clId="Web-{8B42CC07-8ACC-04F1-1BF4-1F27853DEAC4}" dt="2020-02-19T17:42:58.952" v="725"/>
        <pc:sldMkLst>
          <pc:docMk/>
          <pc:sldMk cId="48656286" sldId="262"/>
        </pc:sldMkLst>
      </pc:sldChg>
      <pc:sldChg chg="add del">
        <pc:chgData name="Brett Johnson" userId="S::brett@devcodecamp.com::9990d697-bb57-4f4c-900e-c9c2bd81ecb3" providerId="AD" clId="Web-{8B42CC07-8ACC-04F1-1BF4-1F27853DEAC4}" dt="2020-02-19T17:35:51.401" v="709"/>
        <pc:sldMkLst>
          <pc:docMk/>
          <pc:sldMk cId="3937797183" sldId="263"/>
        </pc:sldMkLst>
      </pc:sldChg>
      <pc:sldChg chg="addSp delSp modSp add">
        <pc:chgData name="Brett Johnson" userId="S::brett@devcodecamp.com::9990d697-bb57-4f4c-900e-c9c2bd81ecb3" providerId="AD" clId="Web-{8B42CC07-8ACC-04F1-1BF4-1F27853DEAC4}" dt="2020-02-19T17:35:51.417" v="710" actId="20577"/>
        <pc:sldMkLst>
          <pc:docMk/>
          <pc:sldMk cId="3442236925" sldId="264"/>
        </pc:sldMkLst>
        <pc:spChg chg="mod">
          <ac:chgData name="Brett Johnson" userId="S::brett@devcodecamp.com::9990d697-bb57-4f4c-900e-c9c2bd81ecb3" providerId="AD" clId="Web-{8B42CC07-8ACC-04F1-1BF4-1F27853DEAC4}" dt="2020-02-19T17:35:51.417" v="710" actId="20577"/>
          <ac:spMkLst>
            <pc:docMk/>
            <pc:sldMk cId="3442236925" sldId="264"/>
            <ac:spMk id="2" creationId="{D4A05D43-54B5-43E8-B565-CDE2DB9328BF}"/>
          </ac:spMkLst>
        </pc:spChg>
        <pc:spChg chg="del">
          <ac:chgData name="Brett Johnson" userId="S::brett@devcodecamp.com::9990d697-bb57-4f4c-900e-c9c2bd81ecb3" providerId="AD" clId="Web-{8B42CC07-8ACC-04F1-1BF4-1F27853DEAC4}" dt="2020-02-19T17:34:17.835" v="696"/>
          <ac:spMkLst>
            <pc:docMk/>
            <pc:sldMk cId="3442236925" sldId="264"/>
            <ac:spMk id="3" creationId="{63604C66-E8E4-47D2-A3A5-F8F9B42F3DFC}"/>
          </ac:spMkLst>
        </pc:spChg>
        <pc:spChg chg="add del mod">
          <ac:chgData name="Brett Johnson" userId="S::brett@devcodecamp.com::9990d697-bb57-4f4c-900e-c9c2bd81ecb3" providerId="AD" clId="Web-{8B42CC07-8ACC-04F1-1BF4-1F27853DEAC4}" dt="2020-02-19T17:34:56.789" v="705"/>
          <ac:spMkLst>
            <pc:docMk/>
            <pc:sldMk cId="3442236925" sldId="264"/>
            <ac:spMk id="6" creationId="{FB01E620-0B4E-489B-BEDB-4BAE312E3793}"/>
          </ac:spMkLst>
        </pc:spChg>
        <pc:picChg chg="mod">
          <ac:chgData name="Brett Johnson" userId="S::brett@devcodecamp.com::9990d697-bb57-4f4c-900e-c9c2bd81ecb3" providerId="AD" clId="Web-{8B42CC07-8ACC-04F1-1BF4-1F27853DEAC4}" dt="2020-02-19T17:34:58.711" v="706" actId="1076"/>
          <ac:picMkLst>
            <pc:docMk/>
            <pc:sldMk cId="3442236925" sldId="264"/>
            <ac:picMk id="4" creationId="{C84D6AAE-5909-4822-8AD6-569DC1B50853}"/>
          </ac:picMkLst>
        </pc:picChg>
        <pc:picChg chg="add mod">
          <ac:chgData name="Brett Johnson" userId="S::brett@devcodecamp.com::9990d697-bb57-4f4c-900e-c9c2bd81ecb3" providerId="AD" clId="Web-{8B42CC07-8ACC-04F1-1BF4-1F27853DEAC4}" dt="2020-02-19T17:35:51.308" v="708" actId="1076"/>
          <ac:picMkLst>
            <pc:docMk/>
            <pc:sldMk cId="3442236925" sldId="264"/>
            <ac:picMk id="8" creationId="{37069B2F-11F0-4133-A80D-A1BC2EFA30C5}"/>
          </ac:picMkLst>
        </pc:picChg>
      </pc:sldChg>
      <pc:sldChg chg="add del">
        <pc:chgData name="Brett Johnson" userId="S::brett@devcodecamp.com::9990d697-bb57-4f4c-900e-c9c2bd81ecb3" providerId="AD" clId="Web-{8B42CC07-8ACC-04F1-1BF4-1F27853DEAC4}" dt="2020-02-19T16:44:46.922" v="35"/>
        <pc:sldMkLst>
          <pc:docMk/>
          <pc:sldMk cId="2708737064" sldId="265"/>
        </pc:sldMkLst>
      </pc:sldChg>
      <pc:sldChg chg="add">
        <pc:chgData name="Brett Johnson" userId="S::brett@devcodecamp.com::9990d697-bb57-4f4c-900e-c9c2bd81ecb3" providerId="AD" clId="Web-{8B42CC07-8ACC-04F1-1BF4-1F27853DEAC4}" dt="2020-02-19T16:40:53.843" v="15"/>
        <pc:sldMkLst>
          <pc:docMk/>
          <pc:sldMk cId="1148371129" sldId="266"/>
        </pc:sldMkLst>
      </pc:sldChg>
      <pc:sldChg chg="add del">
        <pc:chgData name="Brett Johnson" userId="S::brett@devcodecamp.com::9990d697-bb57-4f4c-900e-c9c2bd81ecb3" providerId="AD" clId="Web-{8B42CC07-8ACC-04F1-1BF4-1F27853DEAC4}" dt="2020-02-19T17:15:03.111" v="88"/>
        <pc:sldMkLst>
          <pc:docMk/>
          <pc:sldMk cId="3149961685" sldId="267"/>
        </pc:sldMkLst>
      </pc:sldChg>
      <pc:sldChg chg="add del">
        <pc:chgData name="Brett Johnson" userId="S::brett@devcodecamp.com::9990d697-bb57-4f4c-900e-c9c2bd81ecb3" providerId="AD" clId="Web-{8B42CC07-8ACC-04F1-1BF4-1F27853DEAC4}" dt="2020-02-19T16:43:32.390" v="34"/>
        <pc:sldMkLst>
          <pc:docMk/>
          <pc:sldMk cId="2227767301" sldId="268"/>
        </pc:sldMkLst>
      </pc:sldChg>
      <pc:sldChg chg="add del">
        <pc:chgData name="Brett Johnson" userId="S::brett@devcodecamp.com::9990d697-bb57-4f4c-900e-c9c2bd81ecb3" providerId="AD" clId="Web-{8B42CC07-8ACC-04F1-1BF4-1F27853DEAC4}" dt="2020-02-19T16:43:14" v="33"/>
        <pc:sldMkLst>
          <pc:docMk/>
          <pc:sldMk cId="4223877271" sldId="269"/>
        </pc:sldMkLst>
      </pc:sldChg>
      <pc:sldChg chg="add del">
        <pc:chgData name="Brett Johnson" userId="S::brett@devcodecamp.com::9990d697-bb57-4f4c-900e-c9c2bd81ecb3" providerId="AD" clId="Web-{8B42CC07-8ACC-04F1-1BF4-1F27853DEAC4}" dt="2020-02-19T16:42:59.796" v="32"/>
        <pc:sldMkLst>
          <pc:docMk/>
          <pc:sldMk cId="2463524463" sldId="270"/>
        </pc:sldMkLst>
      </pc:sldChg>
      <pc:sldChg chg="add del">
        <pc:chgData name="Brett Johnson" userId="S::brett@devcodecamp.com::9990d697-bb57-4f4c-900e-c9c2bd81ecb3" providerId="AD" clId="Web-{8B42CC07-8ACC-04F1-1BF4-1F27853DEAC4}" dt="2020-02-19T16:42:53.906" v="31"/>
        <pc:sldMkLst>
          <pc:docMk/>
          <pc:sldMk cId="252699157" sldId="271"/>
        </pc:sldMkLst>
      </pc:sldChg>
      <pc:sldChg chg="add del">
        <pc:chgData name="Brett Johnson" userId="S::brett@devcodecamp.com::9990d697-bb57-4f4c-900e-c9c2bd81ecb3" providerId="AD" clId="Web-{8B42CC07-8ACC-04F1-1BF4-1F27853DEAC4}" dt="2020-02-19T16:42:19.375" v="30"/>
        <pc:sldMkLst>
          <pc:docMk/>
          <pc:sldMk cId="1061274189" sldId="272"/>
        </pc:sldMkLst>
      </pc:sldChg>
      <pc:sldChg chg="addSp modSp add">
        <pc:chgData name="Brett Johnson" userId="S::brett@devcodecamp.com::9990d697-bb57-4f4c-900e-c9c2bd81ecb3" providerId="AD" clId="Web-{8B42CC07-8ACC-04F1-1BF4-1F27853DEAC4}" dt="2020-02-19T17:14:23.578" v="86" actId="1076"/>
        <pc:sldMkLst>
          <pc:docMk/>
          <pc:sldMk cId="2259604918" sldId="273"/>
        </pc:sldMkLst>
        <pc:picChg chg="add mod">
          <ac:chgData name="Brett Johnson" userId="S::brett@devcodecamp.com::9990d697-bb57-4f4c-900e-c9c2bd81ecb3" providerId="AD" clId="Web-{8B42CC07-8ACC-04F1-1BF4-1F27853DEAC4}" dt="2020-02-19T17:14:23.578" v="86" actId="1076"/>
          <ac:picMkLst>
            <pc:docMk/>
            <pc:sldMk cId="2259604918" sldId="273"/>
            <ac:picMk id="5" creationId="{402952C9-F6BA-4EC4-AED6-75E11BCD2882}"/>
          </ac:picMkLst>
        </pc:picChg>
      </pc:sldChg>
      <pc:sldChg chg="add del">
        <pc:chgData name="Brett Johnson" userId="S::brett@devcodecamp.com::9990d697-bb57-4f4c-900e-c9c2bd81ecb3" providerId="AD" clId="Web-{8B42CC07-8ACC-04F1-1BF4-1F27853DEAC4}" dt="2020-02-19T17:14:32.344" v="87"/>
        <pc:sldMkLst>
          <pc:docMk/>
          <pc:sldMk cId="1276887531" sldId="274"/>
        </pc:sldMkLst>
      </pc:sldChg>
      <pc:sldChg chg="modSp add">
        <pc:chgData name="Brett Johnson" userId="S::brett@devcodecamp.com::9990d697-bb57-4f4c-900e-c9c2bd81ecb3" providerId="AD" clId="Web-{8B42CC07-8ACC-04F1-1BF4-1F27853DEAC4}" dt="2020-02-19T17:35:51.511" v="712" actId="20577"/>
        <pc:sldMkLst>
          <pc:docMk/>
          <pc:sldMk cId="3569844968" sldId="275"/>
        </pc:sldMkLst>
        <pc:spChg chg="mod">
          <ac:chgData name="Brett Johnson" userId="S::brett@devcodecamp.com::9990d697-bb57-4f4c-900e-c9c2bd81ecb3" providerId="AD" clId="Web-{8B42CC07-8ACC-04F1-1BF4-1F27853DEAC4}" dt="2020-02-19T17:35:51.511" v="712" actId="20577"/>
          <ac:spMkLst>
            <pc:docMk/>
            <pc:sldMk cId="3569844968" sldId="275"/>
            <ac:spMk id="120" creationId="{00000000-0000-0000-0000-000000000000}"/>
          </ac:spMkLst>
        </pc:spChg>
        <pc:picChg chg="mod">
          <ac:chgData name="Brett Johnson" userId="S::brett@devcodecamp.com::9990d697-bb57-4f4c-900e-c9c2bd81ecb3" providerId="AD" clId="Web-{8B42CC07-8ACC-04F1-1BF4-1F27853DEAC4}" dt="2020-02-19T16:41:32.359" v="28" actId="1076"/>
          <ac:picMkLst>
            <pc:docMk/>
            <pc:sldMk cId="3569844968" sldId="275"/>
            <ac:picMk id="121" creationId="{00000000-0000-0000-0000-000000000000}"/>
          </ac:picMkLst>
        </pc:picChg>
      </pc:sldChg>
      <pc:sldChg chg="new del">
        <pc:chgData name="Brett Johnson" userId="S::brett@devcodecamp.com::9990d697-bb57-4f4c-900e-c9c2bd81ecb3" providerId="AD" clId="Web-{8B42CC07-8ACC-04F1-1BF4-1F27853DEAC4}" dt="2020-02-19T17:09:10.096" v="41"/>
        <pc:sldMkLst>
          <pc:docMk/>
          <pc:sldMk cId="530260472" sldId="276"/>
        </pc:sldMkLst>
      </pc:sldChg>
      <pc:sldChg chg="addSp delSp modSp add">
        <pc:chgData name="Brett Johnson" userId="S::brett@devcodecamp.com::9990d697-bb57-4f4c-900e-c9c2bd81ecb3" providerId="AD" clId="Web-{8B42CC07-8ACC-04F1-1BF4-1F27853DEAC4}" dt="2020-02-19T17:13:52.936" v="84" actId="1076"/>
        <pc:sldMkLst>
          <pc:docMk/>
          <pc:sldMk cId="1619732032" sldId="277"/>
        </pc:sldMkLst>
        <pc:spChg chg="mod">
          <ac:chgData name="Brett Johnson" userId="S::brett@devcodecamp.com::9990d697-bb57-4f4c-900e-c9c2bd81ecb3" providerId="AD" clId="Web-{8B42CC07-8ACC-04F1-1BF4-1F27853DEAC4}" dt="2020-02-19T17:12:45.699" v="78" actId="20577"/>
          <ac:spMkLst>
            <pc:docMk/>
            <pc:sldMk cId="1619732032" sldId="277"/>
            <ac:spMk id="2" creationId="{197FED60-CCCB-4B30-87B8-F966BE29B4C1}"/>
          </ac:spMkLst>
        </pc:spChg>
        <pc:spChg chg="del mod">
          <ac:chgData name="Brett Johnson" userId="S::brett@devcodecamp.com::9990d697-bb57-4f4c-900e-c9c2bd81ecb3" providerId="AD" clId="Web-{8B42CC07-8ACC-04F1-1BF4-1F27853DEAC4}" dt="2020-02-19T17:11:35.712" v="43"/>
          <ac:spMkLst>
            <pc:docMk/>
            <pc:sldMk cId="1619732032" sldId="277"/>
            <ac:spMk id="3" creationId="{5CCE76A7-AE0D-42ED-A071-65ADA689E691}"/>
          </ac:spMkLst>
        </pc:spChg>
        <pc:spChg chg="add del mod">
          <ac:chgData name="Brett Johnson" userId="S::brett@devcodecamp.com::9990d697-bb57-4f4c-900e-c9c2bd81ecb3" providerId="AD" clId="Web-{8B42CC07-8ACC-04F1-1BF4-1F27853DEAC4}" dt="2020-02-19T17:12:15.479" v="52"/>
          <ac:spMkLst>
            <pc:docMk/>
            <pc:sldMk cId="1619732032" sldId="277"/>
            <ac:spMk id="6" creationId="{59695827-2BC5-4D40-BE2A-E4371ABF3A86}"/>
          </ac:spMkLst>
        </pc:spChg>
        <pc:picChg chg="mod">
          <ac:chgData name="Brett Johnson" userId="S::brett@devcodecamp.com::9990d697-bb57-4f4c-900e-c9c2bd81ecb3" providerId="AD" clId="Web-{8B42CC07-8ACC-04F1-1BF4-1F27853DEAC4}" dt="2020-02-19T17:13:52.936" v="84" actId="1076"/>
          <ac:picMkLst>
            <pc:docMk/>
            <pc:sldMk cId="1619732032" sldId="277"/>
            <ac:picMk id="5" creationId="{D501AA8C-61CB-4301-BCD9-C6DE264C1638}"/>
          </ac:picMkLst>
        </pc:picChg>
        <pc:picChg chg="add mod">
          <ac:chgData name="Brett Johnson" userId="S::brett@devcodecamp.com::9990d697-bb57-4f4c-900e-c9c2bd81ecb3" providerId="AD" clId="Web-{8B42CC07-8ACC-04F1-1BF4-1F27853DEAC4}" dt="2020-02-19T17:13:52.827" v="83" actId="1076"/>
          <ac:picMkLst>
            <pc:docMk/>
            <pc:sldMk cId="1619732032" sldId="277"/>
            <ac:picMk id="7" creationId="{8351A924-CE37-4376-AFD5-168350F95352}"/>
          </ac:picMkLst>
        </pc:picChg>
      </pc:sldChg>
      <pc:sldChg chg="addSp delSp modSp new">
        <pc:chgData name="Brett Johnson" userId="S::brett@devcodecamp.com::9990d697-bb57-4f4c-900e-c9c2bd81ecb3" providerId="AD" clId="Web-{8B42CC07-8ACC-04F1-1BF4-1F27853DEAC4}" dt="2020-02-19T17:44:50.691" v="767" actId="20577"/>
        <pc:sldMkLst>
          <pc:docMk/>
          <pc:sldMk cId="1472213844" sldId="278"/>
        </pc:sldMkLst>
        <pc:spChg chg="del">
          <ac:chgData name="Brett Johnson" userId="S::brett@devcodecamp.com::9990d697-bb57-4f4c-900e-c9c2bd81ecb3" providerId="AD" clId="Web-{8B42CC07-8ACC-04F1-1BF4-1F27853DEAC4}" dt="2020-02-19T17:17:35.681" v="102"/>
          <ac:spMkLst>
            <pc:docMk/>
            <pc:sldMk cId="1472213844" sldId="278"/>
            <ac:spMk id="2" creationId="{CE130343-4861-4332-B825-3ABDE0A53039}"/>
          </ac:spMkLst>
        </pc:spChg>
        <pc:spChg chg="mod">
          <ac:chgData name="Brett Johnson" userId="S::brett@devcodecamp.com::9990d697-bb57-4f4c-900e-c9c2bd81ecb3" providerId="AD" clId="Web-{8B42CC07-8ACC-04F1-1BF4-1F27853DEAC4}" dt="2020-02-19T17:18:07.557" v="106" actId="1076"/>
          <ac:spMkLst>
            <pc:docMk/>
            <pc:sldMk cId="1472213844" sldId="278"/>
            <ac:spMk id="3" creationId="{847B1B2E-67E6-4703-8F3F-DD04A9C853F2}"/>
          </ac:spMkLst>
        </pc:spChg>
        <pc:spChg chg="mod">
          <ac:chgData name="Brett Johnson" userId="S::brett@devcodecamp.com::9990d697-bb57-4f4c-900e-c9c2bd81ecb3" providerId="AD" clId="Web-{8B42CC07-8ACC-04F1-1BF4-1F27853DEAC4}" dt="2020-02-19T17:44:50.691" v="767" actId="20577"/>
          <ac:spMkLst>
            <pc:docMk/>
            <pc:sldMk cId="1472213844" sldId="278"/>
            <ac:spMk id="4" creationId="{D51B6807-6940-4E13-8968-3DE5CD0E7A7F}"/>
          </ac:spMkLst>
        </pc:spChg>
        <pc:spChg chg="add del mod">
          <ac:chgData name="Brett Johnson" userId="S::brett@devcodecamp.com::9990d697-bb57-4f4c-900e-c9c2bd81ecb3" providerId="AD" clId="Web-{8B42CC07-8ACC-04F1-1BF4-1F27853DEAC4}" dt="2020-02-19T17:18:42.902" v="112"/>
          <ac:spMkLst>
            <pc:docMk/>
            <pc:sldMk cId="1472213844" sldId="278"/>
            <ac:spMk id="5" creationId="{7B5537CE-58C4-468F-8364-788C7F6B6FC4}"/>
          </ac:spMkLst>
        </pc:spChg>
        <pc:spChg chg="add mod">
          <ac:chgData name="Brett Johnson" userId="S::brett@devcodecamp.com::9990d697-bb57-4f4c-900e-c9c2bd81ecb3" providerId="AD" clId="Web-{8B42CC07-8ACC-04F1-1BF4-1F27853DEAC4}" dt="2020-02-19T17:36:52.029" v="721" actId="20577"/>
          <ac:spMkLst>
            <pc:docMk/>
            <pc:sldMk cId="1472213844" sldId="278"/>
            <ac:spMk id="7" creationId="{18D6D788-E150-41C5-8439-146BE4659748}"/>
          </ac:spMkLst>
        </pc:spChg>
      </pc:sldChg>
      <pc:sldChg chg="add del replId">
        <pc:chgData name="Brett Johnson" userId="S::brett@devcodecamp.com::9990d697-bb57-4f4c-900e-c9c2bd81ecb3" providerId="AD" clId="Web-{8B42CC07-8ACC-04F1-1BF4-1F27853DEAC4}" dt="2020-02-19T17:43:05.999" v="726"/>
        <pc:sldMkLst>
          <pc:docMk/>
          <pc:sldMk cId="3486694084" sldId="279"/>
        </pc:sldMkLst>
      </pc:sldChg>
      <pc:sldMasterChg chg="add addSldLayout">
        <pc:chgData name="Brett Johnson" userId="S::brett@devcodecamp.com::9990d697-bb57-4f4c-900e-c9c2bd81ecb3" providerId="AD" clId="Web-{8B42CC07-8ACC-04F1-1BF4-1F27853DEAC4}" dt="2020-02-19T16:40:52.655" v="6"/>
        <pc:sldMasterMkLst>
          <pc:docMk/>
          <pc:sldMasterMk cId="0" sldId="2147483648"/>
        </pc:sldMasterMkLst>
        <pc:sldLayoutChg chg="add">
          <pc:chgData name="Brett Johnson" userId="S::brett@devcodecamp.com::9990d697-bb57-4f4c-900e-c9c2bd81ecb3" providerId="AD" clId="Web-{8B42CC07-8ACC-04F1-1BF4-1F27853DEAC4}" dt="2020-02-19T16:40:52.655" v="6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Brett Johnson" userId="S::brett@devcodecamp.com::9990d697-bb57-4f4c-900e-c9c2bd81ecb3" providerId="AD" clId="Web-{8B42CC07-8ACC-04F1-1BF4-1F27853DEAC4}" dt="2020-02-19T16:40:52.655" v="6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Brett Johnson" userId="S::brett@devcodecamp.com::9990d697-bb57-4f4c-900e-c9c2bd81ecb3" providerId="AD" clId="Web-{8B42CC07-8ACC-04F1-1BF4-1F27853DEAC4}" dt="2020-02-19T16:40:52.655" v="6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Brett Johnson" userId="S::brett@devcodecamp.com::9990d697-bb57-4f4c-900e-c9c2bd81ecb3" providerId="AD" clId="Web-{8B42CC07-8ACC-04F1-1BF4-1F27853DEAC4}" dt="2020-02-19T16:40:52.655" v="6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Brett Johnson" userId="S::brett@devcodecamp.com::9990d697-bb57-4f4c-900e-c9c2bd81ecb3" providerId="AD" clId="Web-{8B42CC07-8ACC-04F1-1BF4-1F27853DEAC4}" dt="2020-02-19T16:40:52.655" v="6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Brett Johnson" userId="S::brett@devcodecamp.com::9990d697-bb57-4f4c-900e-c9c2bd81ecb3" providerId="AD" clId="Web-{8B42CC07-8ACC-04F1-1BF4-1F27853DEAC4}" dt="2020-02-19T16:40:52.655" v="6"/>
          <pc:sldLayoutMkLst>
            <pc:docMk/>
            <pc:sldMasterMk cId="0" sldId="2147483648"/>
            <pc:sldLayoutMk cId="0" sldId="2147483656"/>
          </pc:sldLayoutMkLst>
        </pc:sldLayoutChg>
        <pc:sldLayoutChg chg="add">
          <pc:chgData name="Brett Johnson" userId="S::brett@devcodecamp.com::9990d697-bb57-4f4c-900e-c9c2bd81ecb3" providerId="AD" clId="Web-{8B42CC07-8ACC-04F1-1BF4-1F27853DEAC4}" dt="2020-02-19T16:40:52.655" v="6"/>
          <pc:sldLayoutMkLst>
            <pc:docMk/>
            <pc:sldMasterMk cId="0" sldId="2147483648"/>
            <pc:sldLayoutMk cId="0" sldId="2147483657"/>
          </pc:sldLayoutMkLst>
        </pc:sldLayoutChg>
        <pc:sldLayoutChg chg="add">
          <pc:chgData name="Brett Johnson" userId="S::brett@devcodecamp.com::9990d697-bb57-4f4c-900e-c9c2bd81ecb3" providerId="AD" clId="Web-{8B42CC07-8ACC-04F1-1BF4-1F27853DEAC4}" dt="2020-02-19T16:40:52.655" v="6"/>
          <pc:sldLayoutMkLst>
            <pc:docMk/>
            <pc:sldMasterMk cId="0" sldId="2147483648"/>
            <pc:sldLayoutMk cId="0" sldId="2147483658"/>
          </pc:sldLayoutMkLst>
        </pc:sldLayoutChg>
        <pc:sldLayoutChg chg="add">
          <pc:chgData name="Brett Johnson" userId="S::brett@devcodecamp.com::9990d697-bb57-4f4c-900e-c9c2bd81ecb3" providerId="AD" clId="Web-{8B42CC07-8ACC-04F1-1BF4-1F27853DEAC4}" dt="2020-02-19T16:40:52.655" v="6"/>
          <pc:sldLayoutMkLst>
            <pc:docMk/>
            <pc:sldMasterMk cId="0" sldId="2147483648"/>
            <pc:sldLayoutMk cId="0" sldId="2147483659"/>
          </pc:sldLayoutMkLst>
        </pc:sldLayoutChg>
        <pc:sldLayoutChg chg="add">
          <pc:chgData name="Brett Johnson" userId="S::brett@devcodecamp.com::9990d697-bb57-4f4c-900e-c9c2bd81ecb3" providerId="AD" clId="Web-{8B42CC07-8ACC-04F1-1BF4-1F27853DEAC4}" dt="2020-02-19T16:40:52.655" v="6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replId">
        <pc:chgData name="Brett Johnson" userId="S::brett@devcodecamp.com::9990d697-bb57-4f4c-900e-c9c2bd81ecb3" providerId="AD" clId="Web-{8B42CC07-8ACC-04F1-1BF4-1F27853DEAC4}" dt="2020-02-19T16:40:52.655" v="6"/>
        <pc:sldMasterMkLst>
          <pc:docMk/>
          <pc:sldMasterMk cId="2460954070" sldId="2147483672"/>
        </pc:sldMasterMkLst>
      </pc:sldMasterChg>
    </pc:docChg>
  </pc:docChgLst>
  <pc:docChgLst>
    <pc:chgData name="Brett Johnson" userId="S::brett@devcodecamp.com::9990d697-bb57-4f4c-900e-c9c2bd81ecb3" providerId="AD" clId="Web-{9E9B9E5A-6414-44C5-E515-A005C5922389}"/>
    <pc:docChg chg="">
      <pc:chgData name="Brett Johnson" userId="S::brett@devcodecamp.com::9990d697-bb57-4f4c-900e-c9c2bd81ecb3" providerId="AD" clId="Web-{9E9B9E5A-6414-44C5-E515-A005C5922389}" dt="2020-02-20T18:42:54.099" v="1"/>
      <pc:docMkLst>
        <pc:docMk/>
      </pc:docMkLst>
      <pc:sldChg chg="addCm">
        <pc:chgData name="Brett Johnson" userId="S::brett@devcodecamp.com::9990d697-bb57-4f4c-900e-c9c2bd81ecb3" providerId="AD" clId="Web-{9E9B9E5A-6414-44C5-E515-A005C5922389}" dt="2020-02-20T18:41:22.442" v="0"/>
        <pc:sldMkLst>
          <pc:docMk/>
          <pc:sldMk cId="4034593209" sldId="257"/>
        </pc:sldMkLst>
      </pc:sldChg>
      <pc:sldChg chg="addCm">
        <pc:chgData name="Brett Johnson" userId="S::brett@devcodecamp.com::9990d697-bb57-4f4c-900e-c9c2bd81ecb3" providerId="AD" clId="Web-{9E9B9E5A-6414-44C5-E515-A005C5922389}" dt="2020-02-20T18:42:54.099" v="1"/>
        <pc:sldMkLst>
          <pc:docMk/>
          <pc:sldMk cId="312916845" sldId="279"/>
        </pc:sldMkLst>
      </pc:sldChg>
    </pc:docChg>
  </pc:docChgLst>
  <pc:docChgLst>
    <pc:chgData name="Brett Johnson" userId="S::brett@devcodecamp.com::9990d697-bb57-4f4c-900e-c9c2bd81ecb3" providerId="AD" clId="Web-{B92CA944-F0E1-FE49-8D04-34ABB12DF523}"/>
    <pc:docChg chg="addSld modSld">
      <pc:chgData name="Brett Johnson" userId="S::brett@devcodecamp.com::9990d697-bb57-4f4c-900e-c9c2bd81ecb3" providerId="AD" clId="Web-{B92CA944-F0E1-FE49-8D04-34ABB12DF523}" dt="2020-02-19T22:23:16.721" v="219" actId="20577"/>
      <pc:docMkLst>
        <pc:docMk/>
      </pc:docMkLst>
      <pc:sldChg chg="modSp">
        <pc:chgData name="Brett Johnson" userId="S::brett@devcodecamp.com::9990d697-bb57-4f4c-900e-c9c2bd81ecb3" providerId="AD" clId="Web-{B92CA944-F0E1-FE49-8D04-34ABB12DF523}" dt="2020-02-19T22:23:04.142" v="217" actId="20577"/>
        <pc:sldMkLst>
          <pc:docMk/>
          <pc:sldMk cId="1472213844" sldId="278"/>
        </pc:sldMkLst>
        <pc:spChg chg="mod">
          <ac:chgData name="Brett Johnson" userId="S::brett@devcodecamp.com::9990d697-bb57-4f4c-900e-c9c2bd81ecb3" providerId="AD" clId="Web-{B92CA944-F0E1-FE49-8D04-34ABB12DF523}" dt="2020-02-19T22:23:04.142" v="217" actId="20577"/>
          <ac:spMkLst>
            <pc:docMk/>
            <pc:sldMk cId="1472213844" sldId="278"/>
            <ac:spMk id="7" creationId="{18D6D788-E150-41C5-8439-146BE4659748}"/>
          </ac:spMkLst>
        </pc:spChg>
      </pc:sldChg>
      <pc:sldChg chg="addSp modSp add">
        <pc:chgData name="Brett Johnson" userId="S::brett@devcodecamp.com::9990d697-bb57-4f4c-900e-c9c2bd81ecb3" providerId="AD" clId="Web-{B92CA944-F0E1-FE49-8D04-34ABB12DF523}" dt="2020-02-19T21:32:47.801" v="122" actId="1076"/>
        <pc:sldMkLst>
          <pc:docMk/>
          <pc:sldMk cId="312916845" sldId="279"/>
        </pc:sldMkLst>
        <pc:spChg chg="mod">
          <ac:chgData name="Brett Johnson" userId="S::brett@devcodecamp.com::9990d697-bb57-4f4c-900e-c9c2bd81ecb3" providerId="AD" clId="Web-{B92CA944-F0E1-FE49-8D04-34ABB12DF523}" dt="2020-02-19T21:31:56.658" v="85" actId="14100"/>
          <ac:spMkLst>
            <pc:docMk/>
            <pc:sldMk cId="312916845" sldId="279"/>
            <ac:spMk id="2" creationId="{00000000-0000-0000-0000-000000000000}"/>
          </ac:spMkLst>
        </pc:spChg>
        <pc:spChg chg="add mod">
          <ac:chgData name="Brett Johnson" userId="S::brett@devcodecamp.com::9990d697-bb57-4f4c-900e-c9c2bd81ecb3" providerId="AD" clId="Web-{B92CA944-F0E1-FE49-8D04-34ABB12DF523}" dt="2020-02-19T21:32:00.549" v="86" actId="1076"/>
          <ac:spMkLst>
            <pc:docMk/>
            <pc:sldMk cId="312916845" sldId="279"/>
            <ac:spMk id="3" creationId="{416EEB33-04D6-44FF-A753-54A6B16082AC}"/>
          </ac:spMkLst>
        </pc:spChg>
        <pc:spChg chg="add mod">
          <ac:chgData name="Brett Johnson" userId="S::brett@devcodecamp.com::9990d697-bb57-4f4c-900e-c9c2bd81ecb3" providerId="AD" clId="Web-{B92CA944-F0E1-FE49-8D04-34ABB12DF523}" dt="2020-02-19T21:32:47.801" v="122" actId="1076"/>
          <ac:spMkLst>
            <pc:docMk/>
            <pc:sldMk cId="312916845" sldId="279"/>
            <ac:spMk id="7" creationId="{F1E0A58B-2D28-4581-8999-D3CCE0C7814C}"/>
          </ac:spMkLst>
        </pc:spChg>
        <pc:picChg chg="add mod">
          <ac:chgData name="Brett Johnson" userId="S::brett@devcodecamp.com::9990d697-bb57-4f4c-900e-c9c2bd81ecb3" providerId="AD" clId="Web-{B92CA944-F0E1-FE49-8D04-34ABB12DF523}" dt="2020-02-19T21:32:12.112" v="88" actId="1076"/>
          <ac:picMkLst>
            <pc:docMk/>
            <pc:sldMk cId="312916845" sldId="279"/>
            <ac:picMk id="4" creationId="{A5FCB8B3-CF9A-4D96-8CA8-F8F8599987B8}"/>
          </ac:picMkLst>
        </pc:picChg>
        <pc:picChg chg="mod">
          <ac:chgData name="Brett Johnson" userId="S::brett@devcodecamp.com::9990d697-bb57-4f4c-900e-c9c2bd81ecb3" providerId="AD" clId="Web-{B92CA944-F0E1-FE49-8D04-34ABB12DF523}" dt="2020-02-19T21:32:02.488" v="87" actId="1076"/>
          <ac:picMkLst>
            <pc:docMk/>
            <pc:sldMk cId="312916845" sldId="279"/>
            <ac:picMk id="6" creationId="{4EA405CB-353F-40D9-9272-1319C8E8D99E}"/>
          </ac:picMkLst>
        </pc:picChg>
      </pc:sldChg>
      <pc:sldChg chg="add">
        <pc:chgData name="Brett Johnson" userId="S::brett@devcodecamp.com::9990d697-bb57-4f4c-900e-c9c2bd81ecb3" providerId="AD" clId="Web-{B92CA944-F0E1-FE49-8D04-34ABB12DF523}" dt="2020-02-19T21:34:37.993" v="192"/>
        <pc:sldMkLst>
          <pc:docMk/>
          <pc:sldMk cId="1018453817" sldId="280"/>
        </pc:sldMkLst>
      </pc:sldChg>
      <pc:sldChg chg="add">
        <pc:chgData name="Brett Johnson" userId="S::brett@devcodecamp.com::9990d697-bb57-4f4c-900e-c9c2bd81ecb3" providerId="AD" clId="Web-{B92CA944-F0E1-FE49-8D04-34ABB12DF523}" dt="2020-02-19T21:34:38.134" v="193"/>
        <pc:sldMkLst>
          <pc:docMk/>
          <pc:sldMk cId="2009976852" sldId="281"/>
        </pc:sldMkLst>
      </pc:sldChg>
      <pc:sldMasterChg chg="addSldLayout">
        <pc:chgData name="Brett Johnson" userId="S::brett@devcodecamp.com::9990d697-bb57-4f4c-900e-c9c2bd81ecb3" providerId="AD" clId="Web-{B92CA944-F0E1-FE49-8D04-34ABB12DF523}" dt="2020-02-19T21:29:15.261" v="0"/>
        <pc:sldMasterMkLst>
          <pc:docMk/>
          <pc:sldMasterMk cId="0" sldId="2147483648"/>
        </pc:sldMasterMkLst>
        <pc:sldLayoutChg chg="add">
          <pc:chgData name="Brett Johnson" userId="S::brett@devcodecamp.com::9990d697-bb57-4f4c-900e-c9c2bd81ecb3" providerId="AD" clId="Web-{B92CA944-F0E1-FE49-8D04-34ABB12DF523}" dt="2020-02-19T21:29:15.261" v="0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  <pc:docChgLst>
    <pc:chgData name="Brett Johnson" userId="S::brett@devcodecamp.com::9990d697-bb57-4f4c-900e-c9c2bd81ecb3" providerId="AD" clId="Web-{F85FF45D-9C5B-8FAE-7867-ADB2A2B16C18}"/>
    <pc:docChg chg="modSld">
      <pc:chgData name="Brett Johnson" userId="S::brett@devcodecamp.com::9990d697-bb57-4f4c-900e-c9c2bd81ecb3" providerId="AD" clId="Web-{F85FF45D-9C5B-8FAE-7867-ADB2A2B16C18}" dt="2020-02-21T22:16:36.831" v="19"/>
      <pc:docMkLst>
        <pc:docMk/>
      </pc:docMkLst>
      <pc:sldChg chg="addSp delSp modSp delCm">
        <pc:chgData name="Brett Johnson" userId="S::brett@devcodecamp.com::9990d697-bb57-4f4c-900e-c9c2bd81ecb3" providerId="AD" clId="Web-{F85FF45D-9C5B-8FAE-7867-ADB2A2B16C18}" dt="2020-02-21T21:52:06.366" v="4"/>
        <pc:sldMkLst>
          <pc:docMk/>
          <pc:sldMk cId="4034593209" sldId="257"/>
        </pc:sldMkLst>
        <pc:picChg chg="del">
          <ac:chgData name="Brett Johnson" userId="S::brett@devcodecamp.com::9990d697-bb57-4f4c-900e-c9c2bd81ecb3" providerId="AD" clId="Web-{F85FF45D-9C5B-8FAE-7867-ADB2A2B16C18}" dt="2020-02-21T21:50:42.081" v="0"/>
          <ac:picMkLst>
            <pc:docMk/>
            <pc:sldMk cId="4034593209" sldId="257"/>
            <ac:picMk id="4" creationId="{3699DC82-B36E-46B3-862A-9A0853F4B3A9}"/>
          </ac:picMkLst>
        </pc:picChg>
        <pc:picChg chg="add mod">
          <ac:chgData name="Brett Johnson" userId="S::brett@devcodecamp.com::9990d697-bb57-4f4c-900e-c9c2bd81ecb3" providerId="AD" clId="Web-{F85FF45D-9C5B-8FAE-7867-ADB2A2B16C18}" dt="2020-02-21T21:50:49.800" v="3" actId="1076"/>
          <ac:picMkLst>
            <pc:docMk/>
            <pc:sldMk cId="4034593209" sldId="257"/>
            <ac:picMk id="5" creationId="{8D10761F-76EC-4B76-BD5D-100AA4CCDE27}"/>
          </ac:picMkLst>
        </pc:picChg>
      </pc:sldChg>
      <pc:sldChg chg="addSp delSp modSp delCm">
        <pc:chgData name="Brett Johnson" userId="S::brett@devcodecamp.com::9990d697-bb57-4f4c-900e-c9c2bd81ecb3" providerId="AD" clId="Web-{F85FF45D-9C5B-8FAE-7867-ADB2A2B16C18}" dt="2020-02-21T22:16:36.831" v="19"/>
        <pc:sldMkLst>
          <pc:docMk/>
          <pc:sldMk cId="312916845" sldId="279"/>
        </pc:sldMkLst>
        <pc:picChg chg="add mod modCrop">
          <ac:chgData name="Brett Johnson" userId="S::brett@devcodecamp.com::9990d697-bb57-4f4c-900e-c9c2bd81ecb3" providerId="AD" clId="Web-{F85FF45D-9C5B-8FAE-7867-ADB2A2B16C18}" dt="2020-02-21T21:59:13.039" v="18" actId="14100"/>
          <ac:picMkLst>
            <pc:docMk/>
            <pc:sldMk cId="312916845" sldId="279"/>
            <ac:picMk id="5" creationId="{D1F313FE-A613-4F2C-BF8D-3874D8FE15D5}"/>
          </ac:picMkLst>
        </pc:picChg>
        <pc:picChg chg="del">
          <ac:chgData name="Brett Johnson" userId="S::brett@devcodecamp.com::9990d697-bb57-4f4c-900e-c9c2bd81ecb3" providerId="AD" clId="Web-{F85FF45D-9C5B-8FAE-7867-ADB2A2B16C18}" dt="2020-02-21T21:58:09.177" v="5"/>
          <ac:picMkLst>
            <pc:docMk/>
            <pc:sldMk cId="312916845" sldId="279"/>
            <ac:picMk id="6" creationId="{4EA405CB-353F-40D9-9272-1319C8E8D99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946BD-ECB7-4B27-83E5-C2DE30FEBABA}" type="datetimeFigureOut">
              <a:rPr lang="en-US"/>
              <a:t>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BD72C-EE43-4CFC-A88F-376A00E9B4B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https://developer.mozilla.org/en-US/docs/Web/JavaScript/Reference/Statements/let</a:t>
            </a:r>
          </a:p>
        </p:txBody>
      </p:sp>
    </p:spTree>
    <p:extLst>
      <p:ext uri="{BB962C8B-B14F-4D97-AF65-F5344CB8AC3E}">
        <p14:creationId xmlns:p14="http://schemas.microsoft.com/office/powerpoint/2010/main" val="2488028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False</a:t>
            </a:r>
          </a:p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20442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736600" y="895350"/>
            <a:ext cx="10718800" cy="24638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736600" y="3422650"/>
            <a:ext cx="10718800" cy="11049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900">
                <a:solidFill>
                  <a:srgbClr val="73BFFF"/>
                </a:solidFill>
              </a:defRPr>
            </a:lvl1pPr>
            <a:lvl2pPr marL="0" indent="114300">
              <a:spcBef>
                <a:spcPts val="0"/>
              </a:spcBef>
              <a:buSzTx/>
              <a:buNone/>
              <a:defRPr sz="2900">
                <a:solidFill>
                  <a:srgbClr val="73BFFF"/>
                </a:solidFill>
              </a:defRPr>
            </a:lvl2pPr>
            <a:lvl3pPr marL="0" indent="228600">
              <a:spcBef>
                <a:spcPts val="0"/>
              </a:spcBef>
              <a:buSzTx/>
              <a:buNone/>
              <a:defRPr sz="2900">
                <a:solidFill>
                  <a:srgbClr val="73BFFF"/>
                </a:solidFill>
              </a:defRPr>
            </a:lvl3pPr>
            <a:lvl4pPr marL="0" indent="342900">
              <a:spcBef>
                <a:spcPts val="0"/>
              </a:spcBef>
              <a:buSzTx/>
              <a:buNone/>
              <a:defRPr sz="2900">
                <a:solidFill>
                  <a:srgbClr val="73BFFF"/>
                </a:solidFill>
              </a:defRPr>
            </a:lvl4pPr>
            <a:lvl5pPr marL="0" indent="457200">
              <a:spcBef>
                <a:spcPts val="0"/>
              </a:spcBef>
              <a:buSzTx/>
              <a:buNone/>
              <a:defRPr sz="29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736600" y="2571750"/>
            <a:ext cx="10718800" cy="1714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584950" y="546100"/>
            <a:ext cx="4762500" cy="5753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736600" y="901700"/>
            <a:ext cx="4819650" cy="24638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736600" y="3359150"/>
            <a:ext cx="4819650" cy="254635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900">
                <a:solidFill>
                  <a:srgbClr val="73BFFF"/>
                </a:solidFill>
              </a:defRPr>
            </a:lvl1pPr>
            <a:lvl2pPr marL="0" indent="114300">
              <a:spcBef>
                <a:spcPts val="0"/>
              </a:spcBef>
              <a:buSzTx/>
              <a:buNone/>
              <a:defRPr sz="2900">
                <a:solidFill>
                  <a:srgbClr val="73BFFF"/>
                </a:solidFill>
              </a:defRPr>
            </a:lvl2pPr>
            <a:lvl3pPr marL="0" indent="228600">
              <a:spcBef>
                <a:spcPts val="0"/>
              </a:spcBef>
              <a:buSzTx/>
              <a:buNone/>
              <a:defRPr sz="2900">
                <a:solidFill>
                  <a:srgbClr val="73BFFF"/>
                </a:solidFill>
              </a:defRPr>
            </a:lvl3pPr>
            <a:lvl4pPr marL="0" indent="342900">
              <a:spcBef>
                <a:spcPts val="0"/>
              </a:spcBef>
              <a:buSzTx/>
              <a:buNone/>
              <a:defRPr sz="2900">
                <a:solidFill>
                  <a:srgbClr val="73BFFF"/>
                </a:solidFill>
              </a:defRPr>
            </a:lvl4pPr>
            <a:lvl5pPr marL="0" indent="457200">
              <a:spcBef>
                <a:spcPts val="0"/>
              </a:spcBef>
              <a:buSzTx/>
              <a:buNone/>
              <a:defRPr sz="29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736600" y="1949450"/>
            <a:ext cx="10718800" cy="401955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584950" y="1651000"/>
            <a:ext cx="4762500" cy="460375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736600" y="1949450"/>
            <a:ext cx="5003800" cy="401955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5726433" y="3180215"/>
            <a:ext cx="738985" cy="49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dirty="0"/>
              <a:t>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quarter" idx="13"/>
          </p:nvPr>
        </p:nvSpPr>
        <p:spPr>
          <a:xfrm>
            <a:off x="7899400" y="3435350"/>
            <a:ext cx="3702050" cy="277495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Shape 85"/>
          <p:cNvSpPr>
            <a:spLocks noGrp="1"/>
          </p:cNvSpPr>
          <p:nvPr>
            <p:ph type="pic" sz="quarter" idx="14"/>
          </p:nvPr>
        </p:nvSpPr>
        <p:spPr>
          <a:xfrm>
            <a:off x="7899400" y="476250"/>
            <a:ext cx="3702050" cy="277495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pic" idx="15"/>
          </p:nvPr>
        </p:nvSpPr>
        <p:spPr>
          <a:xfrm>
            <a:off x="603250" y="476250"/>
            <a:ext cx="7086600" cy="573405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11802707" y="6562725"/>
            <a:ext cx="243656" cy="241092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193800" y="4483100"/>
            <a:ext cx="9810750" cy="348813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6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1193800" y="2998714"/>
            <a:ext cx="9810750" cy="4873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736600" y="965200"/>
            <a:ext cx="10718800" cy="492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736600" y="177800"/>
            <a:ext cx="10718800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801564" y="6562725"/>
            <a:ext cx="243656" cy="24109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9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3" t="20921" r="26192" b="35956"/>
          <a:stretch/>
        </p:blipFill>
        <p:spPr>
          <a:xfrm>
            <a:off x="11176000" y="5854700"/>
            <a:ext cx="889000" cy="8382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1143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2286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3429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4572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5715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6858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8001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9144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317500" marR="0" indent="-317500" algn="l" defTabSz="412750" rtl="0" latinLnBrk="0">
        <a:lnSpc>
          <a:spcPct val="100000"/>
        </a:lnSpc>
        <a:spcBef>
          <a:spcPts val="255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25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635000" marR="0" indent="-317500" algn="l" defTabSz="412750" rtl="0" latinLnBrk="0">
        <a:lnSpc>
          <a:spcPct val="100000"/>
        </a:lnSpc>
        <a:spcBef>
          <a:spcPts val="255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25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952500" marR="0" indent="-317500" algn="l" defTabSz="412750" rtl="0" latinLnBrk="0">
        <a:lnSpc>
          <a:spcPct val="100000"/>
        </a:lnSpc>
        <a:spcBef>
          <a:spcPts val="255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25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1270000" marR="0" indent="-317500" algn="l" defTabSz="412750" rtl="0" latinLnBrk="0">
        <a:lnSpc>
          <a:spcPct val="100000"/>
        </a:lnSpc>
        <a:spcBef>
          <a:spcPts val="255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25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1587500" marR="0" indent="-317500" algn="l" defTabSz="412750" rtl="0" latinLnBrk="0">
        <a:lnSpc>
          <a:spcPct val="100000"/>
        </a:lnSpc>
        <a:spcBef>
          <a:spcPts val="255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25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1905000" marR="0" indent="-317500" algn="l" defTabSz="412750" rtl="0" latinLnBrk="0">
        <a:lnSpc>
          <a:spcPct val="100000"/>
        </a:lnSpc>
        <a:spcBef>
          <a:spcPts val="255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25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2222500" marR="0" indent="-317500" algn="l" defTabSz="412750" rtl="0" latinLnBrk="0">
        <a:lnSpc>
          <a:spcPct val="100000"/>
        </a:lnSpc>
        <a:spcBef>
          <a:spcPts val="255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25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2540000" marR="0" indent="-317500" algn="l" defTabSz="412750" rtl="0" latinLnBrk="0">
        <a:lnSpc>
          <a:spcPct val="100000"/>
        </a:lnSpc>
        <a:spcBef>
          <a:spcPts val="255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25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2857500" marR="0" indent="-317500" algn="l" defTabSz="412750" rtl="0" latinLnBrk="0">
        <a:lnSpc>
          <a:spcPct val="100000"/>
        </a:lnSpc>
        <a:spcBef>
          <a:spcPts val="255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25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1143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2286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3429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4572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5715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6858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8001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9144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3295167" y="4118192"/>
            <a:ext cx="5601666" cy="51889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511809">
              <a:defRPr sz="6200">
                <a:effectLst>
                  <a:outerShdw blurRad="31496" dist="23622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sz="4000"/>
              <a:t>JavaScript in Action</a:t>
            </a:r>
          </a:p>
        </p:txBody>
      </p:sp>
      <p:pic>
        <p:nvPicPr>
          <p:cNvPr id="121" name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236" y="1944097"/>
            <a:ext cx="8093793" cy="148591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6984496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87563"/>
            <a:ext cx="4392195" cy="942474"/>
          </a:xfrm>
        </p:spPr>
        <p:txBody>
          <a:bodyPr>
            <a:normAutofit/>
          </a:bodyPr>
          <a:lstStyle/>
          <a:p>
            <a:r>
              <a:rPr lang="en-US" sz="4800"/>
              <a:t>Functions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6EEB33-04D6-44FF-A753-54A6B16082AC}"/>
              </a:ext>
            </a:extLst>
          </p:cNvPr>
          <p:cNvSpPr txBox="1"/>
          <p:nvPr/>
        </p:nvSpPr>
        <p:spPr>
          <a:xfrm>
            <a:off x="6679531" y="976523"/>
            <a:ext cx="558064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25500" hangingPunct="0"/>
            <a:r>
              <a:rPr lang="en-US" sz="28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No datatypes on parameters!</a:t>
            </a:r>
            <a:endParaRPr lang="en-US" sz="2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4" descr="A picture containing drawing, food&#10;&#10;Description generated with very high confidence">
            <a:extLst>
              <a:ext uri="{FF2B5EF4-FFF2-40B4-BE49-F238E27FC236}">
                <a16:creationId xmlns:a16="http://schemas.microsoft.com/office/drawing/2014/main" id="{A5FCB8B3-CF9A-4D96-8CA8-F8F859998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84" y="5261992"/>
            <a:ext cx="8197515" cy="1026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E0A58B-2D28-4581-8999-D3CCE0C7814C}"/>
              </a:ext>
            </a:extLst>
          </p:cNvPr>
          <p:cNvSpPr txBox="1"/>
          <p:nvPr/>
        </p:nvSpPr>
        <p:spPr>
          <a:xfrm>
            <a:off x="3844591" y="4607856"/>
            <a:ext cx="397643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25500" hangingPunct="0"/>
            <a:r>
              <a:rPr lang="en-US" sz="3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Now call the function!</a:t>
            </a:r>
            <a:endParaRPr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7" descr="A picture containing black, holding, room, white&#10;&#10;Description generated with very high confidence">
            <a:extLst>
              <a:ext uri="{FF2B5EF4-FFF2-40B4-BE49-F238E27FC236}">
                <a16:creationId xmlns:a16="http://schemas.microsoft.com/office/drawing/2014/main" id="{D1F313FE-A613-4F2C-BF8D-3874D8FE15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8" t="8028" r="1971" b="8696"/>
          <a:stretch/>
        </p:blipFill>
        <p:spPr>
          <a:xfrm>
            <a:off x="995082" y="1541299"/>
            <a:ext cx="10668011" cy="269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68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JavaScript, a pure function doesn’t depend on and doesn’t modify the states of variables outside of its scope.</a:t>
            </a:r>
          </a:p>
          <a:p>
            <a:r>
              <a:rPr lang="en-US" dirty="0"/>
              <a:t>In most cases, and especially in JavaScript, we should aim to create pure functions</a:t>
            </a:r>
          </a:p>
          <a:p>
            <a:r>
              <a:rPr lang="en-US" dirty="0"/>
              <a:t>Functions are pure if the returned value ONLY depends on the input value(s)</a:t>
            </a:r>
          </a:p>
        </p:txBody>
      </p:sp>
    </p:spTree>
    <p:extLst>
      <p:ext uri="{BB962C8B-B14F-4D97-AF65-F5344CB8AC3E}">
        <p14:creationId xmlns:p14="http://schemas.microsoft.com/office/powerpoint/2010/main" val="200997685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pure function only receives data though the parameters</a:t>
            </a:r>
          </a:p>
          <a:p>
            <a:r>
              <a:rPr lang="en-US" dirty="0"/>
              <a:t>A pure function only sends data out of the function using the return keyword</a:t>
            </a:r>
          </a:p>
          <a:p>
            <a:r>
              <a:rPr lang="en-US" dirty="0"/>
              <a:t>A pure function does not have any effect outside of itself</a:t>
            </a:r>
          </a:p>
          <a:p>
            <a:r>
              <a:rPr lang="en-US" dirty="0"/>
              <a:t>Given the same inputs, a pure function will always return the same output</a:t>
            </a:r>
          </a:p>
          <a:p>
            <a:r>
              <a:rPr lang="en-US" dirty="0"/>
              <a:t>Pure functions are a pillar of </a:t>
            </a:r>
            <a:r>
              <a:rPr lang="en-US" dirty="0">
                <a:solidFill>
                  <a:srgbClr val="92D050"/>
                </a:solidFill>
              </a:rPr>
              <a:t>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101845381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7B1B2E-67E6-4703-8F3F-DD04A9C8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836" y="300121"/>
            <a:ext cx="2734177" cy="869616"/>
          </a:xfrm>
        </p:spPr>
        <p:txBody>
          <a:bodyPr/>
          <a:lstStyle/>
          <a:p>
            <a:r>
              <a:rPr lang="en-US"/>
              <a:t>C# vs JS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B6807-6940-4E13-8968-3DE5CD0E7A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736600" y="1103230"/>
            <a:ext cx="4819650" cy="512311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Similarities</a:t>
            </a:r>
          </a:p>
          <a:p>
            <a:r>
              <a:rPr lang="en-US" sz="2800">
                <a:solidFill>
                  <a:schemeClr val="tx1"/>
                </a:solidFill>
              </a:rPr>
              <a:t>Loops (for, while, etc.)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Conditionals (if/else, switch case)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Arithmetic Operators (+, -, %)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Logical Operators (&amp;&amp;, ||, !)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Assignment Operators (=, +=, ++, etc.)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8D6D788-E150-41C5-8439-146BE4659748}"/>
              </a:ext>
            </a:extLst>
          </p:cNvPr>
          <p:cNvSpPr txBox="1">
            <a:spLocks/>
          </p:cNvSpPr>
          <p:nvPr/>
        </p:nvSpPr>
        <p:spPr>
          <a:xfrm>
            <a:off x="6493711" y="1175419"/>
            <a:ext cx="4819650" cy="5052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 lnSpcReduction="10000"/>
          </a:bodyPr>
          <a:lstStyle>
            <a:lvl1pPr marL="0" marR="0" indent="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00" b="0" i="0" u="none" strike="noStrike" cap="none" spc="0" baseline="0">
                <a:ln>
                  <a:noFill/>
                </a:ln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00" b="0" i="0" u="none" strike="noStrike" cap="none" spc="0" baseline="0">
                <a:ln>
                  <a:noFill/>
                </a:ln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00" b="0" i="0" u="none" strike="noStrike" cap="none" spc="0" baseline="0">
                <a:ln>
                  <a:noFill/>
                </a:ln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00" b="0" i="0" u="none" strike="noStrike" cap="none" spc="0" baseline="0">
                <a:ln>
                  <a:noFill/>
                </a:ln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00" b="0" i="0" u="none" strike="noStrike" cap="none" spc="0" baseline="0">
                <a:ln>
                  <a:noFill/>
                </a:ln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1905000" marR="0" indent="-317500" algn="l" defTabSz="412750" rtl="0" latinLnBrk="0">
              <a:lnSpc>
                <a:spcPct val="100000"/>
              </a:lnSpc>
              <a:spcBef>
                <a:spcPts val="255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25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2222500" marR="0" indent="-317500" algn="l" defTabSz="412750" rtl="0" latinLnBrk="0">
              <a:lnSpc>
                <a:spcPct val="100000"/>
              </a:lnSpc>
              <a:spcBef>
                <a:spcPts val="255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25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2540000" marR="0" indent="-317500" algn="l" defTabSz="412750" rtl="0" latinLnBrk="0">
              <a:lnSpc>
                <a:spcPct val="100000"/>
              </a:lnSpc>
              <a:spcBef>
                <a:spcPts val="255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25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2857500" marR="0" indent="-317500" algn="l" defTabSz="412750" rtl="0" latinLnBrk="0">
              <a:lnSpc>
                <a:spcPct val="100000"/>
              </a:lnSpc>
              <a:spcBef>
                <a:spcPts val="255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25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algn="ctr"/>
            <a:r>
              <a:rPr lang="en-US" sz="3200" kern="0">
                <a:solidFill>
                  <a:schemeClr val="tx1"/>
                </a:solidFill>
              </a:rPr>
              <a:t>Differences</a:t>
            </a:r>
          </a:p>
          <a:p>
            <a:r>
              <a:rPr lang="en-US" sz="2800" kern="0">
                <a:solidFill>
                  <a:schemeClr val="tx1"/>
                </a:solidFill>
              </a:rPr>
              <a:t>No explicit datatypes in JS</a:t>
            </a:r>
          </a:p>
          <a:p>
            <a:endParaRPr lang="en-US" sz="2800" kern="0" dirty="0">
              <a:solidFill>
                <a:schemeClr val="tx1"/>
              </a:solidFill>
            </a:endParaRPr>
          </a:p>
          <a:p>
            <a:r>
              <a:rPr lang="en-US" sz="2800" kern="0">
                <a:solidFill>
                  <a:schemeClr val="tx1"/>
                </a:solidFill>
              </a:rPr>
              <a:t>camelCase variables</a:t>
            </a:r>
          </a:p>
          <a:p>
            <a:endParaRPr lang="en-US" sz="2800" kern="0" dirty="0">
              <a:solidFill>
                <a:schemeClr val="tx1"/>
              </a:solidFill>
            </a:endParaRPr>
          </a:p>
          <a:p>
            <a:r>
              <a:rPr lang="en-US" sz="2800" kern="0">
                <a:solidFill>
                  <a:schemeClr val="tx1"/>
                </a:solidFill>
              </a:rPr>
              <a:t>Curly brace conventions</a:t>
            </a:r>
          </a:p>
          <a:p>
            <a:endParaRPr lang="en-US" sz="2800" kern="0" dirty="0">
              <a:solidFill>
                <a:schemeClr val="tx1"/>
              </a:solidFill>
            </a:endParaRPr>
          </a:p>
          <a:p>
            <a:r>
              <a:rPr lang="en-US" sz="2800" kern="0">
                <a:solidFill>
                  <a:schemeClr val="tx1"/>
                </a:solidFill>
              </a:rPr>
              <a:t>=== &amp; !==</a:t>
            </a:r>
            <a:endParaRPr lang="en-US" sz="2800" kern="0" dirty="0">
              <a:solidFill>
                <a:schemeClr val="tx1"/>
              </a:solidFill>
            </a:endParaRPr>
          </a:p>
          <a:p>
            <a:endParaRPr lang="en-US" sz="2800" kern="0" dirty="0">
              <a:solidFill>
                <a:schemeClr val="tx1"/>
              </a:solidFill>
            </a:endParaRPr>
          </a:p>
          <a:p>
            <a:r>
              <a:rPr lang="en-US" sz="2800" kern="0">
                <a:solidFill>
                  <a:schemeClr val="tx1"/>
                </a:solidFill>
                <a:ea typeface="+mn-lt"/>
                <a:cs typeface="+mn-lt"/>
              </a:rPr>
              <a:t>Functions instead of Methods</a:t>
            </a:r>
            <a:endParaRPr lang="en-US"/>
          </a:p>
          <a:p>
            <a:endParaRPr lang="en-US" sz="2800" kern="0" dirty="0">
              <a:solidFill>
                <a:schemeClr val="tx1"/>
              </a:solidFill>
            </a:endParaRPr>
          </a:p>
          <a:p>
            <a:r>
              <a:rPr lang="en-US" sz="2800" kern="0">
                <a:solidFill>
                  <a:schemeClr val="tx1"/>
                </a:solidFill>
              </a:rPr>
              <a:t>No classes or instantiation **</a:t>
            </a:r>
            <a:endParaRPr lang="en-US" sz="2800" kern="0" dirty="0">
              <a:solidFill>
                <a:schemeClr val="tx1"/>
              </a:solidFill>
            </a:endParaRPr>
          </a:p>
          <a:p>
            <a:endParaRPr lang="en-US" sz="2000" kern="0" dirty="0">
              <a:solidFill>
                <a:schemeClr val="tx1"/>
              </a:solidFill>
            </a:endParaRPr>
          </a:p>
          <a:p>
            <a:endParaRPr lang="en-US" sz="24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21384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4BA0-409E-4982-9D58-1D2B2ADC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Typed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CC594-06FB-49E2-9259-3BE9A28C4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JavaScript is a dynamically typed language</a:t>
            </a:r>
          </a:p>
          <a:p>
            <a:pPr lvl="1"/>
            <a:r>
              <a:rPr lang="en-US" dirty="0"/>
              <a:t>This means that data types aren’t determined until run-time</a:t>
            </a:r>
          </a:p>
          <a:p>
            <a:pPr lvl="2"/>
            <a:r>
              <a:rPr lang="en-US" dirty="0"/>
              <a:t>This is why we declare variables with ‘let’ or ‘</a:t>
            </a:r>
            <a:r>
              <a:rPr lang="en-US" dirty="0" err="1"/>
              <a:t>var</a:t>
            </a:r>
            <a:r>
              <a:rPr lang="en-US" dirty="0"/>
              <a:t>’ regardless of the type</a:t>
            </a:r>
          </a:p>
          <a:p>
            <a:r>
              <a:rPr lang="en-US" dirty="0"/>
              <a:t>Other languages like C# are statically typed</a:t>
            </a:r>
          </a:p>
          <a:p>
            <a:pPr lvl="1"/>
            <a:r>
              <a:rPr lang="en-US" dirty="0"/>
              <a:t>This means that data types are determined at compile time</a:t>
            </a:r>
          </a:p>
        </p:txBody>
      </p:sp>
    </p:spTree>
    <p:extLst>
      <p:ext uri="{BB962C8B-B14F-4D97-AF65-F5344CB8AC3E}">
        <p14:creationId xmlns:p14="http://schemas.microsoft.com/office/powerpoint/2010/main" val="486562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7402-EF4A-4AE9-BA60-E911EB5C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681135"/>
            <a:ext cx="10718800" cy="825910"/>
          </a:xfrm>
        </p:spPr>
        <p:txBody>
          <a:bodyPr/>
          <a:lstStyle/>
          <a:p>
            <a:r>
              <a:rPr lang="en-US" dirty="0"/>
              <a:t>Declaring a Variable in JavaScript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59289-FD63-437A-81CD-61BA07075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600" y="1348740"/>
            <a:ext cx="10718800" cy="5509260"/>
          </a:xfrm>
        </p:spPr>
        <p:txBody>
          <a:bodyPr>
            <a:normAutofit/>
          </a:bodyPr>
          <a:lstStyle/>
          <a:p>
            <a:r>
              <a:rPr lang="en-US" dirty="0"/>
              <a:t>A variable is declared with either the ‘let’ or ‘</a:t>
            </a:r>
            <a:r>
              <a:rPr lang="en-US" dirty="0" err="1"/>
              <a:t>var</a:t>
            </a:r>
            <a:r>
              <a:rPr lang="en-US" dirty="0"/>
              <a:t>’ keywords (we prefer ‘let’)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Difference between ‘let’ and ‘var’: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Scoping</a:t>
            </a:r>
          </a:p>
          <a:p>
            <a:pPr lvl="2"/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is scoped to nearest function block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let is scoped to the nearest enclosing block (can’t be seen outside of the enclosing block it is declared in)</a:t>
            </a:r>
          </a:p>
        </p:txBody>
      </p:sp>
      <p:pic>
        <p:nvPicPr>
          <p:cNvPr id="5" name="Picture 4" descr="A picture containing meter&#10;&#10;Description generated with very high confidence">
            <a:extLst>
              <a:ext uri="{FF2B5EF4-FFF2-40B4-BE49-F238E27FC236}">
                <a16:creationId xmlns:a16="http://schemas.microsoft.com/office/drawing/2014/main" id="{402952C9-F6BA-4EC4-AED6-75E11BCD2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63" y="3000089"/>
            <a:ext cx="5042473" cy="121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049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8FA3-A185-4957-80A5-59C38FD1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JavaScript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79EF6F-3069-45D6-85B3-B433E1A79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892300"/>
            <a:ext cx="10182812" cy="406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711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5D43-54B5-43E8-B565-CDE2DB93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&amp; Booleans in JavaScript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D6AAE-5909-4822-8AD6-569DC1B50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95" y="1713191"/>
            <a:ext cx="9936811" cy="2024742"/>
          </a:xfrm>
          <a:prstGeom prst="rect">
            <a:avLst/>
          </a:prstGeom>
        </p:spPr>
      </p:pic>
      <p:pic>
        <p:nvPicPr>
          <p:cNvPr id="8" name="Picture 7" descr="A picture containing drawing, food&#10;&#10;Description generated with very high confidence">
            <a:extLst>
              <a:ext uri="{FF2B5EF4-FFF2-40B4-BE49-F238E27FC236}">
                <a16:creationId xmlns:a16="http://schemas.microsoft.com/office/drawing/2014/main" id="{37069B2F-11F0-4133-A80D-A1BC2EFA3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71" y="4512433"/>
            <a:ext cx="7597837" cy="127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369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C1CF-9C3B-4024-956A-12D39331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77800"/>
            <a:ext cx="10718800" cy="869950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B019C-1611-4B57-A18D-BB7B409F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600" y="1381125"/>
            <a:ext cx="10718800" cy="52387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Operator				Description</a:t>
            </a:r>
          </a:p>
          <a:p>
            <a:pPr marL="0" indent="0">
              <a:buNone/>
            </a:pPr>
            <a:r>
              <a:rPr lang="en-US" dirty="0"/>
              <a:t>	===					equal value and equal type</a:t>
            </a:r>
          </a:p>
          <a:p>
            <a:pPr marL="0" indent="0">
              <a:buNone/>
            </a:pPr>
            <a:r>
              <a:rPr lang="en-US" dirty="0"/>
              <a:t>	!==					unequal value and unequal type</a:t>
            </a:r>
          </a:p>
          <a:p>
            <a:pPr marL="0" indent="0">
              <a:buNone/>
            </a:pPr>
            <a:r>
              <a:rPr lang="en-US" dirty="0"/>
              <a:t>	==						equal value</a:t>
            </a:r>
          </a:p>
          <a:p>
            <a:pPr marL="0" indent="0">
              <a:buNone/>
            </a:pPr>
            <a:r>
              <a:rPr lang="en-US"/>
              <a:t>	!=						unequal value</a:t>
            </a:r>
          </a:p>
          <a:p>
            <a:pPr marL="0" indent="0">
              <a:buNone/>
            </a:pPr>
            <a:r>
              <a:rPr lang="en-US" dirty="0"/>
              <a:t>	&gt;						greater than</a:t>
            </a:r>
          </a:p>
          <a:p>
            <a:pPr marL="0" indent="0">
              <a:buNone/>
            </a:pPr>
            <a:r>
              <a:rPr lang="en-US" dirty="0"/>
              <a:t>	&lt;						less than</a:t>
            </a:r>
          </a:p>
          <a:p>
            <a:pPr marL="0" indent="0">
              <a:buNone/>
            </a:pPr>
            <a:r>
              <a:rPr lang="en-US" dirty="0"/>
              <a:t>	&gt;=						greater than or equal to</a:t>
            </a:r>
          </a:p>
          <a:p>
            <a:pPr marL="0" indent="0">
              <a:buNone/>
            </a:pPr>
            <a:r>
              <a:rPr lang="en-US" dirty="0"/>
              <a:t>	&lt;=						less than or equal to</a:t>
            </a:r>
          </a:p>
        </p:txBody>
      </p:sp>
    </p:spTree>
    <p:extLst>
      <p:ext uri="{BB962C8B-B14F-4D97-AF65-F5344CB8AC3E}">
        <p14:creationId xmlns:p14="http://schemas.microsoft.com/office/powerpoint/2010/main" val="28318228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4FF8-0F2F-44C1-8DF2-CA8E44B7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3C302-463F-4E64-A94F-3F728A048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600" y="1949450"/>
            <a:ext cx="10718800" cy="1278942"/>
          </a:xfrm>
        </p:spPr>
        <p:txBody>
          <a:bodyPr/>
          <a:lstStyle/>
          <a:p>
            <a:r>
              <a:rPr lang="en-US" dirty="0"/>
              <a:t>Comparison operators are used to compare two values to each other</a:t>
            </a:r>
          </a:p>
          <a:p>
            <a:r>
              <a:rPr lang="en-US" dirty="0"/>
              <a:t>A comparison expression will always result in a </a:t>
            </a:r>
            <a:r>
              <a:rPr lang="en-US" dirty="0" err="1"/>
              <a:t>boolean</a:t>
            </a:r>
            <a:endParaRPr lang="en-US" dirty="0"/>
          </a:p>
        </p:txBody>
      </p:sp>
      <p:pic>
        <p:nvPicPr>
          <p:cNvPr id="5" name="Picture 5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8D10761F-76EC-4B76-BD5D-100AA4CCD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3548738"/>
            <a:ext cx="9147628" cy="241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9320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ED60-CCCB-4B30-87B8-F966BE29B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0"/>
            <a:ext cx="10718800" cy="1240709"/>
          </a:xfrm>
        </p:spPr>
        <p:txBody>
          <a:bodyPr>
            <a:normAutofit/>
          </a:bodyPr>
          <a:lstStyle/>
          <a:p>
            <a:pPr algn="ctr"/>
            <a:r>
              <a:rPr lang="en-US"/>
              <a:t>Loops &amp; Conditionals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501AA8C-61CB-4301-BCD9-C6DE264C1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445" y="2920672"/>
            <a:ext cx="7049636" cy="3104893"/>
          </a:xfrm>
          <a:prstGeom prst="rect">
            <a:avLst/>
          </a:prstGeom>
        </p:spPr>
      </p:pic>
      <p:pic>
        <p:nvPicPr>
          <p:cNvPr id="7" name="Picture 7" descr="A picture containing meter, clock&#10;&#10;Description generated with very high confidence">
            <a:extLst>
              <a:ext uri="{FF2B5EF4-FFF2-40B4-BE49-F238E27FC236}">
                <a16:creationId xmlns:a16="http://schemas.microsoft.com/office/drawing/2014/main" id="{8351A924-CE37-4376-AFD5-168350F95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979" y="1243486"/>
            <a:ext cx="4748463" cy="145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32032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Industrial</vt:lpstr>
      <vt:lpstr>JavaScript in Action</vt:lpstr>
      <vt:lpstr>C# vs JS</vt:lpstr>
      <vt:lpstr>Dynamically Typed Language</vt:lpstr>
      <vt:lpstr>Declaring a Variable in JavaScript</vt:lpstr>
      <vt:lpstr>Numbers in JavaScript</vt:lpstr>
      <vt:lpstr>Strings &amp; Booleans in JavaScript</vt:lpstr>
      <vt:lpstr>Comparison Operators</vt:lpstr>
      <vt:lpstr>Comparison Operators</vt:lpstr>
      <vt:lpstr>Loops &amp; Conditionals</vt:lpstr>
      <vt:lpstr>Functions</vt:lpstr>
      <vt:lpstr>Pure Functions</vt:lpstr>
      <vt:lpstr>Pure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234</cp:revision>
  <dcterms:created xsi:type="dcterms:W3CDTF">2020-02-19T16:31:42Z</dcterms:created>
  <dcterms:modified xsi:type="dcterms:W3CDTF">2020-02-21T22:16:37Z</dcterms:modified>
</cp:coreProperties>
</file>