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3" r:id="rId3"/>
    <p:sldId id="284" r:id="rId4"/>
    <p:sldId id="285" r:id="rId5"/>
    <p:sldId id="286" r:id="rId6"/>
    <p:sldId id="28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37" autoAdjust="0"/>
  </p:normalViewPr>
  <p:slideViewPr>
    <p:cSldViewPr snapToGrid="0">
      <p:cViewPr varScale="1">
        <p:scale>
          <a:sx n="50" d="100"/>
          <a:sy n="50" d="100"/>
        </p:scale>
        <p:origin x="954" y="66"/>
      </p:cViewPr>
      <p:guideLst>
        <p:guide orient="horz" pos="4320"/>
        <p:guide pos="76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Test Driven Development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9283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Use analysis to figure out what your project needs to achieve success.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Write tests to express the design. These tests are expected to fail because there is no code written yet.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Write code that will satisfy the expected result.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to ensure the code passes</a:t>
            </a:r>
          </a:p>
        </p:txBody>
      </p:sp>
    </p:spTree>
    <p:extLst>
      <p:ext uri="{BB962C8B-B14F-4D97-AF65-F5344CB8AC3E}">
        <p14:creationId xmlns:p14="http://schemas.microsoft.com/office/powerpoint/2010/main" val="5892774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failing test</a:t>
            </a:r>
          </a:p>
          <a:p>
            <a:r>
              <a:rPr lang="en-US" dirty="0"/>
              <a:t>Write code to make the test pass</a:t>
            </a:r>
          </a:p>
          <a:p>
            <a:r>
              <a:rPr lang="en-US" dirty="0"/>
              <a:t>Clean up to improve code and tests</a:t>
            </a:r>
          </a:p>
        </p:txBody>
      </p:sp>
    </p:spTree>
    <p:extLst>
      <p:ext uri="{BB962C8B-B14F-4D97-AF65-F5344CB8AC3E}">
        <p14:creationId xmlns:p14="http://schemas.microsoft.com/office/powerpoint/2010/main" val="13478882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Write a failing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0242" y="3784600"/>
            <a:ext cx="8452758" cy="8172450"/>
          </a:xfrm>
        </p:spPr>
        <p:txBody>
          <a:bodyPr/>
          <a:lstStyle/>
          <a:p>
            <a:r>
              <a:rPr lang="en-US" dirty="0"/>
              <a:t>This test will currently </a:t>
            </a:r>
            <a:r>
              <a:rPr lang="en-US" dirty="0">
                <a:solidFill>
                  <a:srgbClr val="92D050"/>
                </a:solidFill>
              </a:rPr>
              <a:t>fail</a:t>
            </a:r>
            <a:r>
              <a:rPr lang="en-US" dirty="0"/>
              <a:t> because there is no Add method on the Calculator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514850"/>
            <a:ext cx="1361549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584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Write code to make it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9900" y="3028950"/>
            <a:ext cx="8470900" cy="8039100"/>
          </a:xfrm>
        </p:spPr>
        <p:txBody>
          <a:bodyPr/>
          <a:lstStyle/>
          <a:p>
            <a:r>
              <a:rPr lang="en-US" dirty="0"/>
              <a:t>Test can now </a:t>
            </a:r>
            <a:r>
              <a:rPr lang="en-US" dirty="0">
                <a:solidFill>
                  <a:srgbClr val="92D050"/>
                </a:solidFill>
              </a:rPr>
              <a:t>pass</a:t>
            </a:r>
            <a:r>
              <a:rPr lang="en-US" dirty="0"/>
              <a:t> because there is a method called Add in the Calculator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6972300"/>
            <a:ext cx="12242416" cy="565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028950"/>
            <a:ext cx="12242416" cy="37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9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Clean up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5600" y="3898900"/>
            <a:ext cx="8585200" cy="8039100"/>
          </a:xfrm>
        </p:spPr>
        <p:txBody>
          <a:bodyPr/>
          <a:lstStyle/>
          <a:p>
            <a:r>
              <a:rPr lang="en-US" dirty="0"/>
              <a:t>Our previous Add method will </a:t>
            </a:r>
            <a:r>
              <a:rPr lang="en-US" dirty="0">
                <a:solidFill>
                  <a:srgbClr val="92D050"/>
                </a:solidFill>
              </a:rPr>
              <a:t>fail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when adding two negative numbers, because currently it only returns integer 11. </a:t>
            </a:r>
          </a:p>
          <a:p>
            <a:r>
              <a:rPr lang="en-US" dirty="0">
                <a:solidFill>
                  <a:schemeClr val="tx1"/>
                </a:solidFill>
              </a:rPr>
              <a:t>Therefore, we can clean up our code to get the sum of two integers that are passed into the method.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7" y="8991600"/>
            <a:ext cx="12242416" cy="370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3135312"/>
            <a:ext cx="12235723" cy="55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217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177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Light</vt:lpstr>
      <vt:lpstr>Industrial</vt:lpstr>
      <vt:lpstr>Test Driven Development</vt:lpstr>
      <vt:lpstr>Test Driven Development (TDD)</vt:lpstr>
      <vt:lpstr>Test Driven Development (TDD)</vt:lpstr>
      <vt:lpstr>TDD – Write a failing test</vt:lpstr>
      <vt:lpstr>TDD – Write code to make it pass</vt:lpstr>
      <vt:lpstr>TDD – Clean up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125</cp:revision>
  <dcterms:modified xsi:type="dcterms:W3CDTF">2019-07-10T15:15:32Z</dcterms:modified>
</cp:coreProperties>
</file>