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8" r:id="rId3"/>
    <p:sldId id="259" r:id="rId4"/>
    <p:sldId id="261" r:id="rId5"/>
    <p:sldId id="260" r:id="rId6"/>
    <p:sldId id="262" r:id="rId7"/>
    <p:sldId id="263" r:id="rId8"/>
    <p:sldId id="264" r:id="rId9"/>
    <p:sldId id="266" r:id="rId10"/>
    <p:sldId id="268" r:id="rId11"/>
    <p:sldId id="265" r:id="rId12"/>
    <p:sldId id="269" r:id="rId13"/>
    <p:sldId id="267" r:id="rId14"/>
  </p:sldIdLst>
  <p:sldSz cx="24384000" cy="13716000"/>
  <p:notesSz cx="6858000" cy="1000125"/>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1pPr>
    <a:lvl2pPr marL="0" marR="0" indent="22860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2pPr>
    <a:lvl3pPr marL="0" marR="0" indent="45720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3pPr>
    <a:lvl4pPr marL="0" marR="0" indent="68580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4pPr>
    <a:lvl5pPr marL="0" marR="0" indent="91440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95C689-67F1-449F-8959-AA7335D57947}" v="1" dt="2019-02-15T14:23:41.565"/>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25400" cap="flat">
              <a:solidFill>
                <a:srgbClr val="000000">
                  <a:alpha val="0"/>
                </a:srgbClr>
              </a:solidFill>
              <a:prstDash val="solid"/>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0205">
              <a:alpha val="36000"/>
            </a:srgbClr>
          </a:solidFill>
        </a:fill>
      </a:tcStyle>
    </a:wholeTbl>
    <a:band2H>
      <a:tcTxStyle/>
      <a:tcStyle>
        <a:tcBdr/>
        <a:fill>
          <a:solidFill>
            <a:srgbClr val="676164">
              <a:alpha val="36000"/>
            </a:srgbClr>
          </a:solidFill>
        </a:fill>
      </a:tcStyle>
    </a:band2H>
    <a:firstCol>
      <a:tcTxStyle b="off" i="off">
        <a:fontRef idx="minor">
          <a:srgbClr val="FFFFFF"/>
        </a:fontRef>
        <a:srgbClr val="FFFFFF"/>
      </a:tcTxStyle>
      <a:tcStyle>
        <a:tcBdr>
          <a:left>
            <a:ln w="25400" cap="flat">
              <a:noFill/>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71EB">
              <a:alpha val="60000"/>
            </a:srgbClr>
          </a:solidFill>
        </a:fill>
      </a:tcStyle>
    </a:firstCol>
    <a:lastRow>
      <a:tcTxStyle b="off" i="off">
        <a:fontRef idx="minor">
          <a:srgbClr val="FFFFFF"/>
        </a:fontRef>
        <a:srgbClr val="FFFFFF"/>
      </a:tcTxStyle>
      <a:tcStyle>
        <a:tcBdr>
          <a:left>
            <a:ln w="25400" cap="flat">
              <a:solidFill>
                <a:srgbClr val="000000">
                  <a:alpha val="0"/>
                </a:srgbClr>
              </a:solidFill>
              <a:prstDash val="solid"/>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25400" cap="flat">
              <a:noFill/>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71EB">
              <a:alpha val="60000"/>
            </a:srgbClr>
          </a:solidFill>
        </a:fill>
      </a:tcStyle>
    </a:lastRow>
    <a:firstRow>
      <a:tcTxStyle b="off" i="off">
        <a:fontRef idx="minor">
          <a:srgbClr val="FFFFFF"/>
        </a:fontRef>
        <a:srgbClr val="FFFFFF"/>
      </a:tcTxStyle>
      <a:tcStyle>
        <a:tcBdr>
          <a:left>
            <a:ln w="25400" cap="flat">
              <a:solidFill>
                <a:srgbClr val="000000">
                  <a:alpha val="0"/>
                </a:srgbClr>
              </a:solidFill>
              <a:prstDash val="solid"/>
              <a:miter lim="400000"/>
            </a:ln>
          </a:left>
          <a:right>
            <a:ln w="25400" cap="flat">
              <a:solidFill>
                <a:srgbClr val="000000">
                  <a:alpha val="0"/>
                </a:srgbClr>
              </a:solidFill>
              <a:prstDash val="solid"/>
              <a:miter lim="400000"/>
            </a:ln>
          </a:right>
          <a:top>
            <a:ln w="25400" cap="flat">
              <a:noFill/>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71EB">
              <a:alpha val="60000"/>
            </a:srgbClr>
          </a:solidFill>
        </a:fill>
      </a:tcStyle>
    </a:firstRow>
  </a:tblStyle>
  <a:tblStyle styleId="{C7B018BB-80A7-4F77-B60F-C8B233D01FF8}" styleName="">
    <a:tblBg/>
    <a:wholeTbl>
      <a:tcTxStyle b="off" i="off">
        <a:fontRef idx="minor">
          <a:srgbClr val="FFFFFF"/>
        </a:fontRef>
        <a:srgbClr val="FFFFFF"/>
      </a:tcTxStyle>
      <a:tcStyle>
        <a:tcBdr>
          <a:left>
            <a:ln w="25400" cap="flat">
              <a:solidFill>
                <a:srgbClr val="000000">
                  <a:alpha val="0"/>
                </a:srgbClr>
              </a:solidFill>
              <a:prstDash val="solid"/>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676164">
              <a:alpha val="36000"/>
            </a:srgbClr>
          </a:solidFill>
        </a:fill>
      </a:tcStyle>
    </a:wholeTbl>
    <a:band2H>
      <a:tcTxStyle/>
      <a:tcStyle>
        <a:tcBdr/>
        <a:fill>
          <a:solidFill>
            <a:srgbClr val="676164">
              <a:alpha val="0"/>
            </a:srgbClr>
          </a:solidFill>
        </a:fill>
      </a:tcStyle>
    </a:band2H>
    <a:firstCol>
      <a:tcTxStyle b="off" i="off">
        <a:fontRef idx="minor">
          <a:srgbClr val="FFFFFF"/>
        </a:fontRef>
        <a:srgbClr val="FFFFFF"/>
      </a:tcTxStyle>
      <a:tcStyle>
        <a:tcBdr>
          <a:left>
            <a:ln w="25400" cap="flat">
              <a:noFill/>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0000">
              <a:alpha val="25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25400" cap="flat">
              <a:noFill/>
              <a:miter lim="400000"/>
            </a:ln>
          </a:bottom>
          <a:insideH>
            <a:ln w="25400" cap="flat">
              <a:solidFill>
                <a:srgbClr val="000000">
                  <a:alpha val="0"/>
                </a:srgbClr>
              </a:solidFill>
              <a:prstDash val="solid"/>
              <a:miter lim="400000"/>
            </a:ln>
          </a:insideH>
          <a:insideV>
            <a:ln w="12700" cap="flat">
              <a:noFill/>
              <a:miter lim="400000"/>
            </a:ln>
          </a:insideV>
        </a:tcBdr>
        <a:fill>
          <a:solidFill>
            <a:srgbClr val="0097EB">
              <a:alpha val="75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25400" cap="flat">
              <a:noFill/>
              <a:miter lim="400000"/>
            </a:ln>
          </a:top>
          <a:bottom>
            <a:ln w="12700" cap="flat">
              <a:noFill/>
              <a:miter lim="400000"/>
            </a:ln>
          </a:bottom>
          <a:insideH>
            <a:ln w="25400" cap="flat">
              <a:solidFill>
                <a:srgbClr val="000000">
                  <a:alpha val="0"/>
                </a:srgbClr>
              </a:solidFill>
              <a:prstDash val="solid"/>
              <a:miter lim="400000"/>
            </a:ln>
          </a:insideH>
          <a:insideV>
            <a:ln w="12700" cap="flat">
              <a:noFill/>
              <a:miter lim="400000"/>
            </a:ln>
          </a:insideV>
        </a:tcBdr>
        <a:fill>
          <a:solidFill>
            <a:srgbClr val="0097EB">
              <a:alpha val="75000"/>
            </a:srgbClr>
          </a:solidFill>
        </a:fill>
      </a:tcStyle>
    </a:firstRow>
  </a:tblStyle>
  <a:tblStyle styleId="{EEE7283C-3CF3-47DC-8721-378D4A62B228}"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noFill/>
              <a:miter lim="400000"/>
            </a:ln>
          </a:insideV>
        </a:tcBdr>
        <a:fill>
          <a:noFill/>
        </a:fill>
      </a:tcStyle>
    </a:wholeTbl>
    <a:band2H>
      <a:tcTxStyle/>
      <a:tcStyle>
        <a:tcBdr/>
        <a:fill>
          <a:solidFill>
            <a:srgbClr val="94908F">
              <a:alpha val="64999"/>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solidFill>
            <a:srgbClr val="676164">
              <a:alpha val="36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solidFill>
            <a:srgbClr val="D71E00">
              <a:alpha val="80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solidFill>
            <a:srgbClr val="FF2800">
              <a:alpha val="80000"/>
            </a:srgbClr>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solidFill>
            <a:srgbClr val="676164">
              <a:alpha val="36000"/>
            </a:srgbClr>
          </a:solidFill>
        </a:fill>
      </a:tcStyle>
    </a:wholeTbl>
    <a:band2H>
      <a:tcTxStyle/>
      <a:tcStyle>
        <a:tcBdr/>
        <a:fill>
          <a:solidFill>
            <a:srgbClr val="676164">
              <a:alpha val="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rgbClr val="FFFFFF">
                  <a:alpha val="50000"/>
                </a:srgbClr>
              </a:solidFill>
              <a:prstDash val="solid"/>
              <a:miter lim="400000"/>
            </a:ln>
          </a:insideV>
        </a:tcBdr>
        <a:fill>
          <a:no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solidFill>
            <a:srgbClr val="FFB400">
              <a:alpha val="90000"/>
            </a:srgbClr>
          </a:solidFill>
        </a:fill>
      </a:tcStyle>
    </a:lastRow>
    <a:firstRow>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solidFill>
            <a:srgbClr val="FFB400">
              <a:alpha val="90000"/>
            </a:srgbClr>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FFFFFF">
                  <a:alpha val="70000"/>
                </a:srgbClr>
              </a:solidFill>
              <a:prstDash val="solid"/>
              <a:miter lim="400000"/>
            </a:ln>
          </a:left>
          <a:right>
            <a:ln w="12700" cap="flat">
              <a:solidFill>
                <a:srgbClr val="FFFFFF">
                  <a:alpha val="70000"/>
                </a:srgbClr>
              </a:solidFill>
              <a:prstDash val="solid"/>
              <a:miter lim="400000"/>
            </a:ln>
          </a:right>
          <a:top>
            <a:ln w="12700" cap="flat">
              <a:solidFill>
                <a:srgbClr val="FFFFFF">
                  <a:alpha val="70000"/>
                </a:srgbClr>
              </a:solidFill>
              <a:prstDash val="solid"/>
              <a:miter lim="400000"/>
            </a:ln>
          </a:top>
          <a:bottom>
            <a:ln w="12700" cap="flat">
              <a:solidFill>
                <a:srgbClr val="FFFFFF">
                  <a:alpha val="70000"/>
                </a:srgbClr>
              </a:solidFill>
              <a:prstDash val="solid"/>
              <a:miter lim="400000"/>
            </a:ln>
          </a:bottom>
          <a:insideH>
            <a:ln w="12700" cap="flat">
              <a:solidFill>
                <a:srgbClr val="FFFFFF">
                  <a:alpha val="70000"/>
                </a:srgbClr>
              </a:solidFill>
              <a:prstDash val="solid"/>
              <a:miter lim="400000"/>
            </a:ln>
          </a:insideH>
          <a:insideV>
            <a:ln w="12700" cap="flat">
              <a:solidFill>
                <a:srgbClr val="FFFFFF">
                  <a:alpha val="70000"/>
                </a:srgbClr>
              </a:solidFill>
              <a:prstDash val="solid"/>
              <a:miter lim="400000"/>
            </a:ln>
          </a:insideV>
        </a:tcBdr>
        <a:fill>
          <a:noFill/>
        </a:fill>
      </a:tcStyle>
    </a:wholeTbl>
    <a:band2H>
      <a:tcTxStyle/>
      <a:tcStyle>
        <a:tcBdr/>
        <a:fill>
          <a:solidFill>
            <a:srgbClr val="676164">
              <a:alpha val="36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rgbClr val="FFFFFF">
                  <a:alpha val="70000"/>
                </a:srgbClr>
              </a:solidFill>
              <a:prstDash val="solid"/>
              <a:miter lim="400000"/>
            </a:ln>
          </a:insideV>
        </a:tcBdr>
        <a:fill>
          <a:solidFill>
            <a:srgbClr val="676164">
              <a:alpha val="36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27D7D">
              <a:alpha val="64999"/>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27D7D">
              <a:alpha val="64999"/>
            </a:srgbClr>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noFill/>
        </a:fill>
      </a:tcStyle>
    </a:wholeTbl>
    <a:band2H>
      <a:tcTxStyle/>
      <a:tcStyle>
        <a:tcBdr/>
        <a:fill>
          <a:solidFill>
            <a:srgbClr val="676164">
              <a:alpha val="36000"/>
            </a:srgbClr>
          </a:solidFill>
        </a:fill>
      </a:tcStyle>
    </a:band2H>
    <a:firstCol>
      <a:tcTxStyle b="off" i="off">
        <a:fontRef idx="minor">
          <a:srgbClr val="FFFFFF"/>
        </a:fontRef>
        <a:srgbClr val="FFFFFF"/>
      </a:tcTxStyle>
      <a:tcStyle>
        <a:tcBdr>
          <a:left>
            <a:ln w="12700" cap="flat">
              <a:noFill/>
              <a:miter lim="400000"/>
            </a:ln>
          </a:left>
          <a:right>
            <a:ln w="25400" cap="flat">
              <a:solidFill>
                <a:srgbClr val="FFFFFF">
                  <a:alpha val="50000"/>
                </a:srgbClr>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25400" cap="flat">
              <a:solidFill>
                <a:srgbClr val="FFFFFF">
                  <a:alpha val="50000"/>
                </a:srgbClr>
              </a:solidFill>
              <a:prstDash val="solid"/>
              <a:miter lim="400000"/>
            </a:ln>
          </a:insideV>
        </a:tcBdr>
        <a:fill>
          <a:noFill/>
        </a:fill>
      </a:tcStyle>
    </a:firstCol>
    <a:lastRow>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25400" cap="flat">
              <a:solidFill>
                <a:srgbClr val="FFFFFF">
                  <a:alpha val="50000"/>
                </a:srgbClr>
              </a:solidFill>
              <a:prstDash val="solid"/>
              <a:miter lim="400000"/>
            </a:ln>
          </a:top>
          <a:bottom>
            <a:ln w="12700" cap="flat">
              <a:noFill/>
              <a:miter lim="400000"/>
            </a:ln>
          </a:bottom>
          <a:insideH>
            <a:ln w="25400" cap="flat">
              <a:solidFill>
                <a:srgbClr val="A0A4A8"/>
              </a:solidFill>
              <a:prstDash val="solid"/>
              <a:miter lim="400000"/>
            </a:ln>
          </a:insideH>
          <a:insideV>
            <a:ln w="12700" cap="flat">
              <a:solidFill>
                <a:srgbClr val="FFFFFF">
                  <a:alpha val="50000"/>
                </a:srgbClr>
              </a:solidFill>
              <a:prstDash val="solid"/>
              <a:miter lim="400000"/>
            </a:ln>
          </a:insideV>
        </a:tcBdr>
        <a:fill>
          <a:solidFill>
            <a:srgbClr val="676164">
              <a:alpha val="36000"/>
            </a:srgbClr>
          </a:solidFill>
        </a:fill>
      </a:tcStyle>
    </a:lastRow>
    <a:firstRow>
      <a:tcTxStyle b="off" i="off">
        <a:fontRef idx="minor">
          <a:srgbClr val="FFFFFF"/>
        </a:fontRef>
        <a:srgbClr val="FFFFFF"/>
      </a:tcTxStyle>
      <a:tcStyle>
        <a:tcBdr>
          <a:left>
            <a:ln w="25400" cap="flat">
              <a:solidFill>
                <a:srgbClr val="FFFFFF">
                  <a:alpha val="50000"/>
                </a:srgbClr>
              </a:solidFill>
              <a:prstDash val="solid"/>
              <a:miter lim="400000"/>
            </a:ln>
          </a:left>
          <a:right>
            <a:ln w="25400" cap="flat">
              <a:solidFill>
                <a:srgbClr val="FFFFFF">
                  <a:alpha val="50000"/>
                </a:srgbClr>
              </a:solidFill>
              <a:prstDash val="solid"/>
              <a:miter lim="400000"/>
            </a:ln>
          </a:right>
          <a:top>
            <a:ln w="12700" cap="flat">
              <a:noFill/>
              <a:miter lim="400000"/>
            </a:ln>
          </a:top>
          <a:bottom>
            <a:ln w="25400" cap="flat">
              <a:solidFill>
                <a:srgbClr val="FFFFFF">
                  <a:alpha val="50000"/>
                </a:srgbClr>
              </a:solidFill>
              <a:prstDash val="solid"/>
              <a:miter lim="400000"/>
            </a:ln>
          </a:bottom>
          <a:insideH>
            <a:ln w="25400" cap="flat">
              <a:solidFill>
                <a:srgbClr val="A0A4A8"/>
              </a:solidFill>
              <a:prstDash val="solid"/>
              <a:miter lim="400000"/>
            </a:ln>
          </a:insideH>
          <a:insideV>
            <a:ln w="25400" cap="flat">
              <a:solidFill>
                <a:srgbClr val="FFFFFF">
                  <a:alpha val="50000"/>
                </a:srgbClr>
              </a:solidFill>
              <a:prstDash val="solid"/>
              <a:miter lim="400000"/>
            </a:ln>
          </a:insideV>
        </a:tcBdr>
        <a:fill>
          <a:solidFill>
            <a:srgbClr val="676164">
              <a:alpha val="3600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156" y="78"/>
      </p:cViewPr>
      <p:guideLst>
        <p:guide orient="horz" pos="4320"/>
        <p:guide pos="76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an Jacobs" userId="S::ian@devcodecamp.com::119db0a4-0aee-42fd-a168-8cbf7db1c1ab" providerId="AD" clId="Web-{59AC1C19-3D30-6FC1-0508-946CAAB5A832}"/>
    <pc:docChg chg="modSld">
      <pc:chgData name="Ian Jacobs" userId="S::ian@devcodecamp.com::119db0a4-0aee-42fd-a168-8cbf7db1c1ab" providerId="AD" clId="Web-{59AC1C19-3D30-6FC1-0508-946CAAB5A832}" dt="2019-07-11T16:35:18.116" v="702"/>
      <pc:docMkLst>
        <pc:docMk/>
      </pc:docMkLst>
      <pc:sldChg chg="modSp">
        <pc:chgData name="Ian Jacobs" userId="S::ian@devcodecamp.com::119db0a4-0aee-42fd-a168-8cbf7db1c1ab" providerId="AD" clId="Web-{59AC1C19-3D30-6FC1-0508-946CAAB5A832}" dt="2019-07-11T16:17:26.647" v="220" actId="20577"/>
        <pc:sldMkLst>
          <pc:docMk/>
          <pc:sldMk cId="2865888521" sldId="258"/>
        </pc:sldMkLst>
        <pc:spChg chg="mod">
          <ac:chgData name="Ian Jacobs" userId="S::ian@devcodecamp.com::119db0a4-0aee-42fd-a168-8cbf7db1c1ab" providerId="AD" clId="Web-{59AC1C19-3D30-6FC1-0508-946CAAB5A832}" dt="2019-07-11T16:17:26.647" v="220" actId="20577"/>
          <ac:spMkLst>
            <pc:docMk/>
            <pc:sldMk cId="2865888521" sldId="258"/>
            <ac:spMk id="3" creationId="{00000000-0000-0000-0000-000000000000}"/>
          </ac:spMkLst>
        </pc:spChg>
      </pc:sldChg>
      <pc:sldChg chg="addSp delSp modSp">
        <pc:chgData name="Ian Jacobs" userId="S::ian@devcodecamp.com::119db0a4-0aee-42fd-a168-8cbf7db1c1ab" providerId="AD" clId="Web-{59AC1C19-3D30-6FC1-0508-946CAAB5A832}" dt="2019-07-11T16:16:49.132" v="210" actId="1076"/>
        <pc:sldMkLst>
          <pc:docMk/>
          <pc:sldMk cId="1581261492" sldId="262"/>
        </pc:sldMkLst>
        <pc:spChg chg="add del mod">
          <ac:chgData name="Ian Jacobs" userId="S::ian@devcodecamp.com::119db0a4-0aee-42fd-a168-8cbf7db1c1ab" providerId="AD" clId="Web-{59AC1C19-3D30-6FC1-0508-946CAAB5A832}" dt="2019-07-11T16:04:27.335" v="72"/>
          <ac:spMkLst>
            <pc:docMk/>
            <pc:sldMk cId="1581261492" sldId="262"/>
            <ac:spMk id="4" creationId="{E12BD4BA-6D1D-4A77-92A8-FABA17A9E55B}"/>
          </ac:spMkLst>
        </pc:spChg>
        <pc:spChg chg="mod">
          <ac:chgData name="Ian Jacobs" userId="S::ian@devcodecamp.com::119db0a4-0aee-42fd-a168-8cbf7db1c1ab" providerId="AD" clId="Web-{59AC1C19-3D30-6FC1-0508-946CAAB5A832}" dt="2019-07-11T16:11:25.679" v="107" actId="20577"/>
          <ac:spMkLst>
            <pc:docMk/>
            <pc:sldMk cId="1581261492" sldId="262"/>
            <ac:spMk id="13" creationId="{00000000-0000-0000-0000-000000000000}"/>
          </ac:spMkLst>
        </pc:spChg>
        <pc:spChg chg="add del mod">
          <ac:chgData name="Ian Jacobs" userId="S::ian@devcodecamp.com::119db0a4-0aee-42fd-a168-8cbf7db1c1ab" providerId="AD" clId="Web-{59AC1C19-3D30-6FC1-0508-946CAAB5A832}" dt="2019-07-11T16:11:20.241" v="103"/>
          <ac:spMkLst>
            <pc:docMk/>
            <pc:sldMk cId="1581261492" sldId="262"/>
            <ac:spMk id="46" creationId="{B421AF06-DFBB-4FD0-9BC5-BFD5125F921F}"/>
          </ac:spMkLst>
        </pc:spChg>
        <pc:spChg chg="add mod">
          <ac:chgData name="Ian Jacobs" userId="S::ian@devcodecamp.com::119db0a4-0aee-42fd-a168-8cbf7db1c1ab" providerId="AD" clId="Web-{59AC1C19-3D30-6FC1-0508-946CAAB5A832}" dt="2019-07-11T16:16:49.132" v="210" actId="1076"/>
          <ac:spMkLst>
            <pc:docMk/>
            <pc:sldMk cId="1581261492" sldId="262"/>
            <ac:spMk id="47" creationId="{88E371CE-A783-417D-915A-2054EDB53A0E}"/>
          </ac:spMkLst>
        </pc:spChg>
        <pc:grpChg chg="add mod">
          <ac:chgData name="Ian Jacobs" userId="S::ian@devcodecamp.com::119db0a4-0aee-42fd-a168-8cbf7db1c1ab" providerId="AD" clId="Web-{59AC1C19-3D30-6FC1-0508-946CAAB5A832}" dt="2019-07-11T16:02:30.319" v="45" actId="1076"/>
          <ac:grpSpMkLst>
            <pc:docMk/>
            <pc:sldMk cId="1581261492" sldId="262"/>
            <ac:grpSpMk id="23" creationId="{8D19124C-7402-42D7-9B3B-0032933D799C}"/>
          </ac:grpSpMkLst>
        </pc:grpChg>
        <pc:grpChg chg="add mod">
          <ac:chgData name="Ian Jacobs" userId="S::ian@devcodecamp.com::119db0a4-0aee-42fd-a168-8cbf7db1c1ab" providerId="AD" clId="Web-{59AC1C19-3D30-6FC1-0508-946CAAB5A832}" dt="2019-07-11T16:02:36.413" v="47" actId="1076"/>
          <ac:grpSpMkLst>
            <pc:docMk/>
            <pc:sldMk cId="1581261492" sldId="262"/>
            <ac:grpSpMk id="30" creationId="{9B346010-A097-40F2-A452-2E89FC7F8746}"/>
          </ac:grpSpMkLst>
        </pc:grpChg>
        <pc:grpChg chg="add mod">
          <ac:chgData name="Ian Jacobs" userId="S::ian@devcodecamp.com::119db0a4-0aee-42fd-a168-8cbf7db1c1ab" providerId="AD" clId="Web-{59AC1C19-3D30-6FC1-0508-946CAAB5A832}" dt="2019-07-11T16:02:42.726" v="49" actId="1076"/>
          <ac:grpSpMkLst>
            <pc:docMk/>
            <pc:sldMk cId="1581261492" sldId="262"/>
            <ac:grpSpMk id="37" creationId="{F3638EF1-B2A5-474B-A305-ACF13B7B59D3}"/>
          </ac:grpSpMkLst>
        </pc:grpChg>
        <pc:cxnChg chg="add del mod">
          <ac:chgData name="Ian Jacobs" userId="S::ian@devcodecamp.com::119db0a4-0aee-42fd-a168-8cbf7db1c1ab" providerId="AD" clId="Web-{59AC1C19-3D30-6FC1-0508-946CAAB5A832}" dt="2019-07-11T16:04:47.976" v="81"/>
          <ac:cxnSpMkLst>
            <pc:docMk/>
            <pc:sldMk cId="1581261492" sldId="262"/>
            <ac:cxnSpMk id="3" creationId="{B232DA87-D8F2-40F7-86E2-AB72C1022BF7}"/>
          </ac:cxnSpMkLst>
        </pc:cxnChg>
        <pc:cxnChg chg="mod">
          <ac:chgData name="Ian Jacobs" userId="S::ian@devcodecamp.com::119db0a4-0aee-42fd-a168-8cbf7db1c1ab" providerId="AD" clId="Web-{59AC1C19-3D30-6FC1-0508-946CAAB5A832}" dt="2019-07-11T16:02:16.366" v="40"/>
          <ac:cxnSpMkLst>
            <pc:docMk/>
            <pc:sldMk cId="1581261492" sldId="262"/>
            <ac:cxnSpMk id="27" creationId="{470A2288-26C9-4F1B-94FD-D35A806B3FC8}"/>
          </ac:cxnSpMkLst>
        </pc:cxnChg>
        <pc:cxnChg chg="mod">
          <ac:chgData name="Ian Jacobs" userId="S::ian@devcodecamp.com::119db0a4-0aee-42fd-a168-8cbf7db1c1ab" providerId="AD" clId="Web-{59AC1C19-3D30-6FC1-0508-946CAAB5A832}" dt="2019-07-11T16:02:16.366" v="40"/>
          <ac:cxnSpMkLst>
            <pc:docMk/>
            <pc:sldMk cId="1581261492" sldId="262"/>
            <ac:cxnSpMk id="28" creationId="{E5A57314-0B72-46CA-8C0C-6854327C49F7}"/>
          </ac:cxnSpMkLst>
        </pc:cxnChg>
        <pc:cxnChg chg="mod">
          <ac:chgData name="Ian Jacobs" userId="S::ian@devcodecamp.com::119db0a4-0aee-42fd-a168-8cbf7db1c1ab" providerId="AD" clId="Web-{59AC1C19-3D30-6FC1-0508-946CAAB5A832}" dt="2019-07-11T16:02:16.366" v="40"/>
          <ac:cxnSpMkLst>
            <pc:docMk/>
            <pc:sldMk cId="1581261492" sldId="262"/>
            <ac:cxnSpMk id="29" creationId="{C5651C40-B8AD-4797-95A3-30905FBB9734}"/>
          </ac:cxnSpMkLst>
        </pc:cxnChg>
        <pc:cxnChg chg="mod">
          <ac:chgData name="Ian Jacobs" userId="S::ian@devcodecamp.com::119db0a4-0aee-42fd-a168-8cbf7db1c1ab" providerId="AD" clId="Web-{59AC1C19-3D30-6FC1-0508-946CAAB5A832}" dt="2019-07-11T16:02:31.741" v="46"/>
          <ac:cxnSpMkLst>
            <pc:docMk/>
            <pc:sldMk cId="1581261492" sldId="262"/>
            <ac:cxnSpMk id="34" creationId="{2D2E4B5A-0454-4F9C-9E86-1C1BE6CAC137}"/>
          </ac:cxnSpMkLst>
        </pc:cxnChg>
        <pc:cxnChg chg="mod">
          <ac:chgData name="Ian Jacobs" userId="S::ian@devcodecamp.com::119db0a4-0aee-42fd-a168-8cbf7db1c1ab" providerId="AD" clId="Web-{59AC1C19-3D30-6FC1-0508-946CAAB5A832}" dt="2019-07-11T16:02:31.741" v="46"/>
          <ac:cxnSpMkLst>
            <pc:docMk/>
            <pc:sldMk cId="1581261492" sldId="262"/>
            <ac:cxnSpMk id="35" creationId="{08A20465-8CF2-48C4-AA34-88E370D9EA98}"/>
          </ac:cxnSpMkLst>
        </pc:cxnChg>
        <pc:cxnChg chg="mod">
          <ac:chgData name="Ian Jacobs" userId="S::ian@devcodecamp.com::119db0a4-0aee-42fd-a168-8cbf7db1c1ab" providerId="AD" clId="Web-{59AC1C19-3D30-6FC1-0508-946CAAB5A832}" dt="2019-07-11T16:02:31.741" v="46"/>
          <ac:cxnSpMkLst>
            <pc:docMk/>
            <pc:sldMk cId="1581261492" sldId="262"/>
            <ac:cxnSpMk id="36" creationId="{25920A35-6B97-458F-BF99-F140976E0D44}"/>
          </ac:cxnSpMkLst>
        </pc:cxnChg>
        <pc:cxnChg chg="mod">
          <ac:chgData name="Ian Jacobs" userId="S::ian@devcodecamp.com::119db0a4-0aee-42fd-a168-8cbf7db1c1ab" providerId="AD" clId="Web-{59AC1C19-3D30-6FC1-0508-946CAAB5A832}" dt="2019-07-11T16:02:38.210" v="48"/>
          <ac:cxnSpMkLst>
            <pc:docMk/>
            <pc:sldMk cId="1581261492" sldId="262"/>
            <ac:cxnSpMk id="41" creationId="{7FEA4B2E-B205-4769-8A82-59C368D35183}"/>
          </ac:cxnSpMkLst>
        </pc:cxnChg>
        <pc:cxnChg chg="mod">
          <ac:chgData name="Ian Jacobs" userId="S::ian@devcodecamp.com::119db0a4-0aee-42fd-a168-8cbf7db1c1ab" providerId="AD" clId="Web-{59AC1C19-3D30-6FC1-0508-946CAAB5A832}" dt="2019-07-11T16:02:38.210" v="48"/>
          <ac:cxnSpMkLst>
            <pc:docMk/>
            <pc:sldMk cId="1581261492" sldId="262"/>
            <ac:cxnSpMk id="42" creationId="{0F1E4753-7A55-486C-B66C-41A1B72BE299}"/>
          </ac:cxnSpMkLst>
        </pc:cxnChg>
        <pc:cxnChg chg="mod">
          <ac:chgData name="Ian Jacobs" userId="S::ian@devcodecamp.com::119db0a4-0aee-42fd-a168-8cbf7db1c1ab" providerId="AD" clId="Web-{59AC1C19-3D30-6FC1-0508-946CAAB5A832}" dt="2019-07-11T16:02:38.210" v="48"/>
          <ac:cxnSpMkLst>
            <pc:docMk/>
            <pc:sldMk cId="1581261492" sldId="262"/>
            <ac:cxnSpMk id="43" creationId="{5831DF1C-9709-4CC8-B28A-733C4E9F778D}"/>
          </ac:cxnSpMkLst>
        </pc:cxnChg>
        <pc:cxnChg chg="add del mod">
          <ac:chgData name="Ian Jacobs" userId="S::ian@devcodecamp.com::119db0a4-0aee-42fd-a168-8cbf7db1c1ab" providerId="AD" clId="Web-{59AC1C19-3D30-6FC1-0508-946CAAB5A832}" dt="2019-07-11T16:04:42.038" v="78"/>
          <ac:cxnSpMkLst>
            <pc:docMk/>
            <pc:sldMk cId="1581261492" sldId="262"/>
            <ac:cxnSpMk id="44" creationId="{C407A686-C1A1-4F03-8B96-9B537F5165CC}"/>
          </ac:cxnSpMkLst>
        </pc:cxnChg>
        <pc:cxnChg chg="add del">
          <ac:chgData name="Ian Jacobs" userId="S::ian@devcodecamp.com::119db0a4-0aee-42fd-a168-8cbf7db1c1ab" providerId="AD" clId="Web-{59AC1C19-3D30-6FC1-0508-946CAAB5A832}" dt="2019-07-11T16:10:41.085" v="83"/>
          <ac:cxnSpMkLst>
            <pc:docMk/>
            <pc:sldMk cId="1581261492" sldId="262"/>
            <ac:cxnSpMk id="45" creationId="{D01D34F7-2FCC-4FEA-8A89-DCFF29C1B652}"/>
          </ac:cxnSpMkLst>
        </pc:cxnChg>
      </pc:sldChg>
      <pc:sldChg chg="modSp">
        <pc:chgData name="Ian Jacobs" userId="S::ian@devcodecamp.com::119db0a4-0aee-42fd-a168-8cbf7db1c1ab" providerId="AD" clId="Web-{59AC1C19-3D30-6FC1-0508-946CAAB5A832}" dt="2019-07-11T16:21:31.898" v="221" actId="20577"/>
        <pc:sldMkLst>
          <pc:docMk/>
          <pc:sldMk cId="2674646581" sldId="263"/>
        </pc:sldMkLst>
        <pc:spChg chg="mod">
          <ac:chgData name="Ian Jacobs" userId="S::ian@devcodecamp.com::119db0a4-0aee-42fd-a168-8cbf7db1c1ab" providerId="AD" clId="Web-{59AC1C19-3D30-6FC1-0508-946CAAB5A832}" dt="2019-07-11T16:21:31.898" v="221" actId="20577"/>
          <ac:spMkLst>
            <pc:docMk/>
            <pc:sldMk cId="2674646581" sldId="263"/>
            <ac:spMk id="2" creationId="{00000000-0000-0000-0000-000000000000}"/>
          </ac:spMkLst>
        </pc:spChg>
      </pc:sldChg>
      <pc:sldChg chg="modSp modNotes">
        <pc:chgData name="Ian Jacobs" userId="S::ian@devcodecamp.com::119db0a4-0aee-42fd-a168-8cbf7db1c1ab" providerId="AD" clId="Web-{59AC1C19-3D30-6FC1-0508-946CAAB5A832}" dt="2019-07-11T16:35:18.116" v="702"/>
        <pc:sldMkLst>
          <pc:docMk/>
          <pc:sldMk cId="2199901902" sldId="264"/>
        </pc:sldMkLst>
        <pc:spChg chg="mod">
          <ac:chgData name="Ian Jacobs" userId="S::ian@devcodecamp.com::119db0a4-0aee-42fd-a168-8cbf7db1c1ab" providerId="AD" clId="Web-{59AC1C19-3D30-6FC1-0508-946CAAB5A832}" dt="2019-07-11T16:24:27.804" v="229" actId="20577"/>
          <ac:spMkLst>
            <pc:docMk/>
            <pc:sldMk cId="2199901902" sldId="264"/>
            <ac:spMk id="2" creationId="{00000000-0000-0000-0000-000000000000}"/>
          </ac:spMkLst>
        </pc:spChg>
      </pc:sldChg>
    </pc:docChg>
  </pc:docChgLst>
  <pc:docChgLst>
    <pc:chgData name="Bradley Jakubowski" userId="88329629-c1d2-4122-962e-18d6ac630c3e" providerId="ADAL" clId="{A795C689-67F1-449F-8959-AA7335D57947}"/>
    <pc:docChg chg="modSld">
      <pc:chgData name="Bradley Jakubowski" userId="88329629-c1d2-4122-962e-18d6ac630c3e" providerId="ADAL" clId="{A795C689-67F1-449F-8959-AA7335D57947}" dt="2019-10-15T18:18:41.723" v="0" actId="113"/>
      <pc:docMkLst>
        <pc:docMk/>
      </pc:docMkLst>
      <pc:sldChg chg="modSp">
        <pc:chgData name="Bradley Jakubowski" userId="88329629-c1d2-4122-962e-18d6ac630c3e" providerId="ADAL" clId="{A795C689-67F1-449F-8959-AA7335D57947}" dt="2019-10-15T18:18:41.723" v="0" actId="113"/>
        <pc:sldMkLst>
          <pc:docMk/>
          <pc:sldMk cId="2865888521" sldId="258"/>
        </pc:sldMkLst>
        <pc:spChg chg="mod">
          <ac:chgData name="Bradley Jakubowski" userId="88329629-c1d2-4122-962e-18d6ac630c3e" providerId="ADAL" clId="{A795C689-67F1-449F-8959-AA7335D57947}" dt="2019-10-15T18:18:41.723" v="0" actId="113"/>
          <ac:spMkLst>
            <pc:docMk/>
            <pc:sldMk cId="2865888521" sldId="258"/>
            <ac:spMk id="3" creationId="{00000000-0000-0000-0000-000000000000}"/>
          </ac:spMkLst>
        </pc:spChg>
      </pc:sldChg>
    </pc:docChg>
  </pc:docChgLst>
  <pc:docChgLst>
    <pc:chgData name="Mike Heinisch" userId="S::mike@devcodecamp.com::2103a58d-419b-489d-8e2f-275a270b3a19" providerId="AD" clId="Web-{DA37CE9F-7EB9-9561-7561-4897629F9F85}"/>
    <pc:docChg chg="modSld">
      <pc:chgData name="Mike Heinisch" userId="S::mike@devcodecamp.com::2103a58d-419b-489d-8e2f-275a270b3a19" providerId="AD" clId="Web-{DA37CE9F-7EB9-9561-7561-4897629F9F85}" dt="2019-04-15T12:55:41.776" v="162" actId="20577"/>
      <pc:docMkLst>
        <pc:docMk/>
      </pc:docMkLst>
      <pc:sldChg chg="modSp">
        <pc:chgData name="Mike Heinisch" userId="S::mike@devcodecamp.com::2103a58d-419b-489d-8e2f-275a270b3a19" providerId="AD" clId="Web-{DA37CE9F-7EB9-9561-7561-4897629F9F85}" dt="2019-04-15T12:55:41.776" v="162" actId="20577"/>
        <pc:sldMkLst>
          <pc:docMk/>
          <pc:sldMk cId="2865888521" sldId="258"/>
        </pc:sldMkLst>
        <pc:spChg chg="mod">
          <ac:chgData name="Mike Heinisch" userId="S::mike@devcodecamp.com::2103a58d-419b-489d-8e2f-275a270b3a19" providerId="AD" clId="Web-{DA37CE9F-7EB9-9561-7561-4897629F9F85}" dt="2019-04-15T12:54:33.792" v="96" actId="20577"/>
          <ac:spMkLst>
            <pc:docMk/>
            <pc:sldMk cId="2865888521" sldId="258"/>
            <ac:spMk id="2" creationId="{00000000-0000-0000-0000-000000000000}"/>
          </ac:spMkLst>
        </pc:spChg>
        <pc:spChg chg="mod">
          <ac:chgData name="Mike Heinisch" userId="S::mike@devcodecamp.com::2103a58d-419b-489d-8e2f-275a270b3a19" providerId="AD" clId="Web-{DA37CE9F-7EB9-9561-7561-4897629F9F85}" dt="2019-04-15T12:55:41.776" v="162" actId="20577"/>
          <ac:spMkLst>
            <pc:docMk/>
            <pc:sldMk cId="2865888521" sldId="258"/>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7" name="Shape 117"/>
          <p:cNvSpPr>
            <a:spLocks noGrp="1" noRot="1" noChangeAspect="1"/>
          </p:cNvSpPr>
          <p:nvPr>
            <p:ph type="sldImg"/>
          </p:nvPr>
        </p:nvSpPr>
        <p:spPr>
          <a:xfrm>
            <a:off x="1143000" y="685800"/>
            <a:ext cx="4572000" cy="3429000"/>
          </a:xfrm>
          <a:prstGeom prst="rect">
            <a:avLst/>
          </a:prstGeom>
        </p:spPr>
        <p:txBody>
          <a:bodyPr/>
          <a:lstStyle/>
          <a:p>
            <a:endParaRPr dirty="0"/>
          </a:p>
        </p:txBody>
      </p:sp>
      <p:sp>
        <p:nvSpPr>
          <p:cNvPr id="118" name="Shape 118"/>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514459153"/>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cs typeface="Calibri"/>
              </a:rPr>
              <a:t>If one thread is trying to checka value and then later act upon that value, and another thread changes the value that the first thread wad dependent on to allow the action based upon that value then the process will encounter a bug.</a:t>
            </a:r>
            <a:br>
              <a:rPr lang="en-US" dirty="0">
                <a:latin typeface="Calibri"/>
                <a:cs typeface="Calibri"/>
              </a:rPr>
            </a:br>
            <a:br>
              <a:rPr lang="en-US" dirty="0">
                <a:latin typeface="Calibri"/>
                <a:cs typeface="Calibri"/>
              </a:rPr>
            </a:br>
            <a:r>
              <a:rPr lang="en-US"/>
              <a:t>if (n % 2 == 0) // The "Check" </a:t>
            </a:r>
            <a:endParaRPr lang="en-US">
              <a:cs typeface="Calibri"/>
            </a:endParaRPr>
          </a:p>
          <a:p>
            <a:r>
              <a:rPr lang="en-US"/>
              <a:t>{ </a:t>
            </a:r>
            <a:endParaRPr lang="en-US">
              <a:cs typeface="Calibri"/>
            </a:endParaRPr>
          </a:p>
          <a:p>
            <a:r>
              <a:rPr lang="en-US"/>
              <a:t>    half = n/2; // The "Act"</a:t>
            </a:r>
            <a:endParaRPr lang="en-US">
              <a:cs typeface="Calibri"/>
            </a:endParaRPr>
          </a:p>
          <a:p>
            <a:r>
              <a:rPr lang="en-US"/>
              <a:t>    Console.Log("The number is even and half of it's value is: " + half);</a:t>
            </a:r>
            <a:endParaRPr lang="en-US" dirty="0"/>
          </a:p>
          <a:p>
            <a:endParaRPr lang="en-US" dirty="0"/>
          </a:p>
          <a:p>
            <a:r>
              <a:rPr lang="en-US"/>
              <a:t>    // If another thread changed 'n' in between the check and the act based upon it above, </a:t>
            </a:r>
            <a:endParaRPr lang="en-US">
              <a:cs typeface="Calibri"/>
            </a:endParaRPr>
          </a:p>
          <a:p>
            <a:r>
              <a:rPr lang="en-US"/>
              <a:t>    // The act can now have a bug if multiple threads are acting on this code at once and not both checking and acting before allowing another to start checking</a:t>
            </a:r>
            <a:endParaRPr lang="en-US">
              <a:cs typeface="Calibri"/>
            </a:endParaRPr>
          </a:p>
          <a:p>
            <a:r>
              <a:rPr lang="en-US"/>
              <a:t>}</a:t>
            </a:r>
          </a:p>
          <a:p>
            <a:endParaRPr lang="en-US" dirty="0">
              <a:solidFill>
                <a:srgbClr val="000000"/>
              </a:solidFill>
              <a:cs typeface="Calibri"/>
            </a:endParaRPr>
          </a:p>
        </p:txBody>
      </p:sp>
    </p:spTree>
    <p:extLst>
      <p:ext uri="{BB962C8B-B14F-4D97-AF65-F5344CB8AC3E}">
        <p14:creationId xmlns:p14="http://schemas.microsoft.com/office/powerpoint/2010/main" val="26019704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Lock is faster but mutex can span different processes on a computer</a:t>
            </a:r>
          </a:p>
        </p:txBody>
      </p:sp>
    </p:spTree>
    <p:extLst>
      <p:ext uri="{BB962C8B-B14F-4D97-AF65-F5344CB8AC3E}">
        <p14:creationId xmlns:p14="http://schemas.microsoft.com/office/powerpoint/2010/main" val="1579602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544852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Shape 11"/>
          <p:cNvSpPr>
            <a:spLocks noGrp="1"/>
          </p:cNvSpPr>
          <p:nvPr>
            <p:ph type="title"/>
          </p:nvPr>
        </p:nvSpPr>
        <p:spPr>
          <a:xfrm>
            <a:off x="1473200" y="1790700"/>
            <a:ext cx="21437600" cy="4927600"/>
          </a:xfrm>
          <a:prstGeom prst="rect">
            <a:avLst/>
          </a:prstGeom>
        </p:spPr>
        <p:txBody>
          <a:bodyPr anchor="b"/>
          <a:lstStyle/>
          <a:p>
            <a:r>
              <a:t>Title Text</a:t>
            </a:r>
          </a:p>
        </p:txBody>
      </p:sp>
      <p:sp>
        <p:nvSpPr>
          <p:cNvPr id="12" name="Shape 12"/>
          <p:cNvSpPr>
            <a:spLocks noGrp="1"/>
          </p:cNvSpPr>
          <p:nvPr>
            <p:ph type="body" sz="quarter" idx="1"/>
          </p:nvPr>
        </p:nvSpPr>
        <p:spPr>
          <a:xfrm>
            <a:off x="1473200" y="6845300"/>
            <a:ext cx="21437600" cy="2209800"/>
          </a:xfrm>
          <a:prstGeom prst="rect">
            <a:avLst/>
          </a:prstGeom>
        </p:spPr>
        <p:txBody>
          <a:bodyPr anchor="t"/>
          <a:lstStyle>
            <a:lvl1pPr marL="0" indent="0">
              <a:spcBef>
                <a:spcPts val="0"/>
              </a:spcBef>
              <a:buSzTx/>
              <a:buNone/>
              <a:defRPr sz="5800">
                <a:solidFill>
                  <a:srgbClr val="73BFFF"/>
                </a:solidFill>
              </a:defRPr>
            </a:lvl1pPr>
            <a:lvl2pPr marL="0" indent="228600">
              <a:spcBef>
                <a:spcPts val="0"/>
              </a:spcBef>
              <a:buSzTx/>
              <a:buNone/>
              <a:defRPr sz="5800">
                <a:solidFill>
                  <a:srgbClr val="73BFFF"/>
                </a:solidFill>
              </a:defRPr>
            </a:lvl2pPr>
            <a:lvl3pPr marL="0" indent="457200">
              <a:spcBef>
                <a:spcPts val="0"/>
              </a:spcBef>
              <a:buSzTx/>
              <a:buNone/>
              <a:defRPr sz="5800">
                <a:solidFill>
                  <a:srgbClr val="73BFFF"/>
                </a:solidFill>
              </a:defRPr>
            </a:lvl3pPr>
            <a:lvl4pPr marL="0" indent="685800">
              <a:spcBef>
                <a:spcPts val="0"/>
              </a:spcBef>
              <a:buSzTx/>
              <a:buNone/>
              <a:defRPr sz="5800">
                <a:solidFill>
                  <a:srgbClr val="73BFFF"/>
                </a:solidFill>
              </a:defRPr>
            </a:lvl4pPr>
            <a:lvl5pPr marL="0" indent="914400">
              <a:spcBef>
                <a:spcPts val="0"/>
              </a:spcBef>
              <a:buSzTx/>
              <a:buNone/>
              <a:defRPr sz="5800">
                <a:solidFill>
                  <a:srgbClr val="73BFFF"/>
                </a:solidFill>
              </a:defRPr>
            </a:lvl5pPr>
          </a:lstStyle>
          <a:p>
            <a:r>
              <a:t>Body Level One</a:t>
            </a:r>
          </a:p>
          <a:p>
            <a:pPr lvl="1"/>
            <a:r>
              <a:t>Body Level Two</a:t>
            </a:r>
          </a:p>
          <a:p>
            <a:pPr lvl="2"/>
            <a:r>
              <a:t>Body Level Three</a:t>
            </a:r>
          </a:p>
          <a:p>
            <a:pPr lvl="3"/>
            <a:r>
              <a:t>Body Level Four</a:t>
            </a:r>
          </a:p>
          <a:p>
            <a:pPr lvl="4"/>
            <a:r>
              <a:t>Body Level Five</a:t>
            </a:r>
          </a:p>
        </p:txBody>
      </p:sp>
      <p:sp>
        <p:nvSpPr>
          <p:cNvPr id="13" name="Shape 13"/>
          <p:cNvSpPr>
            <a:spLocks noGrp="1"/>
          </p:cNvSpPr>
          <p:nvPr>
            <p:ph type="sldNum" sz="quarter" idx="2"/>
          </p:nvPr>
        </p:nvSpPr>
        <p:spPr>
          <a:prstGeom prst="rect">
            <a:avLst/>
          </a:prstGeom>
        </p:spPr>
        <p:txBody>
          <a:bodyPr/>
          <a:lstStyle/>
          <a:p>
            <a:pPr>
              <a:defRPr>
                <a:effectLst/>
              </a:defRPr>
            </a:pPr>
            <a:fld id="{86CB4B4D-7CA3-9044-876B-883B54F8677D}" type="slidenum">
              <a:t>‹#›</a:t>
            </a:fld>
            <a:endParaRPr dirty="0"/>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1" name="Shape 111"/>
          <p:cNvSpPr>
            <a:spLocks noGrp="1"/>
          </p:cNvSpPr>
          <p:nvPr>
            <p:ph type="sldNum" sz="quarter" idx="2"/>
          </p:nvPr>
        </p:nvSpPr>
        <p:spPr>
          <a:prstGeom prst="rect">
            <a:avLst/>
          </a:prstGeom>
        </p:spPr>
        <p:txBody>
          <a:bodyPr/>
          <a:lstStyle/>
          <a:p>
            <a:pPr>
              <a:defRPr>
                <a:effectLst/>
              </a:defRPr>
            </a:pPr>
            <a:fld id="{86CB4B4D-7CA3-9044-876B-883B54F8677D}" type="slidenum">
              <a:t>‹#›</a:t>
            </a:fld>
            <a:endParaRPr dirty="0"/>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13169900" y="1092200"/>
            <a:ext cx="9525000" cy="11506200"/>
          </a:xfrm>
          <a:prstGeom prst="rect">
            <a:avLst/>
          </a:prstGeom>
          <a:ln w="9525">
            <a:round/>
          </a:ln>
        </p:spPr>
        <p:txBody>
          <a:bodyPr lIns="91439" tIns="45719" rIns="91439" bIns="45719" anchor="t">
            <a:noAutofit/>
          </a:bodyPr>
          <a:lstStyle/>
          <a:p>
            <a:endParaRPr dirty="0"/>
          </a:p>
        </p:txBody>
      </p:sp>
      <p:sp>
        <p:nvSpPr>
          <p:cNvPr id="39" name="Shape 39"/>
          <p:cNvSpPr>
            <a:spLocks noGrp="1"/>
          </p:cNvSpPr>
          <p:nvPr>
            <p:ph type="title"/>
          </p:nvPr>
        </p:nvSpPr>
        <p:spPr>
          <a:xfrm>
            <a:off x="1473200" y="1803400"/>
            <a:ext cx="9639300" cy="4927600"/>
          </a:xfrm>
          <a:prstGeom prst="rect">
            <a:avLst/>
          </a:prstGeom>
        </p:spPr>
        <p:txBody>
          <a:bodyPr anchor="b"/>
          <a:lstStyle/>
          <a:p>
            <a:r>
              <a:t>Title Text</a:t>
            </a:r>
          </a:p>
        </p:txBody>
      </p:sp>
      <p:sp>
        <p:nvSpPr>
          <p:cNvPr id="40" name="Shape 40"/>
          <p:cNvSpPr>
            <a:spLocks noGrp="1"/>
          </p:cNvSpPr>
          <p:nvPr>
            <p:ph type="body" sz="quarter" idx="1"/>
          </p:nvPr>
        </p:nvSpPr>
        <p:spPr>
          <a:xfrm>
            <a:off x="1473200" y="6718300"/>
            <a:ext cx="9639300" cy="5092700"/>
          </a:xfrm>
          <a:prstGeom prst="rect">
            <a:avLst/>
          </a:prstGeom>
        </p:spPr>
        <p:txBody>
          <a:bodyPr anchor="t"/>
          <a:lstStyle>
            <a:lvl1pPr marL="0" indent="0">
              <a:spcBef>
                <a:spcPts val="0"/>
              </a:spcBef>
              <a:buSzTx/>
              <a:buNone/>
              <a:defRPr sz="5800">
                <a:solidFill>
                  <a:srgbClr val="73BFFF"/>
                </a:solidFill>
              </a:defRPr>
            </a:lvl1pPr>
            <a:lvl2pPr marL="0" indent="228600">
              <a:spcBef>
                <a:spcPts val="0"/>
              </a:spcBef>
              <a:buSzTx/>
              <a:buNone/>
              <a:defRPr sz="5800">
                <a:solidFill>
                  <a:srgbClr val="73BFFF"/>
                </a:solidFill>
              </a:defRPr>
            </a:lvl2pPr>
            <a:lvl3pPr marL="0" indent="457200">
              <a:spcBef>
                <a:spcPts val="0"/>
              </a:spcBef>
              <a:buSzTx/>
              <a:buNone/>
              <a:defRPr sz="5800">
                <a:solidFill>
                  <a:srgbClr val="73BFFF"/>
                </a:solidFill>
              </a:defRPr>
            </a:lvl3pPr>
            <a:lvl4pPr marL="0" indent="685800">
              <a:spcBef>
                <a:spcPts val="0"/>
              </a:spcBef>
              <a:buSzTx/>
              <a:buNone/>
              <a:defRPr sz="5800">
                <a:solidFill>
                  <a:srgbClr val="73BFFF"/>
                </a:solidFill>
              </a:defRPr>
            </a:lvl4pPr>
            <a:lvl5pPr marL="0" indent="914400">
              <a:spcBef>
                <a:spcPts val="0"/>
              </a:spcBef>
              <a:buSzTx/>
              <a:buNone/>
              <a:defRPr sz="5800">
                <a:solidFill>
                  <a:srgbClr val="73BFFF"/>
                </a:solidFill>
              </a:defRPr>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pPr>
              <a:defRPr>
                <a:effectLst/>
              </a:defRPr>
            </a:pPr>
            <a:fld id="{86CB4B4D-7CA3-9044-876B-883B54F8677D}" type="slidenum">
              <a:t>‹#›</a:t>
            </a:fld>
            <a:endParaRPr dirty="0"/>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pPr>
              <a:defRPr>
                <a:effectLst/>
              </a:defRPr>
            </a:pPr>
            <a:fld id="{86CB4B4D-7CA3-9044-876B-883B54F8677D}" type="slidenum">
              <a:t>‹#›</a:t>
            </a:fld>
            <a:endParaRPr dirty="0"/>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xfrm>
            <a:off x="1473200" y="3898900"/>
            <a:ext cx="21437600" cy="80391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pPr>
              <a:defRPr>
                <a:effectLst/>
              </a:defRPr>
            </a:pPr>
            <a:fld id="{86CB4B4D-7CA3-9044-876B-883B54F8677D}" type="slidenum">
              <a:t>‹#›</a:t>
            </a:fld>
            <a:endParaRPr dirty="0"/>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13169900" y="3302000"/>
            <a:ext cx="9525000" cy="9207500"/>
          </a:xfrm>
          <a:prstGeom prst="rect">
            <a:avLst/>
          </a:prstGeom>
          <a:ln w="9525">
            <a:round/>
          </a:ln>
        </p:spPr>
        <p:txBody>
          <a:bodyPr lIns="91439" tIns="45719" rIns="91439" bIns="45719" anchor="t">
            <a:noAutofit/>
          </a:bodyPr>
          <a:lstStyle/>
          <a:p>
            <a:endParaRPr dirty="0"/>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1473200" y="3898900"/>
            <a:ext cx="10007600" cy="80391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pPr>
              <a:defRPr>
                <a:effectLst/>
              </a:defRPr>
            </a:pPr>
            <a:fld id="{86CB4B4D-7CA3-9044-876B-883B54F8677D}" type="slidenum">
              <a:t>‹#›</a:t>
            </a:fld>
            <a:endParaRPr dirty="0"/>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pPr>
              <a:defRPr>
                <a:effectLst/>
              </a:defRPr>
            </a:pPr>
            <a:fld id="{86CB4B4D-7CA3-9044-876B-883B54F8677D}" type="slidenum">
              <a:t>‹#›</a:t>
            </a:fld>
            <a:endParaRPr dirty="0"/>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p:nvPr/>
        </p:nvSpPr>
        <p:spPr>
          <a:xfrm>
            <a:off x="11493490" y="6373383"/>
            <a:ext cx="1396722" cy="969234"/>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dirty="0"/>
              <a:t>Text</a:t>
            </a:r>
          </a:p>
        </p:txBody>
      </p:sp>
      <p:sp>
        <p:nvSpPr>
          <p:cNvPr id="84" name="Shape 84"/>
          <p:cNvSpPr>
            <a:spLocks noGrp="1"/>
          </p:cNvSpPr>
          <p:nvPr>
            <p:ph type="pic" sz="quarter" idx="13"/>
          </p:nvPr>
        </p:nvSpPr>
        <p:spPr>
          <a:xfrm>
            <a:off x="15798800" y="6870700"/>
            <a:ext cx="7404100" cy="5549900"/>
          </a:xfrm>
          <a:prstGeom prst="rect">
            <a:avLst/>
          </a:prstGeom>
          <a:ln w="9525">
            <a:round/>
          </a:ln>
        </p:spPr>
        <p:txBody>
          <a:bodyPr lIns="91439" tIns="45719" rIns="91439" bIns="45719" anchor="t">
            <a:noAutofit/>
          </a:bodyPr>
          <a:lstStyle/>
          <a:p>
            <a:endParaRPr dirty="0"/>
          </a:p>
        </p:txBody>
      </p:sp>
      <p:sp>
        <p:nvSpPr>
          <p:cNvPr id="85" name="Shape 85"/>
          <p:cNvSpPr>
            <a:spLocks noGrp="1"/>
          </p:cNvSpPr>
          <p:nvPr>
            <p:ph type="pic" sz="quarter" idx="14"/>
          </p:nvPr>
        </p:nvSpPr>
        <p:spPr>
          <a:xfrm>
            <a:off x="15798800" y="952500"/>
            <a:ext cx="7404100" cy="5549900"/>
          </a:xfrm>
          <a:prstGeom prst="rect">
            <a:avLst/>
          </a:prstGeom>
          <a:ln w="9525">
            <a:round/>
          </a:ln>
        </p:spPr>
        <p:txBody>
          <a:bodyPr lIns="91439" tIns="45719" rIns="91439" bIns="45719" anchor="t">
            <a:noAutofit/>
          </a:bodyPr>
          <a:lstStyle/>
          <a:p>
            <a:endParaRPr dirty="0"/>
          </a:p>
        </p:txBody>
      </p:sp>
      <p:sp>
        <p:nvSpPr>
          <p:cNvPr id="86" name="Shape 86"/>
          <p:cNvSpPr>
            <a:spLocks noGrp="1"/>
          </p:cNvSpPr>
          <p:nvPr>
            <p:ph type="pic" idx="15"/>
          </p:nvPr>
        </p:nvSpPr>
        <p:spPr>
          <a:xfrm>
            <a:off x="1206500" y="952500"/>
            <a:ext cx="14173200" cy="11468100"/>
          </a:xfrm>
          <a:prstGeom prst="rect">
            <a:avLst/>
          </a:prstGeom>
          <a:ln w="9525">
            <a:round/>
          </a:ln>
        </p:spPr>
        <p:txBody>
          <a:bodyPr lIns="91439" tIns="45719" rIns="91439" bIns="45719" anchor="t">
            <a:noAutofit/>
          </a:bodyPr>
          <a:lstStyle/>
          <a:p>
            <a:endParaRPr dirty="0"/>
          </a:p>
        </p:txBody>
      </p:sp>
      <p:sp>
        <p:nvSpPr>
          <p:cNvPr id="87" name="Shape 87"/>
          <p:cNvSpPr>
            <a:spLocks noGrp="1"/>
          </p:cNvSpPr>
          <p:nvPr>
            <p:ph type="sldNum" sz="quarter" idx="2"/>
          </p:nvPr>
        </p:nvSpPr>
        <p:spPr>
          <a:xfrm>
            <a:off x="23724221" y="13125450"/>
            <a:ext cx="368504" cy="387070"/>
          </a:xfrm>
          <a:prstGeom prst="rect">
            <a:avLst/>
          </a:prstGeom>
        </p:spPr>
        <p:txBody>
          <a:bodyPr/>
          <a:lstStyle/>
          <a:p>
            <a:pPr>
              <a:defRPr>
                <a:effectLst/>
              </a:defRPr>
            </a:pPr>
            <a:fld id="{86CB4B4D-7CA3-9044-876B-883B54F8677D}" type="slidenum">
              <a:t>‹#›</a:t>
            </a:fld>
            <a:endParaRPr dirty="0"/>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4" name="Shape 94"/>
          <p:cNvSpPr>
            <a:spLocks noGrp="1"/>
          </p:cNvSpPr>
          <p:nvPr>
            <p:ph type="body" sz="quarter" idx="13"/>
          </p:nvPr>
        </p:nvSpPr>
        <p:spPr>
          <a:xfrm>
            <a:off x="2387600" y="8966200"/>
            <a:ext cx="19621500" cy="585521"/>
          </a:xfrm>
          <a:prstGeom prst="rect">
            <a:avLst/>
          </a:prstGeom>
        </p:spPr>
        <p:txBody>
          <a:bodyPr anchor="t">
            <a:spAutoFit/>
          </a:bodyPr>
          <a:lstStyle>
            <a:lvl1pPr marL="0" indent="0" algn="ctr">
              <a:spcBef>
                <a:spcPts val="0"/>
              </a:spcBef>
              <a:buSzTx/>
              <a:buNone/>
              <a:defRPr sz="3200" i="1">
                <a:solidFill>
                  <a:srgbClr val="73BFFF"/>
                </a:solidFill>
                <a:effectLst>
                  <a:outerShdw blurRad="38100" dist="36285" dir="2700000" rotWithShape="0">
                    <a:srgbClr val="000000">
                      <a:alpha val="48000"/>
                    </a:srgbClr>
                  </a:outerShdw>
                </a:effectLst>
                <a:latin typeface="Helvetica Neue"/>
                <a:ea typeface="Helvetica Neue"/>
                <a:cs typeface="Helvetica Neue"/>
                <a:sym typeface="Helvetica Neue"/>
              </a:defRPr>
            </a:lvl1pPr>
          </a:lstStyle>
          <a:p>
            <a:r>
              <a:t>–Johnny Appleseed</a:t>
            </a:r>
          </a:p>
        </p:txBody>
      </p:sp>
      <p:sp>
        <p:nvSpPr>
          <p:cNvPr id="95" name="Shape 95"/>
          <p:cNvSpPr>
            <a:spLocks noGrp="1"/>
          </p:cNvSpPr>
          <p:nvPr>
            <p:ph type="body" sz="quarter" idx="14"/>
          </p:nvPr>
        </p:nvSpPr>
        <p:spPr>
          <a:xfrm>
            <a:off x="2387600" y="6059289"/>
            <a:ext cx="19621500" cy="850901"/>
          </a:xfrm>
          <a:prstGeom prst="rect">
            <a:avLst/>
          </a:prstGeom>
        </p:spPr>
        <p:txBody>
          <a:bodyPr>
            <a:spAutoFit/>
          </a:bodyPr>
          <a:lstStyle>
            <a:lvl1pPr marL="0" indent="0" algn="ctr">
              <a:spcBef>
                <a:spcPts val="0"/>
              </a:spcBef>
              <a:buSzTx/>
              <a:buNone/>
              <a:defRPr>
                <a:effectLst>
                  <a:outerShdw blurRad="38100" dist="54428" dir="2700000" rotWithShape="0">
                    <a:srgbClr val="000000">
                      <a:alpha val="48000"/>
                    </a:srgbClr>
                  </a:outerShdw>
                </a:effectLst>
              </a:defRPr>
            </a:lvl1pPr>
          </a:lstStyle>
          <a:p>
            <a:r>
              <a:t>“Type a quote here.” </a:t>
            </a:r>
          </a:p>
        </p:txBody>
      </p:sp>
      <p:sp>
        <p:nvSpPr>
          <p:cNvPr id="96" name="Shape 96"/>
          <p:cNvSpPr>
            <a:spLocks noGrp="1"/>
          </p:cNvSpPr>
          <p:nvPr>
            <p:ph type="sldNum" sz="quarter" idx="2"/>
          </p:nvPr>
        </p:nvSpPr>
        <p:spPr>
          <a:prstGeom prst="rect">
            <a:avLst/>
          </a:prstGeom>
        </p:spPr>
        <p:txBody>
          <a:bodyPr/>
          <a:lstStyle/>
          <a:p>
            <a:pPr>
              <a:defRPr>
                <a:effectLst/>
              </a:defRPr>
            </a:pPr>
            <a:fld id="{86CB4B4D-7CA3-9044-876B-883B54F8677D}" type="slidenum">
              <a:t>‹#›</a:t>
            </a:fld>
            <a:endParaRPr dirty="0"/>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3" name="Shape 103"/>
          <p:cNvSpPr>
            <a:spLocks noGrp="1"/>
          </p:cNvSpPr>
          <p:nvPr>
            <p:ph type="pic" idx="13"/>
          </p:nvPr>
        </p:nvSpPr>
        <p:spPr>
          <a:xfrm>
            <a:off x="0" y="0"/>
            <a:ext cx="24384000" cy="13716000"/>
          </a:xfrm>
          <a:prstGeom prst="rect">
            <a:avLst/>
          </a:prstGeom>
        </p:spPr>
        <p:txBody>
          <a:bodyPr lIns="91439" tIns="45719" rIns="91439" bIns="45719" anchor="t">
            <a:noAutofit/>
          </a:bodyPr>
          <a:lstStyle/>
          <a:p>
            <a:endParaRPr dirty="0"/>
          </a:p>
        </p:txBody>
      </p:sp>
      <p:sp>
        <p:nvSpPr>
          <p:cNvPr id="104" name="Shape 104"/>
          <p:cNvSpPr>
            <a:spLocks noGrp="1"/>
          </p:cNvSpPr>
          <p:nvPr>
            <p:ph type="sldNum" sz="quarter" idx="2"/>
          </p:nvPr>
        </p:nvSpPr>
        <p:spPr>
          <a:prstGeom prst="rect">
            <a:avLst/>
          </a:prstGeom>
        </p:spPr>
        <p:txBody>
          <a:bodyPr/>
          <a:lstStyle/>
          <a:p>
            <a:pPr>
              <a:defRPr>
                <a:effectLst/>
              </a:defRPr>
            </a:pPr>
            <a:fld id="{86CB4B4D-7CA3-9044-876B-883B54F8677D}" type="slidenum">
              <a:t>‹#›</a:t>
            </a:fld>
            <a:endParaRPr dirty="0"/>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2"/>
          <a:srcRect/>
          <a:stretch>
            <a:fillRect/>
          </a:stretch>
        </a:blipFill>
        <a:effectLst/>
      </p:bgPr>
    </p:bg>
    <p:spTree>
      <p:nvGrpSpPr>
        <p:cNvPr id="1" name=""/>
        <p:cNvGrpSpPr/>
        <p:nvPr/>
      </p:nvGrpSpPr>
      <p:grpSpPr>
        <a:xfrm>
          <a:off x="0" y="0"/>
          <a:ext cx="0" cy="0"/>
          <a:chOff x="0" y="0"/>
          <a:chExt cx="0" cy="0"/>
        </a:xfrm>
      </p:grpSpPr>
      <p:sp>
        <p:nvSpPr>
          <p:cNvPr id="2" name="Shape 2"/>
          <p:cNvSpPr>
            <a:spLocks noGrp="1"/>
          </p:cNvSpPr>
          <p:nvPr>
            <p:ph type="body" idx="1"/>
          </p:nvPr>
        </p:nvSpPr>
        <p:spPr>
          <a:xfrm>
            <a:off x="1473200" y="1930400"/>
            <a:ext cx="21437600" cy="98552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lvl1pPr>
              <a:buBlip>
                <a:blip r:embed="rId13"/>
              </a:buBlip>
            </a:lvl1pPr>
            <a:lvl2pPr>
              <a:buBlip>
                <a:blip r:embed="rId13"/>
              </a:buBlip>
            </a:lvl2pPr>
            <a:lvl3pPr>
              <a:buBlip>
                <a:blip r:embed="rId13"/>
              </a:buBlip>
            </a:lvl3pPr>
            <a:lvl4pPr>
              <a:buBlip>
                <a:blip r:embed="rId13"/>
              </a:buBlip>
            </a:lvl4pPr>
            <a:lvl5pPr>
              <a:buBlip>
                <a:blip r:embed="rId13"/>
              </a:buBlip>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3" name="Shape 3"/>
          <p:cNvSpPr>
            <a:spLocks noGrp="1"/>
          </p:cNvSpPr>
          <p:nvPr>
            <p:ph type="title"/>
          </p:nvPr>
        </p:nvSpPr>
        <p:spPr>
          <a:xfrm>
            <a:off x="1473200" y="355600"/>
            <a:ext cx="21437600" cy="34290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Title Text</a:t>
            </a:r>
          </a:p>
        </p:txBody>
      </p:sp>
      <p:sp>
        <p:nvSpPr>
          <p:cNvPr id="4" name="Shape 4"/>
          <p:cNvSpPr>
            <a:spLocks noGrp="1"/>
          </p:cNvSpPr>
          <p:nvPr>
            <p:ph type="sldNum" sz="quarter" idx="2"/>
          </p:nvPr>
        </p:nvSpPr>
        <p:spPr>
          <a:xfrm>
            <a:off x="23721936" y="13125450"/>
            <a:ext cx="368504" cy="387070"/>
          </a:xfrm>
          <a:prstGeom prst="rect">
            <a:avLst/>
          </a:prstGeom>
          <a:ln w="12700">
            <a:miter lim="400000"/>
          </a:ln>
        </p:spPr>
        <p:txBody>
          <a:bodyPr wrap="none" lIns="50800" tIns="50800" rIns="50800" bIns="50800">
            <a:spAutoFit/>
          </a:bodyPr>
          <a:lstStyle>
            <a:lvl1pPr algn="r">
              <a:defRPr sz="1800" b="1">
                <a:solidFill>
                  <a:srgbClr val="FFFFFF">
                    <a:alpha val="70000"/>
                  </a:srgbClr>
                </a:solidFill>
                <a:latin typeface="Helvetica Neue"/>
                <a:ea typeface="Helvetica Neue"/>
                <a:cs typeface="Helvetica Neue"/>
                <a:sym typeface="Helvetica Neue"/>
              </a:defRPr>
            </a:lvl1pPr>
          </a:lstStyle>
          <a:p>
            <a:pPr>
              <a:defRPr>
                <a:effectLst/>
              </a:defRPr>
            </a:pPr>
            <a:fld id="{86CB4B4D-7CA3-9044-876B-883B54F8677D}" type="slidenum">
              <a:t>‹#›</a:t>
            </a:fld>
            <a:endParaRPr dirty="0"/>
          </a:p>
        </p:txBody>
      </p:sp>
      <p:pic>
        <p:nvPicPr>
          <p:cNvPr id="5" name="Picture 4"/>
          <p:cNvPicPr>
            <a:picLocks noChangeAspect="1"/>
          </p:cNvPicPr>
          <p:nvPr userDrawn="1"/>
        </p:nvPicPr>
        <p:blipFill rotWithShape="1">
          <a:blip r:embed="rId14" cstate="print">
            <a:extLst>
              <a:ext uri="{28A0092B-C50C-407E-A947-70E740481C1C}">
                <a14:useLocalDpi xmlns:a14="http://schemas.microsoft.com/office/drawing/2010/main" val="0"/>
              </a:ext>
            </a:extLst>
          </a:blip>
          <a:srcRect l="27973" t="20921" r="26192" b="35956"/>
          <a:stretch/>
        </p:blipFill>
        <p:spPr>
          <a:xfrm>
            <a:off x="22352000" y="11709400"/>
            <a:ext cx="1778000" cy="1676400"/>
          </a:xfrm>
          <a:prstGeom prst="rect">
            <a:avLst/>
          </a:prstGeom>
        </p:spPr>
      </p:pic>
    </p:spTree>
  </p:cSld>
  <p:clrMap bg1="dk1" tx1="lt1" bg2="dk2" tx2="lt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Lst>
  <p:transition spd="med"/>
  <p:txStyles>
    <p:titleStyle>
      <a:lvl1pPr marL="0" marR="0" indent="0" algn="l" defTabSz="825500" rtl="0" latinLnBrk="0">
        <a:lnSpc>
          <a:spcPct val="100000"/>
        </a:lnSpc>
        <a:spcBef>
          <a:spcPts val="0"/>
        </a:spcBef>
        <a:spcAft>
          <a:spcPts val="0"/>
        </a:spcAft>
        <a:buClrTx/>
        <a:buSzTx/>
        <a:buFontTx/>
        <a:buNone/>
        <a:tabLst/>
        <a:defRPr sz="10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1pPr>
      <a:lvl2pPr marL="0" marR="0" indent="228600" algn="l" defTabSz="825500" rtl="0" latinLnBrk="0">
        <a:lnSpc>
          <a:spcPct val="100000"/>
        </a:lnSpc>
        <a:spcBef>
          <a:spcPts val="0"/>
        </a:spcBef>
        <a:spcAft>
          <a:spcPts val="0"/>
        </a:spcAft>
        <a:buClrTx/>
        <a:buSzTx/>
        <a:buFontTx/>
        <a:buNone/>
        <a:tabLst/>
        <a:defRPr sz="10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2pPr>
      <a:lvl3pPr marL="0" marR="0" indent="457200" algn="l" defTabSz="825500" rtl="0" latinLnBrk="0">
        <a:lnSpc>
          <a:spcPct val="100000"/>
        </a:lnSpc>
        <a:spcBef>
          <a:spcPts val="0"/>
        </a:spcBef>
        <a:spcAft>
          <a:spcPts val="0"/>
        </a:spcAft>
        <a:buClrTx/>
        <a:buSzTx/>
        <a:buFontTx/>
        <a:buNone/>
        <a:tabLst/>
        <a:defRPr sz="10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3pPr>
      <a:lvl4pPr marL="0" marR="0" indent="685800" algn="l" defTabSz="825500" rtl="0" latinLnBrk="0">
        <a:lnSpc>
          <a:spcPct val="100000"/>
        </a:lnSpc>
        <a:spcBef>
          <a:spcPts val="0"/>
        </a:spcBef>
        <a:spcAft>
          <a:spcPts val="0"/>
        </a:spcAft>
        <a:buClrTx/>
        <a:buSzTx/>
        <a:buFontTx/>
        <a:buNone/>
        <a:tabLst/>
        <a:defRPr sz="10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4pPr>
      <a:lvl5pPr marL="0" marR="0" indent="914400" algn="l" defTabSz="825500" rtl="0" latinLnBrk="0">
        <a:lnSpc>
          <a:spcPct val="100000"/>
        </a:lnSpc>
        <a:spcBef>
          <a:spcPts val="0"/>
        </a:spcBef>
        <a:spcAft>
          <a:spcPts val="0"/>
        </a:spcAft>
        <a:buClrTx/>
        <a:buSzTx/>
        <a:buFontTx/>
        <a:buNone/>
        <a:tabLst/>
        <a:defRPr sz="10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5pPr>
      <a:lvl6pPr marL="0" marR="0" indent="1143000" algn="l" defTabSz="825500" rtl="0" latinLnBrk="0">
        <a:lnSpc>
          <a:spcPct val="100000"/>
        </a:lnSpc>
        <a:spcBef>
          <a:spcPts val="0"/>
        </a:spcBef>
        <a:spcAft>
          <a:spcPts val="0"/>
        </a:spcAft>
        <a:buClrTx/>
        <a:buSzTx/>
        <a:buFontTx/>
        <a:buNone/>
        <a:tabLst/>
        <a:defRPr sz="10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6pPr>
      <a:lvl7pPr marL="0" marR="0" indent="1371600" algn="l" defTabSz="825500" rtl="0" latinLnBrk="0">
        <a:lnSpc>
          <a:spcPct val="100000"/>
        </a:lnSpc>
        <a:spcBef>
          <a:spcPts val="0"/>
        </a:spcBef>
        <a:spcAft>
          <a:spcPts val="0"/>
        </a:spcAft>
        <a:buClrTx/>
        <a:buSzTx/>
        <a:buFontTx/>
        <a:buNone/>
        <a:tabLst/>
        <a:defRPr sz="10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7pPr>
      <a:lvl8pPr marL="0" marR="0" indent="1600200" algn="l" defTabSz="825500" rtl="0" latinLnBrk="0">
        <a:lnSpc>
          <a:spcPct val="100000"/>
        </a:lnSpc>
        <a:spcBef>
          <a:spcPts val="0"/>
        </a:spcBef>
        <a:spcAft>
          <a:spcPts val="0"/>
        </a:spcAft>
        <a:buClrTx/>
        <a:buSzTx/>
        <a:buFontTx/>
        <a:buNone/>
        <a:tabLst/>
        <a:defRPr sz="10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8pPr>
      <a:lvl9pPr marL="0" marR="0" indent="1828800" algn="l" defTabSz="825500" rtl="0" latinLnBrk="0">
        <a:lnSpc>
          <a:spcPct val="100000"/>
        </a:lnSpc>
        <a:spcBef>
          <a:spcPts val="0"/>
        </a:spcBef>
        <a:spcAft>
          <a:spcPts val="0"/>
        </a:spcAft>
        <a:buClrTx/>
        <a:buSzTx/>
        <a:buFontTx/>
        <a:buNone/>
        <a:tabLst/>
        <a:defRPr sz="10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9pPr>
    </p:titleStyle>
    <p:bodyStyle>
      <a:lvl1pPr marL="635000" marR="0" indent="-635000" algn="l" defTabSz="825500" rtl="0" latinLnBrk="0">
        <a:lnSpc>
          <a:spcPct val="100000"/>
        </a:lnSpc>
        <a:spcBef>
          <a:spcPts val="5100"/>
        </a:spcBef>
        <a:spcAft>
          <a:spcPts val="0"/>
        </a:spcAft>
        <a:buClrTx/>
        <a:buSzPct val="30000"/>
        <a:buFontTx/>
        <a:buBlip>
          <a:blip r:embed="rId13"/>
        </a:buBlip>
        <a:tabLst/>
        <a:defRPr sz="5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1pPr>
      <a:lvl2pPr marL="1270000" marR="0" indent="-635000" algn="l" defTabSz="825500" rtl="0" latinLnBrk="0">
        <a:lnSpc>
          <a:spcPct val="100000"/>
        </a:lnSpc>
        <a:spcBef>
          <a:spcPts val="5100"/>
        </a:spcBef>
        <a:spcAft>
          <a:spcPts val="0"/>
        </a:spcAft>
        <a:buClrTx/>
        <a:buSzPct val="30000"/>
        <a:buFontTx/>
        <a:buBlip>
          <a:blip r:embed="rId13"/>
        </a:buBlip>
        <a:tabLst/>
        <a:defRPr sz="5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2pPr>
      <a:lvl3pPr marL="1905000" marR="0" indent="-635000" algn="l" defTabSz="825500" rtl="0" latinLnBrk="0">
        <a:lnSpc>
          <a:spcPct val="100000"/>
        </a:lnSpc>
        <a:spcBef>
          <a:spcPts val="5100"/>
        </a:spcBef>
        <a:spcAft>
          <a:spcPts val="0"/>
        </a:spcAft>
        <a:buClrTx/>
        <a:buSzPct val="30000"/>
        <a:buFontTx/>
        <a:buBlip>
          <a:blip r:embed="rId13"/>
        </a:buBlip>
        <a:tabLst/>
        <a:defRPr sz="5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3pPr>
      <a:lvl4pPr marL="2540000" marR="0" indent="-635000" algn="l" defTabSz="825500" rtl="0" latinLnBrk="0">
        <a:lnSpc>
          <a:spcPct val="100000"/>
        </a:lnSpc>
        <a:spcBef>
          <a:spcPts val="5100"/>
        </a:spcBef>
        <a:spcAft>
          <a:spcPts val="0"/>
        </a:spcAft>
        <a:buClrTx/>
        <a:buSzPct val="30000"/>
        <a:buFontTx/>
        <a:buBlip>
          <a:blip r:embed="rId13"/>
        </a:buBlip>
        <a:tabLst/>
        <a:defRPr sz="5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4pPr>
      <a:lvl5pPr marL="3175000" marR="0" indent="-635000" algn="l" defTabSz="825500" rtl="0" latinLnBrk="0">
        <a:lnSpc>
          <a:spcPct val="100000"/>
        </a:lnSpc>
        <a:spcBef>
          <a:spcPts val="5100"/>
        </a:spcBef>
        <a:spcAft>
          <a:spcPts val="0"/>
        </a:spcAft>
        <a:buClrTx/>
        <a:buSzPct val="30000"/>
        <a:buFontTx/>
        <a:buBlip>
          <a:blip r:embed="rId13"/>
        </a:buBlip>
        <a:tabLst/>
        <a:defRPr sz="5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5pPr>
      <a:lvl6pPr marL="3810000" marR="0" indent="-635000" algn="l" defTabSz="825500" rtl="0" latinLnBrk="0">
        <a:lnSpc>
          <a:spcPct val="100000"/>
        </a:lnSpc>
        <a:spcBef>
          <a:spcPts val="5100"/>
        </a:spcBef>
        <a:spcAft>
          <a:spcPts val="0"/>
        </a:spcAft>
        <a:buClrTx/>
        <a:buSzPct val="30000"/>
        <a:buFontTx/>
        <a:buBlip>
          <a:blip r:embed="rId13"/>
        </a:buBlip>
        <a:tabLst/>
        <a:defRPr sz="5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6pPr>
      <a:lvl7pPr marL="4445000" marR="0" indent="-635000" algn="l" defTabSz="825500" rtl="0" latinLnBrk="0">
        <a:lnSpc>
          <a:spcPct val="100000"/>
        </a:lnSpc>
        <a:spcBef>
          <a:spcPts val="5100"/>
        </a:spcBef>
        <a:spcAft>
          <a:spcPts val="0"/>
        </a:spcAft>
        <a:buClrTx/>
        <a:buSzPct val="30000"/>
        <a:buFontTx/>
        <a:buBlip>
          <a:blip r:embed="rId13"/>
        </a:buBlip>
        <a:tabLst/>
        <a:defRPr sz="5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7pPr>
      <a:lvl8pPr marL="5080000" marR="0" indent="-635000" algn="l" defTabSz="825500" rtl="0" latinLnBrk="0">
        <a:lnSpc>
          <a:spcPct val="100000"/>
        </a:lnSpc>
        <a:spcBef>
          <a:spcPts val="5100"/>
        </a:spcBef>
        <a:spcAft>
          <a:spcPts val="0"/>
        </a:spcAft>
        <a:buClrTx/>
        <a:buSzPct val="30000"/>
        <a:buFontTx/>
        <a:buBlip>
          <a:blip r:embed="rId13"/>
        </a:buBlip>
        <a:tabLst/>
        <a:defRPr sz="5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8pPr>
      <a:lvl9pPr marL="5715000" marR="0" indent="-635000" algn="l" defTabSz="825500" rtl="0" latinLnBrk="0">
        <a:lnSpc>
          <a:spcPct val="100000"/>
        </a:lnSpc>
        <a:spcBef>
          <a:spcPts val="5100"/>
        </a:spcBef>
        <a:spcAft>
          <a:spcPts val="0"/>
        </a:spcAft>
        <a:buClrTx/>
        <a:buSzPct val="30000"/>
        <a:buFontTx/>
        <a:buBlip>
          <a:blip r:embed="rId13"/>
        </a:buBlip>
        <a:tabLst/>
        <a:defRPr sz="5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9pPr>
    </p:bodyStyle>
    <p:otherStyle>
      <a:lvl1pPr marL="0" marR="0" indent="0" algn="r" defTabSz="825500" rtl="0" latinLnBrk="0">
        <a:lnSpc>
          <a:spcPct val="100000"/>
        </a:lnSpc>
        <a:spcBef>
          <a:spcPts val="0"/>
        </a:spcBef>
        <a:spcAft>
          <a:spcPts val="0"/>
        </a:spcAft>
        <a:buClrTx/>
        <a:buSzTx/>
        <a:buFontTx/>
        <a:buNone/>
        <a:tabLst/>
        <a:defRPr sz="1800" b="1" i="0" u="none" strike="noStrike" cap="none" spc="0" baseline="0">
          <a:ln>
            <a:noFill/>
          </a:ln>
          <a:solidFill>
            <a:schemeClr val="tx1"/>
          </a:solidFill>
          <a:uFillTx/>
          <a:latin typeface="+mn-lt"/>
          <a:ea typeface="+mn-ea"/>
          <a:cs typeface="+mn-cs"/>
          <a:sym typeface="Helvetica Neue"/>
        </a:defRPr>
      </a:lvl1pPr>
      <a:lvl2pPr marL="0" marR="0" indent="228600" algn="r" defTabSz="825500" rtl="0" latinLnBrk="0">
        <a:lnSpc>
          <a:spcPct val="100000"/>
        </a:lnSpc>
        <a:spcBef>
          <a:spcPts val="0"/>
        </a:spcBef>
        <a:spcAft>
          <a:spcPts val="0"/>
        </a:spcAft>
        <a:buClrTx/>
        <a:buSzTx/>
        <a:buFontTx/>
        <a:buNone/>
        <a:tabLst/>
        <a:defRPr sz="1800" b="1" i="0" u="none" strike="noStrike" cap="none" spc="0" baseline="0">
          <a:ln>
            <a:noFill/>
          </a:ln>
          <a:solidFill>
            <a:schemeClr val="tx1"/>
          </a:solidFill>
          <a:uFillTx/>
          <a:latin typeface="+mn-lt"/>
          <a:ea typeface="+mn-ea"/>
          <a:cs typeface="+mn-cs"/>
          <a:sym typeface="Helvetica Neue"/>
        </a:defRPr>
      </a:lvl2pPr>
      <a:lvl3pPr marL="0" marR="0" indent="457200" algn="r" defTabSz="825500" rtl="0" latinLnBrk="0">
        <a:lnSpc>
          <a:spcPct val="100000"/>
        </a:lnSpc>
        <a:spcBef>
          <a:spcPts val="0"/>
        </a:spcBef>
        <a:spcAft>
          <a:spcPts val="0"/>
        </a:spcAft>
        <a:buClrTx/>
        <a:buSzTx/>
        <a:buFontTx/>
        <a:buNone/>
        <a:tabLst/>
        <a:defRPr sz="1800" b="1" i="0" u="none" strike="noStrike" cap="none" spc="0" baseline="0">
          <a:ln>
            <a:noFill/>
          </a:ln>
          <a:solidFill>
            <a:schemeClr val="tx1"/>
          </a:solidFill>
          <a:uFillTx/>
          <a:latin typeface="+mn-lt"/>
          <a:ea typeface="+mn-ea"/>
          <a:cs typeface="+mn-cs"/>
          <a:sym typeface="Helvetica Neue"/>
        </a:defRPr>
      </a:lvl3pPr>
      <a:lvl4pPr marL="0" marR="0" indent="685800" algn="r" defTabSz="825500" rtl="0" latinLnBrk="0">
        <a:lnSpc>
          <a:spcPct val="100000"/>
        </a:lnSpc>
        <a:spcBef>
          <a:spcPts val="0"/>
        </a:spcBef>
        <a:spcAft>
          <a:spcPts val="0"/>
        </a:spcAft>
        <a:buClrTx/>
        <a:buSzTx/>
        <a:buFontTx/>
        <a:buNone/>
        <a:tabLst/>
        <a:defRPr sz="1800" b="1" i="0" u="none" strike="noStrike" cap="none" spc="0" baseline="0">
          <a:ln>
            <a:noFill/>
          </a:ln>
          <a:solidFill>
            <a:schemeClr val="tx1"/>
          </a:solidFill>
          <a:uFillTx/>
          <a:latin typeface="+mn-lt"/>
          <a:ea typeface="+mn-ea"/>
          <a:cs typeface="+mn-cs"/>
          <a:sym typeface="Helvetica Neue"/>
        </a:defRPr>
      </a:lvl4pPr>
      <a:lvl5pPr marL="0" marR="0" indent="914400" algn="r" defTabSz="825500" rtl="0" latinLnBrk="0">
        <a:lnSpc>
          <a:spcPct val="100000"/>
        </a:lnSpc>
        <a:spcBef>
          <a:spcPts val="0"/>
        </a:spcBef>
        <a:spcAft>
          <a:spcPts val="0"/>
        </a:spcAft>
        <a:buClrTx/>
        <a:buSzTx/>
        <a:buFontTx/>
        <a:buNone/>
        <a:tabLst/>
        <a:defRPr sz="1800" b="1" i="0" u="none" strike="noStrike" cap="none" spc="0" baseline="0">
          <a:ln>
            <a:noFill/>
          </a:ln>
          <a:solidFill>
            <a:schemeClr val="tx1"/>
          </a:solidFill>
          <a:uFillTx/>
          <a:latin typeface="+mn-lt"/>
          <a:ea typeface="+mn-ea"/>
          <a:cs typeface="+mn-cs"/>
          <a:sym typeface="Helvetica Neue"/>
        </a:defRPr>
      </a:lvl5pPr>
      <a:lvl6pPr marL="0" marR="0" indent="1143000" algn="r" defTabSz="825500" rtl="0" latinLnBrk="0">
        <a:lnSpc>
          <a:spcPct val="100000"/>
        </a:lnSpc>
        <a:spcBef>
          <a:spcPts val="0"/>
        </a:spcBef>
        <a:spcAft>
          <a:spcPts val="0"/>
        </a:spcAft>
        <a:buClrTx/>
        <a:buSzTx/>
        <a:buFontTx/>
        <a:buNone/>
        <a:tabLst/>
        <a:defRPr sz="1800" b="1" i="0" u="none" strike="noStrike" cap="none" spc="0" baseline="0">
          <a:ln>
            <a:noFill/>
          </a:ln>
          <a:solidFill>
            <a:schemeClr val="tx1"/>
          </a:solidFill>
          <a:uFillTx/>
          <a:latin typeface="+mn-lt"/>
          <a:ea typeface="+mn-ea"/>
          <a:cs typeface="+mn-cs"/>
          <a:sym typeface="Helvetica Neue"/>
        </a:defRPr>
      </a:lvl6pPr>
      <a:lvl7pPr marL="0" marR="0" indent="1371600" algn="r" defTabSz="825500" rtl="0" latinLnBrk="0">
        <a:lnSpc>
          <a:spcPct val="100000"/>
        </a:lnSpc>
        <a:spcBef>
          <a:spcPts val="0"/>
        </a:spcBef>
        <a:spcAft>
          <a:spcPts val="0"/>
        </a:spcAft>
        <a:buClrTx/>
        <a:buSzTx/>
        <a:buFontTx/>
        <a:buNone/>
        <a:tabLst/>
        <a:defRPr sz="1800" b="1" i="0" u="none" strike="noStrike" cap="none" spc="0" baseline="0">
          <a:ln>
            <a:noFill/>
          </a:ln>
          <a:solidFill>
            <a:schemeClr val="tx1"/>
          </a:solidFill>
          <a:uFillTx/>
          <a:latin typeface="+mn-lt"/>
          <a:ea typeface="+mn-ea"/>
          <a:cs typeface="+mn-cs"/>
          <a:sym typeface="Helvetica Neue"/>
        </a:defRPr>
      </a:lvl7pPr>
      <a:lvl8pPr marL="0" marR="0" indent="1600200" algn="r" defTabSz="825500" rtl="0" latinLnBrk="0">
        <a:lnSpc>
          <a:spcPct val="100000"/>
        </a:lnSpc>
        <a:spcBef>
          <a:spcPts val="0"/>
        </a:spcBef>
        <a:spcAft>
          <a:spcPts val="0"/>
        </a:spcAft>
        <a:buClrTx/>
        <a:buSzTx/>
        <a:buFontTx/>
        <a:buNone/>
        <a:tabLst/>
        <a:defRPr sz="1800" b="1" i="0" u="none" strike="noStrike" cap="none" spc="0" baseline="0">
          <a:ln>
            <a:noFill/>
          </a:ln>
          <a:solidFill>
            <a:schemeClr val="tx1"/>
          </a:solidFill>
          <a:uFillTx/>
          <a:latin typeface="+mn-lt"/>
          <a:ea typeface="+mn-ea"/>
          <a:cs typeface="+mn-cs"/>
          <a:sym typeface="Helvetica Neue"/>
        </a:defRPr>
      </a:lvl8pPr>
      <a:lvl9pPr marL="0" marR="0" indent="1828800" algn="r" defTabSz="825500" rtl="0" latinLnBrk="0">
        <a:lnSpc>
          <a:spcPct val="100000"/>
        </a:lnSpc>
        <a:spcBef>
          <a:spcPts val="0"/>
        </a:spcBef>
        <a:spcAft>
          <a:spcPts val="0"/>
        </a:spcAft>
        <a:buClrTx/>
        <a:buSzTx/>
        <a:buFontTx/>
        <a:buNone/>
        <a:tabLst/>
        <a:defRPr sz="1800" b="1" i="0" u="none" strike="noStrike" cap="none" spc="0" baseline="0">
          <a:ln>
            <a:noFill/>
          </a:ln>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Shape 120"/>
          <p:cNvSpPr>
            <a:spLocks noGrp="1"/>
          </p:cNvSpPr>
          <p:nvPr>
            <p:ph type="ctrTitle"/>
          </p:nvPr>
        </p:nvSpPr>
        <p:spPr>
          <a:xfrm>
            <a:off x="6590334" y="8236384"/>
            <a:ext cx="11203332" cy="1037791"/>
          </a:xfrm>
          <a:prstGeom prst="rect">
            <a:avLst/>
          </a:prstGeom>
        </p:spPr>
        <p:txBody>
          <a:bodyPr>
            <a:normAutofit fontScale="90000"/>
          </a:bodyPr>
          <a:lstStyle>
            <a:lvl1pPr algn="ctr" defTabSz="511809">
              <a:defRPr sz="6200">
                <a:effectLst>
                  <a:outerShdw blurRad="31496" dist="23622" dir="5400000" rotWithShape="0">
                    <a:srgbClr val="000000"/>
                  </a:outerShdw>
                </a:effectLst>
              </a:defRPr>
            </a:lvl1pPr>
          </a:lstStyle>
          <a:p>
            <a:r>
              <a:rPr lang="en-US" dirty="0"/>
              <a:t>Concurrency Concepts</a:t>
            </a:r>
            <a:endParaRPr dirty="0"/>
          </a:p>
        </p:txBody>
      </p:sp>
      <p:pic>
        <p:nvPicPr>
          <p:cNvPr id="121" name="image3.png"/>
          <p:cNvPicPr>
            <a:picLocks noChangeAspect="1"/>
          </p:cNvPicPr>
          <p:nvPr/>
        </p:nvPicPr>
        <p:blipFill>
          <a:blip r:embed="rId2"/>
          <a:stretch>
            <a:fillRect/>
          </a:stretch>
        </p:blipFill>
        <p:spPr>
          <a:xfrm>
            <a:off x="4098207" y="5372088"/>
            <a:ext cx="16187586" cy="2971824"/>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Concurrency Control: Critical Section</a:t>
            </a:r>
          </a:p>
        </p:txBody>
      </p:sp>
      <p:sp>
        <p:nvSpPr>
          <p:cNvPr id="5" name="TextBox 4"/>
          <p:cNvSpPr txBox="1"/>
          <p:nvPr/>
        </p:nvSpPr>
        <p:spPr>
          <a:xfrm>
            <a:off x="4070945" y="4310189"/>
            <a:ext cx="16242109" cy="7232749"/>
          </a:xfrm>
          <a:prstGeom prst="rect">
            <a:avLst/>
          </a:prstGeom>
          <a:noFill/>
        </p:spPr>
        <p:txBody>
          <a:bodyPr wrap="square" rtlCol="0">
            <a:spAutoFit/>
          </a:bodyPr>
          <a:lstStyle/>
          <a:p>
            <a:pPr algn="l"/>
            <a:r>
              <a:rPr lang="en-US" dirty="0" err="1"/>
              <a:t>Console.WriteLine</a:t>
            </a:r>
            <a:r>
              <a:rPr lang="en-US" dirty="0"/>
              <a:t>(“Thank you for your payment.”);</a:t>
            </a:r>
          </a:p>
          <a:p>
            <a:pPr algn="l"/>
            <a:endParaRPr lang="en-US" dirty="0"/>
          </a:p>
          <a:p>
            <a:pPr algn="l"/>
            <a:r>
              <a:rPr lang="en-US" dirty="0" err="1">
                <a:solidFill>
                  <a:srgbClr val="FFC000"/>
                </a:solidFill>
              </a:rPr>
              <a:t>corporateAccount.balance</a:t>
            </a:r>
            <a:r>
              <a:rPr lang="en-US" dirty="0">
                <a:solidFill>
                  <a:srgbClr val="FFC000"/>
                </a:solidFill>
              </a:rPr>
              <a:t> += </a:t>
            </a:r>
            <a:r>
              <a:rPr lang="en-US" dirty="0" err="1">
                <a:solidFill>
                  <a:srgbClr val="FFC000"/>
                </a:solidFill>
              </a:rPr>
              <a:t>payment.amount</a:t>
            </a:r>
            <a:r>
              <a:rPr lang="en-US" dirty="0">
                <a:solidFill>
                  <a:srgbClr val="FFC000"/>
                </a:solidFill>
              </a:rPr>
              <a:t>;</a:t>
            </a:r>
          </a:p>
          <a:p>
            <a:pPr algn="l"/>
            <a:r>
              <a:rPr lang="en-US" dirty="0" err="1">
                <a:solidFill>
                  <a:srgbClr val="FFC000"/>
                </a:solidFill>
              </a:rPr>
              <a:t>mostRecentPayment</a:t>
            </a:r>
            <a:r>
              <a:rPr lang="en-US" dirty="0">
                <a:solidFill>
                  <a:srgbClr val="FFC000"/>
                </a:solidFill>
              </a:rPr>
              <a:t> = payment;</a:t>
            </a:r>
          </a:p>
          <a:p>
            <a:pPr algn="l"/>
            <a:r>
              <a:rPr lang="en-US" dirty="0" err="1">
                <a:solidFill>
                  <a:srgbClr val="FFC000"/>
                </a:solidFill>
              </a:rPr>
              <a:t>transactionLog.add</a:t>
            </a:r>
            <a:r>
              <a:rPr lang="en-US" dirty="0">
                <a:solidFill>
                  <a:srgbClr val="FFC000"/>
                </a:solidFill>
              </a:rPr>
              <a:t>(payment);</a:t>
            </a:r>
          </a:p>
          <a:p>
            <a:pPr algn="l"/>
            <a:endParaRPr lang="en-US" dirty="0"/>
          </a:p>
          <a:p>
            <a:pPr algn="l"/>
            <a:r>
              <a:rPr lang="en-US" dirty="0" err="1"/>
              <a:t>Console.WriteLine</a:t>
            </a:r>
            <a:r>
              <a:rPr lang="en-US" dirty="0"/>
              <a:t>(“Payment processed.”);</a:t>
            </a:r>
          </a:p>
          <a:p>
            <a:endParaRPr lang="en-US" dirty="0"/>
          </a:p>
        </p:txBody>
      </p:sp>
      <p:sp>
        <p:nvSpPr>
          <p:cNvPr id="7" name="TextBox 6"/>
          <p:cNvSpPr txBox="1"/>
          <p:nvPr/>
        </p:nvSpPr>
        <p:spPr>
          <a:xfrm>
            <a:off x="3434442" y="5916671"/>
            <a:ext cx="343175" cy="2862322"/>
          </a:xfrm>
          <a:prstGeom prst="rect">
            <a:avLst/>
          </a:prstGeom>
          <a:noFill/>
        </p:spPr>
        <p:txBody>
          <a:bodyPr wrap="square" rtlCol="0">
            <a:spAutoFit/>
          </a:bodyPr>
          <a:lstStyle/>
          <a:p>
            <a:r>
              <a:rPr lang="en-US" sz="18000" dirty="0">
                <a:solidFill>
                  <a:srgbClr val="FFC000"/>
                </a:solidFill>
              </a:rPr>
              <a:t>{</a:t>
            </a:r>
          </a:p>
        </p:txBody>
      </p:sp>
    </p:spTree>
    <p:extLst>
      <p:ext uri="{BB962C8B-B14F-4D97-AF65-F5344CB8AC3E}">
        <p14:creationId xmlns:p14="http://schemas.microsoft.com/office/powerpoint/2010/main" val="1437706783"/>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7500" dirty="0"/>
              <a:t>Concurrency Control: Locks, Mutexes, and Semaphores</a:t>
            </a:r>
          </a:p>
        </p:txBody>
      </p:sp>
      <p:sp>
        <p:nvSpPr>
          <p:cNvPr id="3" name="Text Placeholder 2"/>
          <p:cNvSpPr>
            <a:spLocks noGrp="1"/>
          </p:cNvSpPr>
          <p:nvPr>
            <p:ph type="body" idx="1"/>
          </p:nvPr>
        </p:nvSpPr>
        <p:spPr/>
        <p:txBody>
          <a:bodyPr>
            <a:normAutofit fontScale="77500" lnSpcReduction="20000"/>
          </a:bodyPr>
          <a:lstStyle/>
          <a:p>
            <a:r>
              <a:rPr lang="en-US" dirty="0">
                <a:solidFill>
                  <a:srgbClr val="92D050"/>
                </a:solidFill>
              </a:rPr>
              <a:t>Lock</a:t>
            </a:r>
            <a:r>
              <a:rPr lang="en-US" dirty="0"/>
              <a:t>: </a:t>
            </a:r>
            <a:r>
              <a:rPr lang="en-US" sz="5400" kern="1200" dirty="0">
                <a:solidFill>
                  <a:schemeClr val="tx1"/>
                </a:solidFill>
                <a:effectLst/>
              </a:rPr>
              <a:t>restricts code from being executed by more than one </a:t>
            </a:r>
            <a:r>
              <a:rPr lang="en-US" sz="5400" kern="1200" dirty="0">
                <a:solidFill>
                  <a:srgbClr val="92D050"/>
                </a:solidFill>
                <a:effectLst/>
              </a:rPr>
              <a:t>thread</a:t>
            </a:r>
            <a:r>
              <a:rPr lang="en-US" sz="5400" kern="1200" dirty="0">
                <a:solidFill>
                  <a:schemeClr val="tx1"/>
                </a:solidFill>
                <a:effectLst/>
              </a:rPr>
              <a:t> at a time. If a thread attempts to enter a lock, it is blocked until the object is released.</a:t>
            </a:r>
          </a:p>
          <a:p>
            <a:r>
              <a:rPr lang="en-US" sz="5400" kern="1200" dirty="0">
                <a:solidFill>
                  <a:srgbClr val="92D050"/>
                </a:solidFill>
                <a:effectLst/>
              </a:rPr>
              <a:t>Mutual Exclusion (Mutex)</a:t>
            </a:r>
            <a:r>
              <a:rPr lang="en-US" sz="5400" kern="1200" dirty="0">
                <a:solidFill>
                  <a:schemeClr val="tx1"/>
                </a:solidFill>
                <a:effectLst/>
              </a:rPr>
              <a:t>:</a:t>
            </a:r>
            <a:r>
              <a:rPr lang="en-US" sz="5400" kern="1200" dirty="0">
                <a:solidFill>
                  <a:srgbClr val="92D050"/>
                </a:solidFill>
                <a:effectLst/>
              </a:rPr>
              <a:t> </a:t>
            </a:r>
            <a:r>
              <a:rPr lang="en-US" sz="5400" kern="1200" dirty="0">
                <a:solidFill>
                  <a:schemeClr val="tx1"/>
                </a:solidFill>
                <a:effectLst/>
              </a:rPr>
              <a:t>similar to a </a:t>
            </a:r>
            <a:r>
              <a:rPr lang="en-US" sz="5400" kern="1200" dirty="0">
                <a:solidFill>
                  <a:srgbClr val="92D050"/>
                </a:solidFill>
                <a:effectLst/>
              </a:rPr>
              <a:t>lock</a:t>
            </a:r>
            <a:r>
              <a:rPr lang="en-US" sz="5400" kern="1200" dirty="0">
                <a:solidFill>
                  <a:schemeClr val="tx1"/>
                </a:solidFill>
                <a:effectLst/>
              </a:rPr>
              <a:t> but allows cross-process locking. Essentially, can be either local or system wide.</a:t>
            </a:r>
          </a:p>
          <a:p>
            <a:pPr lvl="1"/>
            <a:r>
              <a:rPr lang="en-US" sz="5400" kern="1200" dirty="0">
                <a:solidFill>
                  <a:srgbClr val="92D050"/>
                </a:solidFill>
                <a:effectLst/>
              </a:rPr>
              <a:t>Lock</a:t>
            </a:r>
            <a:r>
              <a:rPr lang="en-US" sz="5400" kern="1200" dirty="0">
                <a:solidFill>
                  <a:schemeClr val="tx1"/>
                </a:solidFill>
                <a:effectLst/>
              </a:rPr>
              <a:t> is faster but </a:t>
            </a:r>
            <a:r>
              <a:rPr lang="en-US" sz="5400" kern="1200" dirty="0">
                <a:solidFill>
                  <a:srgbClr val="92D050"/>
                </a:solidFill>
                <a:effectLst/>
              </a:rPr>
              <a:t>Mutex</a:t>
            </a:r>
            <a:r>
              <a:rPr lang="en-US" sz="5400" kern="1200" dirty="0">
                <a:solidFill>
                  <a:schemeClr val="tx1"/>
                </a:solidFill>
                <a:effectLst/>
              </a:rPr>
              <a:t> can exist in multiple processes on a computer</a:t>
            </a:r>
          </a:p>
          <a:p>
            <a:r>
              <a:rPr lang="en-US" sz="5400" dirty="0">
                <a:solidFill>
                  <a:srgbClr val="92D050"/>
                </a:solidFill>
              </a:rPr>
              <a:t>Semaphore</a:t>
            </a:r>
            <a:r>
              <a:rPr lang="en-US" sz="5400" dirty="0"/>
              <a:t>:</a:t>
            </a:r>
            <a:r>
              <a:rPr lang="en-US" dirty="0"/>
              <a:t> </a:t>
            </a:r>
            <a:r>
              <a:rPr lang="en-US" sz="5400" kern="1200" dirty="0">
                <a:solidFill>
                  <a:schemeClr val="tx1"/>
                </a:solidFill>
                <a:effectLst/>
              </a:rPr>
              <a:t>Limits the number of </a:t>
            </a:r>
            <a:r>
              <a:rPr lang="en-US" sz="5400" kern="1200" dirty="0">
                <a:solidFill>
                  <a:srgbClr val="92D050"/>
                </a:solidFill>
                <a:effectLst/>
              </a:rPr>
              <a:t>threads</a:t>
            </a:r>
            <a:r>
              <a:rPr lang="en-US" sz="5400" kern="1200" dirty="0">
                <a:solidFill>
                  <a:schemeClr val="tx1"/>
                </a:solidFill>
                <a:effectLst/>
              </a:rPr>
              <a:t> that can access a resource or pool of resources concurrently</a:t>
            </a:r>
          </a:p>
          <a:p>
            <a:pPr lvl="1"/>
            <a:r>
              <a:rPr lang="en-US" sz="5400" kern="1200" dirty="0">
                <a:solidFill>
                  <a:schemeClr val="tx1"/>
                </a:solidFill>
                <a:effectLst/>
              </a:rPr>
              <a:t>Think of a </a:t>
            </a:r>
            <a:r>
              <a:rPr lang="en-US" sz="5400" kern="1200" dirty="0">
                <a:solidFill>
                  <a:srgbClr val="92D050"/>
                </a:solidFill>
                <a:effectLst/>
              </a:rPr>
              <a:t>semaphore</a:t>
            </a:r>
            <a:r>
              <a:rPr lang="en-US" sz="5400" kern="1200" dirty="0">
                <a:solidFill>
                  <a:schemeClr val="tx1"/>
                </a:solidFill>
                <a:effectLst/>
              </a:rPr>
              <a:t> as a bouncer at a nightclub. There are a dedicated number of people allowed in the club at once. If the club is full, no one can enter until a person leaves.</a:t>
            </a:r>
          </a:p>
        </p:txBody>
      </p:sp>
    </p:spTree>
    <p:extLst>
      <p:ext uri="{BB962C8B-B14F-4D97-AF65-F5344CB8AC3E}">
        <p14:creationId xmlns:p14="http://schemas.microsoft.com/office/powerpoint/2010/main" val="2072288763"/>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7500" dirty="0"/>
              <a:t>Concurrency Control: Locks, Mutexes, and Semaphores</a:t>
            </a:r>
          </a:p>
        </p:txBody>
      </p:sp>
      <p:sp>
        <p:nvSpPr>
          <p:cNvPr id="3" name="Text Placeholder 2"/>
          <p:cNvSpPr>
            <a:spLocks noGrp="1"/>
          </p:cNvSpPr>
          <p:nvPr>
            <p:ph type="body" idx="1"/>
          </p:nvPr>
        </p:nvSpPr>
        <p:spPr>
          <a:xfrm>
            <a:off x="1473200" y="10842170"/>
            <a:ext cx="21437600" cy="1095829"/>
          </a:xfrm>
        </p:spPr>
        <p:txBody>
          <a:bodyPr/>
          <a:lstStyle/>
          <a:p>
            <a:pPr marL="0" indent="0">
              <a:buNone/>
            </a:pPr>
            <a:r>
              <a:rPr lang="en-US" dirty="0"/>
              <a:t>*agent is a program that acts for a user</a:t>
            </a:r>
          </a:p>
        </p:txBody>
      </p:sp>
      <p:graphicFrame>
        <p:nvGraphicFramePr>
          <p:cNvPr id="4" name="Table 3"/>
          <p:cNvGraphicFramePr>
            <a:graphicFrameLocks noGrp="1"/>
          </p:cNvGraphicFramePr>
          <p:nvPr>
            <p:extLst>
              <p:ext uri="{D42A27DB-BD31-4B8C-83A1-F6EECF244321}">
                <p14:modId xmlns:p14="http://schemas.microsoft.com/office/powerpoint/2010/main" val="4057727134"/>
              </p:ext>
            </p:extLst>
          </p:nvPr>
        </p:nvGraphicFramePr>
        <p:xfrm>
          <a:off x="1473201" y="4201884"/>
          <a:ext cx="21437599" cy="5334002"/>
        </p:xfrm>
        <a:graphic>
          <a:graphicData uri="http://schemas.openxmlformats.org/drawingml/2006/table">
            <a:tbl>
              <a:tblPr firstRow="1" bandRow="1">
                <a:tableStyleId>{3B4B98B0-60AC-42C2-AFA5-B58CD77FA1E5}</a:tableStyleId>
              </a:tblPr>
              <a:tblGrid>
                <a:gridCol w="5656536">
                  <a:extLst>
                    <a:ext uri="{9D8B030D-6E8A-4147-A177-3AD203B41FA5}">
                      <a16:colId xmlns:a16="http://schemas.microsoft.com/office/drawing/2014/main" val="20000"/>
                    </a:ext>
                  </a:extLst>
                </a:gridCol>
                <a:gridCol w="6356417">
                  <a:extLst>
                    <a:ext uri="{9D8B030D-6E8A-4147-A177-3AD203B41FA5}">
                      <a16:colId xmlns:a16="http://schemas.microsoft.com/office/drawing/2014/main" val="20001"/>
                    </a:ext>
                  </a:extLst>
                </a:gridCol>
                <a:gridCol w="9424646">
                  <a:extLst>
                    <a:ext uri="{9D8B030D-6E8A-4147-A177-3AD203B41FA5}">
                      <a16:colId xmlns:a16="http://schemas.microsoft.com/office/drawing/2014/main" val="20002"/>
                    </a:ext>
                  </a:extLst>
                </a:gridCol>
              </a:tblGrid>
              <a:tr h="1948070">
                <a:tc>
                  <a:txBody>
                    <a:bodyPr/>
                    <a:lstStyle/>
                    <a:p>
                      <a:endParaRPr lang="en-US" sz="6000" dirty="0"/>
                    </a:p>
                  </a:txBody>
                  <a:tcPr/>
                </a:tc>
                <a:tc>
                  <a:txBody>
                    <a:bodyPr/>
                    <a:lstStyle/>
                    <a:p>
                      <a:r>
                        <a:rPr lang="en-US" sz="6000" dirty="0"/>
                        <a:t>Scope</a:t>
                      </a:r>
                    </a:p>
                  </a:txBody>
                  <a:tcPr anchor="ctr"/>
                </a:tc>
                <a:tc>
                  <a:txBody>
                    <a:bodyPr/>
                    <a:lstStyle/>
                    <a:p>
                      <a:r>
                        <a:rPr lang="en-US" sz="6000" dirty="0"/>
                        <a:t>Agents</a:t>
                      </a:r>
                      <a:r>
                        <a:rPr lang="en-US" sz="6000" baseline="0" dirty="0"/>
                        <a:t> Allowed in</a:t>
                      </a:r>
                    </a:p>
                    <a:p>
                      <a:r>
                        <a:rPr lang="en-US" sz="6000" dirty="0"/>
                        <a:t>Critical Section</a:t>
                      </a:r>
                    </a:p>
                  </a:txBody>
                  <a:tcPr/>
                </a:tc>
                <a:extLst>
                  <a:ext uri="{0D108BD9-81ED-4DB2-BD59-A6C34878D82A}">
                    <a16:rowId xmlns:a16="http://schemas.microsoft.com/office/drawing/2014/main" val="10000"/>
                  </a:ext>
                </a:extLst>
              </a:tr>
              <a:tr h="1128644">
                <a:tc>
                  <a:txBody>
                    <a:bodyPr/>
                    <a:lstStyle/>
                    <a:p>
                      <a:r>
                        <a:rPr lang="en-US" sz="6000" dirty="0"/>
                        <a:t>Lock</a:t>
                      </a:r>
                    </a:p>
                  </a:txBody>
                  <a:tcPr/>
                </a:tc>
                <a:tc>
                  <a:txBody>
                    <a:bodyPr/>
                    <a:lstStyle/>
                    <a:p>
                      <a:r>
                        <a:rPr lang="en-US" sz="6000" dirty="0"/>
                        <a:t>Process-wide</a:t>
                      </a:r>
                    </a:p>
                  </a:txBody>
                  <a:tcPr/>
                </a:tc>
                <a:tc>
                  <a:txBody>
                    <a:bodyPr/>
                    <a:lstStyle/>
                    <a:p>
                      <a:r>
                        <a:rPr lang="en-US" sz="6000" dirty="0"/>
                        <a:t>1</a:t>
                      </a:r>
                    </a:p>
                  </a:txBody>
                  <a:tcPr/>
                </a:tc>
                <a:extLst>
                  <a:ext uri="{0D108BD9-81ED-4DB2-BD59-A6C34878D82A}">
                    <a16:rowId xmlns:a16="http://schemas.microsoft.com/office/drawing/2014/main" val="10001"/>
                  </a:ext>
                </a:extLst>
              </a:tr>
              <a:tr h="1128644">
                <a:tc>
                  <a:txBody>
                    <a:bodyPr/>
                    <a:lstStyle/>
                    <a:p>
                      <a:r>
                        <a:rPr lang="en-US" sz="6000" dirty="0" err="1"/>
                        <a:t>Mutex</a:t>
                      </a:r>
                      <a:endParaRPr lang="en-US" sz="6000" dirty="0"/>
                    </a:p>
                  </a:txBody>
                  <a:tcPr/>
                </a:tc>
                <a:tc>
                  <a:txBody>
                    <a:bodyPr/>
                    <a:lstStyle/>
                    <a:p>
                      <a:r>
                        <a:rPr lang="en-US" sz="6000" dirty="0"/>
                        <a:t>System-wide</a:t>
                      </a:r>
                    </a:p>
                  </a:txBody>
                  <a:tcPr/>
                </a:tc>
                <a:tc>
                  <a:txBody>
                    <a:bodyPr/>
                    <a:lstStyle/>
                    <a:p>
                      <a:r>
                        <a:rPr lang="en-US" sz="6000" dirty="0"/>
                        <a:t>1</a:t>
                      </a:r>
                    </a:p>
                  </a:txBody>
                  <a:tcPr/>
                </a:tc>
                <a:extLst>
                  <a:ext uri="{0D108BD9-81ED-4DB2-BD59-A6C34878D82A}">
                    <a16:rowId xmlns:a16="http://schemas.microsoft.com/office/drawing/2014/main" val="10002"/>
                  </a:ext>
                </a:extLst>
              </a:tr>
              <a:tr h="1128644">
                <a:tc>
                  <a:txBody>
                    <a:bodyPr/>
                    <a:lstStyle/>
                    <a:p>
                      <a:r>
                        <a:rPr lang="en-US" sz="6000" dirty="0"/>
                        <a:t>Semaphore</a:t>
                      </a:r>
                    </a:p>
                  </a:txBody>
                  <a:tcPr/>
                </a:tc>
                <a:tc>
                  <a:txBody>
                    <a:bodyPr/>
                    <a:lstStyle/>
                    <a:p>
                      <a:r>
                        <a:rPr lang="en-US" sz="6000" dirty="0"/>
                        <a:t>System-wide</a:t>
                      </a:r>
                    </a:p>
                  </a:txBody>
                  <a:tcPr/>
                </a:tc>
                <a:tc>
                  <a:txBody>
                    <a:bodyPr/>
                    <a:lstStyle/>
                    <a:p>
                      <a:r>
                        <a:rPr lang="en-US" sz="6000" dirty="0"/>
                        <a:t>1+</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215977129"/>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3200" y="355600"/>
            <a:ext cx="21437600" cy="2000738"/>
          </a:xfrm>
        </p:spPr>
        <p:txBody>
          <a:bodyPr/>
          <a:lstStyle/>
          <a:p>
            <a:r>
              <a:rPr lang="en-US" dirty="0"/>
              <a:t>Concurrency Control: Deadlock</a:t>
            </a:r>
          </a:p>
        </p:txBody>
      </p:sp>
      <p:sp>
        <p:nvSpPr>
          <p:cNvPr id="3" name="Text Placeholder 2"/>
          <p:cNvSpPr>
            <a:spLocks noGrp="1"/>
          </p:cNvSpPr>
          <p:nvPr>
            <p:ph type="body" idx="1"/>
          </p:nvPr>
        </p:nvSpPr>
        <p:spPr>
          <a:xfrm>
            <a:off x="1473200" y="3604846"/>
            <a:ext cx="21437600" cy="3321538"/>
          </a:xfrm>
        </p:spPr>
        <p:txBody>
          <a:bodyPr>
            <a:normAutofit fontScale="92500" lnSpcReduction="20000"/>
          </a:bodyPr>
          <a:lstStyle/>
          <a:p>
            <a:r>
              <a:rPr lang="en-US" sz="5400" kern="1200" dirty="0">
                <a:solidFill>
                  <a:srgbClr val="92D050"/>
                </a:solidFill>
                <a:effectLst/>
              </a:rPr>
              <a:t>Deadlock</a:t>
            </a:r>
            <a:r>
              <a:rPr lang="en-US" sz="5400" kern="1200" dirty="0">
                <a:solidFill>
                  <a:schemeClr val="tx1"/>
                </a:solidFill>
                <a:effectLst/>
              </a:rPr>
              <a:t> is a situation in which two or more competing actions are each waiting for the other to finish, and thus neither ever does.</a:t>
            </a:r>
          </a:p>
          <a:p>
            <a:r>
              <a:rPr lang="en-US" sz="5400" kern="1200" dirty="0">
                <a:solidFill>
                  <a:schemeClr val="tx1"/>
                </a:solidFill>
                <a:effectLst/>
              </a:rPr>
              <a:t>Way to fix this is one of the actions must be dropped to allow the others to finish.</a:t>
            </a:r>
          </a:p>
          <a:p>
            <a:endParaRPr lang="en-US" dirty="0"/>
          </a:p>
        </p:txBody>
      </p:sp>
      <p:grpSp>
        <p:nvGrpSpPr>
          <p:cNvPr id="4" name="Group 3"/>
          <p:cNvGrpSpPr/>
          <p:nvPr/>
        </p:nvGrpSpPr>
        <p:grpSpPr>
          <a:xfrm>
            <a:off x="7020746" y="6147334"/>
            <a:ext cx="9280192" cy="6900449"/>
            <a:chOff x="6211854" y="1452244"/>
            <a:chExt cx="4207118" cy="3957956"/>
          </a:xfrm>
        </p:grpSpPr>
        <p:grpSp>
          <p:nvGrpSpPr>
            <p:cNvPr id="5" name="Group 4"/>
            <p:cNvGrpSpPr/>
            <p:nvPr/>
          </p:nvGrpSpPr>
          <p:grpSpPr>
            <a:xfrm>
              <a:off x="6211854" y="1452244"/>
              <a:ext cx="4207118" cy="3957956"/>
              <a:chOff x="6211854" y="1452244"/>
              <a:chExt cx="4207118" cy="3957956"/>
            </a:xfrm>
          </p:grpSpPr>
          <p:grpSp>
            <p:nvGrpSpPr>
              <p:cNvPr id="9" name="Group 8"/>
              <p:cNvGrpSpPr/>
              <p:nvPr/>
            </p:nvGrpSpPr>
            <p:grpSpPr>
              <a:xfrm>
                <a:off x="6799427" y="2623872"/>
                <a:ext cx="3031984" cy="2200517"/>
                <a:chOff x="6490071" y="2800793"/>
                <a:chExt cx="1112170" cy="807177"/>
              </a:xfrm>
            </p:grpSpPr>
            <p:cxnSp>
              <p:nvCxnSpPr>
                <p:cNvPr id="14" name="Straight Arrow Connector 13"/>
                <p:cNvCxnSpPr>
                  <a:endCxn id="11" idx="0"/>
                </p:cNvCxnSpPr>
                <p:nvPr/>
              </p:nvCxnSpPr>
              <p:spPr>
                <a:xfrm>
                  <a:off x="7264020" y="2800793"/>
                  <a:ext cx="338221" cy="590898"/>
                </a:xfrm>
                <a:prstGeom prst="straightConnector1">
                  <a:avLst/>
                </a:prstGeom>
                <a:ln>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12" idx="3"/>
                </p:cNvCxnSpPr>
                <p:nvPr/>
              </p:nvCxnSpPr>
              <p:spPr>
                <a:xfrm flipH="1">
                  <a:off x="6705599" y="3606577"/>
                  <a:ext cx="666192" cy="1393"/>
                </a:xfrm>
                <a:prstGeom prst="straightConnector1">
                  <a:avLst/>
                </a:prstGeom>
                <a:ln>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2" idx="0"/>
                </p:cNvCxnSpPr>
                <p:nvPr/>
              </p:nvCxnSpPr>
              <p:spPr>
                <a:xfrm flipV="1">
                  <a:off x="6490071" y="2800794"/>
                  <a:ext cx="342900" cy="592292"/>
                </a:xfrm>
                <a:prstGeom prst="straightConnector1">
                  <a:avLst/>
                </a:prstGeom>
                <a:ln>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7734227" y="1452244"/>
                <a:ext cx="1175128" cy="1171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243844" y="4234772"/>
                <a:ext cx="1175128" cy="1171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211854" y="4238572"/>
                <a:ext cx="1175128" cy="1171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Magnetic Disk 12"/>
              <p:cNvSpPr/>
              <p:nvPr/>
            </p:nvSpPr>
            <p:spPr>
              <a:xfrm>
                <a:off x="7734227" y="3124200"/>
                <a:ext cx="1175128" cy="958172"/>
              </a:xfrm>
              <a:prstGeom prst="flowChartMagneticDisk">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p:cNvSpPr txBox="1"/>
            <p:nvPr/>
          </p:nvSpPr>
          <p:spPr>
            <a:xfrm rot="3598554">
              <a:off x="8585831" y="3180789"/>
              <a:ext cx="2065920" cy="320916"/>
            </a:xfrm>
            <a:prstGeom prst="rect">
              <a:avLst/>
            </a:prstGeom>
            <a:noFill/>
            <a:ln>
              <a:noFill/>
            </a:ln>
          </p:spPr>
          <p:txBody>
            <a:bodyPr wrap="square" rtlCol="0">
              <a:spAutoFit/>
            </a:bodyPr>
            <a:lstStyle/>
            <a:p>
              <a:r>
                <a:rPr lang="en-US" sz="4000" b="1" dirty="0">
                  <a:solidFill>
                    <a:srgbClr val="FFC000"/>
                  </a:solidFill>
                </a:rPr>
                <a:t>Waiting on…</a:t>
              </a:r>
            </a:p>
          </p:txBody>
        </p:sp>
        <p:sp>
          <p:nvSpPr>
            <p:cNvPr id="7" name="TextBox 6"/>
            <p:cNvSpPr txBox="1"/>
            <p:nvPr/>
          </p:nvSpPr>
          <p:spPr>
            <a:xfrm>
              <a:off x="7459080" y="4804433"/>
              <a:ext cx="2065920" cy="406029"/>
            </a:xfrm>
            <a:prstGeom prst="rect">
              <a:avLst/>
            </a:prstGeom>
            <a:noFill/>
            <a:ln>
              <a:noFill/>
            </a:ln>
          </p:spPr>
          <p:txBody>
            <a:bodyPr wrap="square" rtlCol="0">
              <a:spAutoFit/>
            </a:bodyPr>
            <a:lstStyle/>
            <a:p>
              <a:r>
                <a:rPr lang="en-US" sz="4000" b="1" dirty="0">
                  <a:solidFill>
                    <a:srgbClr val="FFC000"/>
                  </a:solidFill>
                </a:rPr>
                <a:t>Waiting on…</a:t>
              </a:r>
            </a:p>
          </p:txBody>
        </p:sp>
        <p:sp>
          <p:nvSpPr>
            <p:cNvPr id="8" name="TextBox 7"/>
            <p:cNvSpPr txBox="1"/>
            <p:nvPr/>
          </p:nvSpPr>
          <p:spPr>
            <a:xfrm rot="18020500">
              <a:off x="6062299" y="3118075"/>
              <a:ext cx="2065920" cy="320916"/>
            </a:xfrm>
            <a:prstGeom prst="rect">
              <a:avLst/>
            </a:prstGeom>
            <a:noFill/>
            <a:ln>
              <a:noFill/>
            </a:ln>
          </p:spPr>
          <p:txBody>
            <a:bodyPr wrap="square" rtlCol="0">
              <a:spAutoFit/>
            </a:bodyPr>
            <a:lstStyle/>
            <a:p>
              <a:r>
                <a:rPr lang="en-US" sz="4000" b="1" dirty="0">
                  <a:solidFill>
                    <a:srgbClr val="FFC000"/>
                  </a:solidFill>
                </a:rPr>
                <a:t>Waiting on…</a:t>
              </a:r>
            </a:p>
          </p:txBody>
        </p:sp>
      </p:grpSp>
    </p:spTree>
    <p:extLst>
      <p:ext uri="{BB962C8B-B14F-4D97-AF65-F5344CB8AC3E}">
        <p14:creationId xmlns:p14="http://schemas.microsoft.com/office/powerpoint/2010/main" val="259982887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3200" y="2479"/>
            <a:ext cx="21437600" cy="2369634"/>
          </a:xfrm>
        </p:spPr>
        <p:txBody>
          <a:bodyPr/>
          <a:lstStyle/>
          <a:p>
            <a:pPr algn="ctr"/>
            <a:r>
              <a:rPr lang="en-US" dirty="0"/>
              <a:t>Concurrency vs. Parallelization</a:t>
            </a:r>
            <a:endParaRPr lang="en-US"/>
          </a:p>
        </p:txBody>
      </p:sp>
      <p:sp>
        <p:nvSpPr>
          <p:cNvPr id="3" name="Text Placeholder 2"/>
          <p:cNvSpPr>
            <a:spLocks noGrp="1"/>
          </p:cNvSpPr>
          <p:nvPr>
            <p:ph type="body" idx="1"/>
          </p:nvPr>
        </p:nvSpPr>
        <p:spPr>
          <a:xfrm>
            <a:off x="1473200" y="3898900"/>
            <a:ext cx="21437600" cy="8894026"/>
          </a:xfrm>
        </p:spPr>
        <p:txBody>
          <a:bodyPr>
            <a:noAutofit/>
          </a:bodyPr>
          <a:lstStyle/>
          <a:p>
            <a:r>
              <a:rPr lang="en-US" sz="5400" dirty="0">
                <a:solidFill>
                  <a:srgbClr val="92D050"/>
                </a:solidFill>
                <a:effectLst/>
              </a:rPr>
              <a:t>Concurrency</a:t>
            </a:r>
          </a:p>
          <a:p>
            <a:pPr lvl="1"/>
            <a:r>
              <a:rPr lang="en-US" sz="5400" dirty="0">
                <a:effectLst/>
              </a:rPr>
              <a:t>Making progress on more than one task at a time</a:t>
            </a:r>
          </a:p>
          <a:p>
            <a:pPr lvl="2"/>
            <a:r>
              <a:rPr lang="en-US" sz="5400" dirty="0">
                <a:effectLst/>
              </a:rPr>
              <a:t>Cannot make progress on more than one task </a:t>
            </a:r>
            <a:r>
              <a:rPr lang="en-US" sz="5400" i="1" dirty="0">
                <a:effectLst/>
              </a:rPr>
              <a:t>simultaneously</a:t>
            </a:r>
          </a:p>
          <a:p>
            <a:pPr lvl="1"/>
            <a:r>
              <a:rPr lang="en-US" sz="5400" b="1" dirty="0">
                <a:effectLst/>
              </a:rPr>
              <a:t>Example: Server interacting with tables at a restaurant.</a:t>
            </a:r>
            <a:endParaRPr lang="en-US" sz="5400" b="1" dirty="0">
              <a:solidFill>
                <a:schemeClr val="tx1"/>
              </a:solidFill>
              <a:effectLst/>
            </a:endParaRPr>
          </a:p>
          <a:p>
            <a:r>
              <a:rPr lang="en-US" sz="5400" dirty="0">
                <a:solidFill>
                  <a:srgbClr val="92D050"/>
                </a:solidFill>
                <a:effectLst/>
              </a:rPr>
              <a:t>Parallelization</a:t>
            </a:r>
          </a:p>
          <a:p>
            <a:pPr lvl="1"/>
            <a:r>
              <a:rPr lang="en-US" sz="5400" dirty="0">
                <a:effectLst/>
              </a:rPr>
              <a:t>Making progress on multiple (sub)tasks at the exact same time</a:t>
            </a:r>
          </a:p>
          <a:p>
            <a:pPr lvl="1"/>
            <a:r>
              <a:rPr lang="en-US" sz="5400" kern="1200" dirty="0">
                <a:solidFill>
                  <a:schemeClr val="tx1"/>
                </a:solidFill>
                <a:effectLst/>
              </a:rPr>
              <a:t>Example: Servers all wrapping silverware simultaneously</a:t>
            </a:r>
          </a:p>
        </p:txBody>
      </p:sp>
    </p:spTree>
    <p:extLst>
      <p:ext uri="{BB962C8B-B14F-4D97-AF65-F5344CB8AC3E}">
        <p14:creationId xmlns:p14="http://schemas.microsoft.com/office/powerpoint/2010/main" val="2865888521"/>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Concurrency vs. Parallelization</a:t>
            </a:r>
          </a:p>
        </p:txBody>
      </p:sp>
      <p:grpSp>
        <p:nvGrpSpPr>
          <p:cNvPr id="4" name="Group 3"/>
          <p:cNvGrpSpPr/>
          <p:nvPr/>
        </p:nvGrpSpPr>
        <p:grpSpPr>
          <a:xfrm>
            <a:off x="1832428" y="3784600"/>
            <a:ext cx="7703457" cy="6861629"/>
            <a:chOff x="5791200" y="2209800"/>
            <a:chExt cx="2590800" cy="2506703"/>
          </a:xfrm>
        </p:grpSpPr>
        <p:grpSp>
          <p:nvGrpSpPr>
            <p:cNvPr id="5" name="Group 4"/>
            <p:cNvGrpSpPr/>
            <p:nvPr/>
          </p:nvGrpSpPr>
          <p:grpSpPr>
            <a:xfrm>
              <a:off x="5791200" y="2209800"/>
              <a:ext cx="2590800" cy="2506703"/>
              <a:chOff x="8839200" y="2209800"/>
              <a:chExt cx="2590800" cy="2506703"/>
            </a:xfrm>
          </p:grpSpPr>
          <p:sp>
            <p:nvSpPr>
              <p:cNvPr id="11" name="Rectangle 10"/>
              <p:cNvSpPr/>
              <p:nvPr/>
            </p:nvSpPr>
            <p:spPr>
              <a:xfrm>
                <a:off x="9831092" y="2209800"/>
                <a:ext cx="609600" cy="5334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8839200" y="3200400"/>
                <a:ext cx="609600" cy="5334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9829800" y="3200400"/>
                <a:ext cx="609600" cy="5334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0820400" y="3200400"/>
                <a:ext cx="609600" cy="5334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9829800" y="4183103"/>
                <a:ext cx="609600" cy="5334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p:nvCxnSpPr>
            <p:spPr>
              <a:xfrm flipH="1">
                <a:off x="10128250" y="3727450"/>
                <a:ext cx="1292" cy="45720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6" name="Straight Arrow Connector 5"/>
            <p:cNvCxnSpPr>
              <a:stCxn id="12" idx="0"/>
              <a:endCxn id="11" idx="1"/>
            </p:cNvCxnSpPr>
            <p:nvPr/>
          </p:nvCxnSpPr>
          <p:spPr>
            <a:xfrm flipV="1">
              <a:off x="6096000" y="2476500"/>
              <a:ext cx="687092" cy="72390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11" idx="2"/>
              <a:endCxn id="13" idx="0"/>
            </p:cNvCxnSpPr>
            <p:nvPr/>
          </p:nvCxnSpPr>
          <p:spPr>
            <a:xfrm flipH="1">
              <a:off x="7086600" y="2743200"/>
              <a:ext cx="1292" cy="45720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13" idx="1"/>
              <a:endCxn id="12" idx="3"/>
            </p:cNvCxnSpPr>
            <p:nvPr/>
          </p:nvCxnSpPr>
          <p:spPr>
            <a:xfrm flipH="1">
              <a:off x="6400800" y="3467100"/>
              <a:ext cx="381000" cy="0"/>
            </a:xfrm>
            <a:prstGeom prst="straightConnector1">
              <a:avLst/>
            </a:prstGeom>
            <a:ln>
              <a:solidFill>
                <a:srgbClr val="FFC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15" idx="3"/>
              <a:endCxn id="14" idx="2"/>
            </p:cNvCxnSpPr>
            <p:nvPr/>
          </p:nvCxnSpPr>
          <p:spPr>
            <a:xfrm flipV="1">
              <a:off x="7391400" y="3733800"/>
              <a:ext cx="685800" cy="716003"/>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14" idx="0"/>
              <a:endCxn id="11" idx="3"/>
            </p:cNvCxnSpPr>
            <p:nvPr/>
          </p:nvCxnSpPr>
          <p:spPr>
            <a:xfrm flipH="1" flipV="1">
              <a:off x="7392692" y="2476500"/>
              <a:ext cx="684508" cy="72390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a:off x="12707897" y="3784600"/>
            <a:ext cx="7637503" cy="6734629"/>
            <a:chOff x="8839200" y="2209800"/>
            <a:chExt cx="2590800" cy="2506703"/>
          </a:xfrm>
        </p:grpSpPr>
        <p:sp>
          <p:nvSpPr>
            <p:cNvPr id="18" name="Rectangle 17"/>
            <p:cNvSpPr/>
            <p:nvPr/>
          </p:nvSpPr>
          <p:spPr>
            <a:xfrm>
              <a:off x="9831092" y="22098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8839200" y="3200400"/>
              <a:ext cx="609600" cy="5334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9829800" y="3200400"/>
              <a:ext cx="609600" cy="5334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0820400" y="3200400"/>
              <a:ext cx="609600" cy="5334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9829800" y="4183103"/>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p:cNvCxnSpPr>
              <a:stCxn id="18" idx="2"/>
              <a:endCxn id="20" idx="0"/>
            </p:cNvCxnSpPr>
            <p:nvPr/>
          </p:nvCxnSpPr>
          <p:spPr>
            <a:xfrm flipH="1">
              <a:off x="10134600" y="2743200"/>
              <a:ext cx="1292" cy="45720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13"/>
            <p:cNvCxnSpPr>
              <a:stCxn id="19" idx="0"/>
              <a:endCxn id="21" idx="0"/>
            </p:cNvCxnSpPr>
            <p:nvPr/>
          </p:nvCxnSpPr>
          <p:spPr>
            <a:xfrm rot="5400000" flipH="1" flipV="1">
              <a:off x="10134600" y="2209800"/>
              <a:ext cx="12700" cy="1981200"/>
            </a:xfrm>
            <a:prstGeom prst="bentConnector3">
              <a:avLst>
                <a:gd name="adj1" fmla="val 1800000"/>
              </a:avLst>
            </a:prstGeom>
            <a:ln>
              <a:solidFill>
                <a:srgbClr val="FFC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10128250" y="3727450"/>
              <a:ext cx="1292" cy="45720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17"/>
            <p:cNvCxnSpPr/>
            <p:nvPr/>
          </p:nvCxnSpPr>
          <p:spPr>
            <a:xfrm rot="16200000" flipH="1">
              <a:off x="10128250" y="2749550"/>
              <a:ext cx="12700" cy="1981200"/>
            </a:xfrm>
            <a:prstGeom prst="bentConnector3">
              <a:avLst>
                <a:gd name="adj1" fmla="val 1800000"/>
              </a:avLst>
            </a:prstGeom>
            <a:ln>
              <a:solidFill>
                <a:srgbClr val="FFC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7" name="TextBox 26"/>
          <p:cNvSpPr txBox="1"/>
          <p:nvPr/>
        </p:nvSpPr>
        <p:spPr>
          <a:xfrm>
            <a:off x="2042187" y="11492445"/>
            <a:ext cx="7283938" cy="9951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5800" b="0" i="0" u="none" strike="noStrike" cap="none" spc="0" normalizeH="0" baseline="0" dirty="0">
                <a:ln>
                  <a:noFill/>
                </a:ln>
                <a:solidFill>
                  <a:srgbClr val="FFFFFF"/>
                </a:solidFill>
                <a:effectLst>
                  <a:outerShdw blurRad="50800" dist="38100" dir="5400000" rotWithShape="0">
                    <a:srgbClr val="000000"/>
                  </a:outerShdw>
                </a:effectLst>
                <a:uFillTx/>
                <a:latin typeface="+mn-lt"/>
                <a:ea typeface="+mn-ea"/>
                <a:cs typeface="+mn-cs"/>
                <a:sym typeface="Helvetica Neue Light"/>
              </a:rPr>
              <a:t>Concurrency</a:t>
            </a:r>
          </a:p>
        </p:txBody>
      </p:sp>
      <p:sp>
        <p:nvSpPr>
          <p:cNvPr id="28" name="TextBox 27"/>
          <p:cNvSpPr txBox="1"/>
          <p:nvPr/>
        </p:nvSpPr>
        <p:spPr>
          <a:xfrm>
            <a:off x="12903399" y="11363251"/>
            <a:ext cx="7283938" cy="9951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5800" b="0" i="0" u="none" strike="noStrike" cap="none" spc="0" normalizeH="0" baseline="0" dirty="0">
                <a:ln>
                  <a:noFill/>
                </a:ln>
                <a:solidFill>
                  <a:srgbClr val="FFFFFF"/>
                </a:solidFill>
                <a:effectLst>
                  <a:outerShdw blurRad="50800" dist="38100" dir="5400000" rotWithShape="0">
                    <a:srgbClr val="000000"/>
                  </a:outerShdw>
                </a:effectLst>
                <a:uFillTx/>
                <a:latin typeface="+mn-lt"/>
                <a:ea typeface="+mn-ea"/>
                <a:cs typeface="+mn-cs"/>
                <a:sym typeface="Helvetica Neue Light"/>
              </a:rPr>
              <a:t>Parallelization</a:t>
            </a:r>
          </a:p>
        </p:txBody>
      </p:sp>
    </p:spTree>
    <p:extLst>
      <p:ext uri="{BB962C8B-B14F-4D97-AF65-F5344CB8AC3E}">
        <p14:creationId xmlns:p14="http://schemas.microsoft.com/office/powerpoint/2010/main" val="3069025033"/>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Processes</a:t>
            </a:r>
          </a:p>
        </p:txBody>
      </p:sp>
      <p:sp>
        <p:nvSpPr>
          <p:cNvPr id="3" name="Text Placeholder 2"/>
          <p:cNvSpPr>
            <a:spLocks noGrp="1"/>
          </p:cNvSpPr>
          <p:nvPr>
            <p:ph type="body" idx="1"/>
          </p:nvPr>
        </p:nvSpPr>
        <p:spPr/>
        <p:txBody>
          <a:bodyPr/>
          <a:lstStyle/>
          <a:p>
            <a:r>
              <a:rPr lang="en-US" sz="5400" dirty="0"/>
              <a:t>A </a:t>
            </a:r>
            <a:r>
              <a:rPr lang="en-US" sz="5400" dirty="0">
                <a:solidFill>
                  <a:srgbClr val="92D050"/>
                </a:solidFill>
              </a:rPr>
              <a:t>process</a:t>
            </a:r>
            <a:r>
              <a:rPr lang="en-US" sz="5400" dirty="0"/>
              <a:t> is an executing program</a:t>
            </a:r>
          </a:p>
          <a:p>
            <a:r>
              <a:rPr lang="en-US" sz="5400" kern="1200" dirty="0">
                <a:solidFill>
                  <a:schemeClr val="tx1"/>
                </a:solidFill>
                <a:effectLst/>
              </a:rPr>
              <a:t>Separate at the level of the operating system</a:t>
            </a:r>
          </a:p>
          <a:p>
            <a:r>
              <a:rPr lang="en-US" sz="5400" kern="1200" dirty="0">
                <a:solidFill>
                  <a:schemeClr val="tx1"/>
                </a:solidFill>
                <a:effectLst/>
              </a:rPr>
              <a:t>Starts with one </a:t>
            </a:r>
            <a:r>
              <a:rPr lang="en-US" sz="5400" kern="1200" dirty="0">
                <a:solidFill>
                  <a:srgbClr val="92D050"/>
                </a:solidFill>
                <a:effectLst/>
              </a:rPr>
              <a:t>thread</a:t>
            </a:r>
            <a:r>
              <a:rPr lang="en-US" sz="5400" kern="1200" dirty="0">
                <a:solidFill>
                  <a:schemeClr val="tx1"/>
                </a:solidFill>
                <a:effectLst/>
              </a:rPr>
              <a:t>, main executional (primary) </a:t>
            </a:r>
            <a:r>
              <a:rPr lang="en-US" sz="5400" kern="1200" dirty="0">
                <a:solidFill>
                  <a:srgbClr val="92D050"/>
                </a:solidFill>
                <a:effectLst/>
              </a:rPr>
              <a:t>thread</a:t>
            </a:r>
            <a:r>
              <a:rPr lang="en-US" sz="5400" kern="1200" dirty="0">
                <a:solidFill>
                  <a:schemeClr val="tx1"/>
                </a:solidFill>
                <a:effectLst/>
              </a:rPr>
              <a:t>, but can contain multiple </a:t>
            </a:r>
            <a:r>
              <a:rPr lang="en-US" sz="5400" kern="1200" dirty="0">
                <a:solidFill>
                  <a:srgbClr val="92D050"/>
                </a:solidFill>
                <a:effectLst/>
              </a:rPr>
              <a:t>threads</a:t>
            </a:r>
          </a:p>
          <a:p>
            <a:r>
              <a:rPr lang="en-US" sz="5400" kern="1200" dirty="0">
                <a:solidFill>
                  <a:schemeClr val="tx1"/>
                </a:solidFill>
                <a:effectLst/>
              </a:rPr>
              <a:t>Can be launched independently</a:t>
            </a:r>
          </a:p>
        </p:txBody>
      </p:sp>
    </p:spTree>
    <p:extLst>
      <p:ext uri="{BB962C8B-B14F-4D97-AF65-F5344CB8AC3E}">
        <p14:creationId xmlns:p14="http://schemas.microsoft.com/office/powerpoint/2010/main" val="1450113122"/>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Threads</a:t>
            </a:r>
          </a:p>
        </p:txBody>
      </p:sp>
      <p:sp>
        <p:nvSpPr>
          <p:cNvPr id="3" name="Text Placeholder 2"/>
          <p:cNvSpPr>
            <a:spLocks noGrp="1"/>
          </p:cNvSpPr>
          <p:nvPr>
            <p:ph type="body" idx="1"/>
          </p:nvPr>
        </p:nvSpPr>
        <p:spPr/>
        <p:txBody>
          <a:bodyPr>
            <a:normAutofit lnSpcReduction="10000"/>
          </a:bodyPr>
          <a:lstStyle/>
          <a:p>
            <a:r>
              <a:rPr lang="en-US" sz="5400" kern="1200" dirty="0">
                <a:solidFill>
                  <a:srgbClr val="92D050"/>
                </a:solidFill>
                <a:effectLst/>
              </a:rPr>
              <a:t>Threads</a:t>
            </a:r>
            <a:r>
              <a:rPr lang="en-US" sz="5400" kern="1200" dirty="0">
                <a:solidFill>
                  <a:schemeClr val="tx1"/>
                </a:solidFill>
                <a:effectLst/>
              </a:rPr>
              <a:t> are a subset of the </a:t>
            </a:r>
            <a:r>
              <a:rPr lang="en-US" sz="5400" kern="1200" dirty="0">
                <a:solidFill>
                  <a:srgbClr val="92D050"/>
                </a:solidFill>
                <a:effectLst/>
              </a:rPr>
              <a:t>process</a:t>
            </a:r>
            <a:r>
              <a:rPr lang="en-US" sz="5400" kern="1200" dirty="0">
                <a:solidFill>
                  <a:schemeClr val="tx1"/>
                </a:solidFill>
                <a:effectLst/>
              </a:rPr>
              <a:t> that do the computational work for that </a:t>
            </a:r>
            <a:r>
              <a:rPr lang="en-US" sz="5400" kern="1200" dirty="0">
                <a:solidFill>
                  <a:srgbClr val="92D050"/>
                </a:solidFill>
                <a:effectLst/>
              </a:rPr>
              <a:t>process</a:t>
            </a:r>
          </a:p>
          <a:p>
            <a:r>
              <a:rPr lang="en-US" sz="5400" kern="1200" dirty="0">
                <a:solidFill>
                  <a:schemeClr val="tx1"/>
                </a:solidFill>
                <a:effectLst/>
              </a:rPr>
              <a:t>Improve performance by doing more than one thing at once</a:t>
            </a:r>
          </a:p>
          <a:p>
            <a:pPr lvl="1"/>
            <a:r>
              <a:rPr lang="en-US" sz="5400" kern="1200" dirty="0">
                <a:solidFill>
                  <a:schemeClr val="tx1"/>
                </a:solidFill>
                <a:effectLst/>
              </a:rPr>
              <a:t>Primary </a:t>
            </a:r>
            <a:r>
              <a:rPr lang="en-US" sz="5400" kern="1200" dirty="0">
                <a:solidFill>
                  <a:srgbClr val="92D050"/>
                </a:solidFill>
                <a:effectLst/>
              </a:rPr>
              <a:t>thread</a:t>
            </a:r>
            <a:r>
              <a:rPr lang="en-US" sz="5400" kern="1200" dirty="0">
                <a:solidFill>
                  <a:schemeClr val="tx1"/>
                </a:solidFill>
                <a:effectLst/>
              </a:rPr>
              <a:t> handles main logic. If something else comes up, another </a:t>
            </a:r>
            <a:r>
              <a:rPr lang="en-US" sz="5400" kern="1200" dirty="0">
                <a:solidFill>
                  <a:srgbClr val="92D050"/>
                </a:solidFill>
                <a:effectLst/>
              </a:rPr>
              <a:t>thread</a:t>
            </a:r>
            <a:r>
              <a:rPr lang="en-US" sz="5400" kern="1200" dirty="0">
                <a:solidFill>
                  <a:schemeClr val="tx1"/>
                </a:solidFill>
                <a:effectLst/>
              </a:rPr>
              <a:t> does the work.</a:t>
            </a:r>
          </a:p>
          <a:p>
            <a:r>
              <a:rPr lang="en-US" sz="5400" kern="1200" dirty="0">
                <a:solidFill>
                  <a:srgbClr val="92D050"/>
                </a:solidFill>
                <a:effectLst/>
              </a:rPr>
              <a:t>Multi-threading</a:t>
            </a:r>
            <a:r>
              <a:rPr lang="en-US" sz="5400" kern="1200" dirty="0">
                <a:solidFill>
                  <a:schemeClr val="tx1"/>
                </a:solidFill>
                <a:effectLst/>
              </a:rPr>
              <a:t> is the use of multiple </a:t>
            </a:r>
            <a:r>
              <a:rPr lang="en-US" sz="5400" kern="1200" dirty="0">
                <a:solidFill>
                  <a:srgbClr val="92D050"/>
                </a:solidFill>
                <a:effectLst/>
              </a:rPr>
              <a:t>threads</a:t>
            </a:r>
            <a:r>
              <a:rPr lang="en-US" sz="5400" kern="1200" dirty="0">
                <a:solidFill>
                  <a:schemeClr val="tx1"/>
                </a:solidFill>
                <a:effectLst/>
              </a:rPr>
              <a:t> at the same time.</a:t>
            </a:r>
          </a:p>
          <a:p>
            <a:r>
              <a:rPr lang="en-US" sz="5400" kern="1200" dirty="0">
                <a:solidFill>
                  <a:schemeClr val="tx1"/>
                </a:solidFill>
                <a:effectLst/>
              </a:rPr>
              <a:t>Must be underneath a process to launch</a:t>
            </a:r>
          </a:p>
        </p:txBody>
      </p:sp>
    </p:spTree>
    <p:extLst>
      <p:ext uri="{BB962C8B-B14F-4D97-AF65-F5344CB8AC3E}">
        <p14:creationId xmlns:p14="http://schemas.microsoft.com/office/powerpoint/2010/main" val="52512658"/>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Threads vs. Processes</a:t>
            </a:r>
          </a:p>
        </p:txBody>
      </p:sp>
      <p:sp>
        <p:nvSpPr>
          <p:cNvPr id="5" name="Rectangle 4"/>
          <p:cNvSpPr/>
          <p:nvPr/>
        </p:nvSpPr>
        <p:spPr>
          <a:xfrm>
            <a:off x="1473200" y="3504692"/>
            <a:ext cx="8977086" cy="74540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p:nvPr/>
        </p:nvGrpSpPr>
        <p:grpSpPr>
          <a:xfrm>
            <a:off x="2361293" y="4153283"/>
            <a:ext cx="7200899" cy="5560818"/>
            <a:chOff x="6096000" y="2280469"/>
            <a:chExt cx="1905000" cy="1720825"/>
          </a:xfrm>
        </p:grpSpPr>
        <p:sp>
          <p:nvSpPr>
            <p:cNvPr id="7" name="Oval 6"/>
            <p:cNvSpPr/>
            <p:nvPr/>
          </p:nvSpPr>
          <p:spPr>
            <a:xfrm>
              <a:off x="6096000" y="3391694"/>
              <a:ext cx="609600" cy="6096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91400" y="3391694"/>
              <a:ext cx="609600" cy="6096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6743700" y="2280469"/>
              <a:ext cx="609600" cy="6096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a:stCxn id="7" idx="0"/>
              <a:endCxn id="9" idx="3"/>
            </p:cNvCxnSpPr>
            <p:nvPr/>
          </p:nvCxnSpPr>
          <p:spPr>
            <a:xfrm flipV="1">
              <a:off x="6400800" y="2800795"/>
              <a:ext cx="432174" cy="590899"/>
            </a:xfrm>
            <a:prstGeom prst="straightConnector1">
              <a:avLst/>
            </a:prstGeom>
            <a:ln>
              <a:solidFill>
                <a:srgbClr val="829883"/>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9" idx="5"/>
              <a:endCxn id="8" idx="0"/>
            </p:cNvCxnSpPr>
            <p:nvPr/>
          </p:nvCxnSpPr>
          <p:spPr>
            <a:xfrm>
              <a:off x="7264026" y="2800795"/>
              <a:ext cx="432174" cy="590899"/>
            </a:xfrm>
            <a:prstGeom prst="straightConnector1">
              <a:avLst/>
            </a:prstGeom>
            <a:ln>
              <a:solidFill>
                <a:srgbClr val="829883"/>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8" idx="2"/>
              <a:endCxn id="7" idx="6"/>
            </p:cNvCxnSpPr>
            <p:nvPr/>
          </p:nvCxnSpPr>
          <p:spPr>
            <a:xfrm flipH="1">
              <a:off x="6705600" y="3696494"/>
              <a:ext cx="685800" cy="0"/>
            </a:xfrm>
            <a:prstGeom prst="straightConnector1">
              <a:avLst/>
            </a:prstGeom>
            <a:ln>
              <a:solidFill>
                <a:srgbClr val="829883"/>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2042187" y="11492445"/>
            <a:ext cx="7283938" cy="9951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5800" b="0" i="0" u="none" strike="noStrike" cap="none" spc="0" normalizeH="0" baseline="0" dirty="0">
                <a:ln>
                  <a:noFill/>
                </a:ln>
                <a:solidFill>
                  <a:srgbClr val="FFFFFF"/>
                </a:solidFill>
                <a:effectLst>
                  <a:outerShdw blurRad="50800" dist="38100" dir="5400000" rotWithShape="0">
                    <a:srgbClr val="000000"/>
                  </a:outerShdw>
                </a:effectLst>
                <a:uFillTx/>
                <a:latin typeface="+mn-lt"/>
                <a:ea typeface="+mn-ea"/>
                <a:cs typeface="+mn-cs"/>
                <a:sym typeface="Helvetica Neue Light"/>
              </a:rPr>
              <a:t>Threads</a:t>
            </a:r>
          </a:p>
        </p:txBody>
      </p:sp>
      <p:grpSp>
        <p:nvGrpSpPr>
          <p:cNvPr id="14" name="Group 13"/>
          <p:cNvGrpSpPr/>
          <p:nvPr/>
        </p:nvGrpSpPr>
        <p:grpSpPr>
          <a:xfrm>
            <a:off x="12057201" y="3504692"/>
            <a:ext cx="9725113" cy="7454051"/>
            <a:chOff x="9627348" y="2376558"/>
            <a:chExt cx="1543225" cy="1451829"/>
          </a:xfrm>
        </p:grpSpPr>
        <p:grpSp>
          <p:nvGrpSpPr>
            <p:cNvPr id="15" name="Group 14"/>
            <p:cNvGrpSpPr/>
            <p:nvPr/>
          </p:nvGrpSpPr>
          <p:grpSpPr>
            <a:xfrm>
              <a:off x="9842874" y="2806326"/>
              <a:ext cx="1112173" cy="807177"/>
              <a:chOff x="6490074" y="2800795"/>
              <a:chExt cx="1112173" cy="807177"/>
            </a:xfrm>
          </p:grpSpPr>
          <p:cxnSp>
            <p:nvCxnSpPr>
              <p:cNvPr id="19" name="Straight Arrow Connector 18"/>
              <p:cNvCxnSpPr>
                <a:stCxn id="18" idx="0"/>
              </p:cNvCxnSpPr>
              <p:nvPr/>
            </p:nvCxnSpPr>
            <p:spPr>
              <a:xfrm flipV="1">
                <a:off x="6490074" y="2800796"/>
                <a:ext cx="342900" cy="592292"/>
              </a:xfrm>
              <a:prstGeom prst="straightConnector1">
                <a:avLst/>
              </a:prstGeom>
              <a:ln>
                <a:solidFill>
                  <a:srgbClr val="829883"/>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17" idx="0"/>
              </p:cNvCxnSpPr>
              <p:nvPr/>
            </p:nvCxnSpPr>
            <p:spPr>
              <a:xfrm>
                <a:off x="7264026" y="2800795"/>
                <a:ext cx="338221" cy="590899"/>
              </a:xfrm>
              <a:prstGeom prst="straightConnector1">
                <a:avLst/>
              </a:prstGeom>
              <a:ln>
                <a:solidFill>
                  <a:srgbClr val="829883"/>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7" idx="1"/>
                <a:endCxn id="18" idx="3"/>
              </p:cNvCxnSpPr>
              <p:nvPr/>
            </p:nvCxnSpPr>
            <p:spPr>
              <a:xfrm flipH="1">
                <a:off x="6705600" y="3606578"/>
                <a:ext cx="681121" cy="1394"/>
              </a:xfrm>
              <a:prstGeom prst="straightConnector1">
                <a:avLst/>
              </a:prstGeom>
              <a:ln>
                <a:solidFill>
                  <a:srgbClr val="829883"/>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6" name="Rectangle 15"/>
            <p:cNvSpPr/>
            <p:nvPr/>
          </p:nvSpPr>
          <p:spPr>
            <a:xfrm>
              <a:off x="10185774" y="2376558"/>
              <a:ext cx="431052" cy="4297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0739521" y="3397225"/>
              <a:ext cx="431052" cy="4297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9627348" y="3398619"/>
              <a:ext cx="431052" cy="4297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TextBox 21"/>
          <p:cNvSpPr txBox="1"/>
          <p:nvPr/>
        </p:nvSpPr>
        <p:spPr>
          <a:xfrm>
            <a:off x="13292531" y="11689495"/>
            <a:ext cx="7283938" cy="9951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5800" b="0" i="0" u="none" strike="noStrike" cap="none" spc="0" normalizeH="0" baseline="0" dirty="0">
                <a:ln>
                  <a:noFill/>
                </a:ln>
                <a:solidFill>
                  <a:srgbClr val="FFFFFF"/>
                </a:solidFill>
                <a:effectLst>
                  <a:outerShdw blurRad="50800" dist="38100" dir="5400000" rotWithShape="0">
                    <a:srgbClr val="000000"/>
                  </a:outerShdw>
                </a:effectLst>
                <a:uFillTx/>
                <a:latin typeface="+mn-lt"/>
                <a:ea typeface="+mn-ea"/>
                <a:cs typeface="+mn-cs"/>
                <a:sym typeface="Helvetica Neue Light"/>
              </a:rPr>
              <a:t>Processes</a:t>
            </a:r>
          </a:p>
        </p:txBody>
      </p:sp>
      <p:grpSp>
        <p:nvGrpSpPr>
          <p:cNvPr id="23" name="Group 22">
            <a:extLst>
              <a:ext uri="{FF2B5EF4-FFF2-40B4-BE49-F238E27FC236}">
                <a16:creationId xmlns:a16="http://schemas.microsoft.com/office/drawing/2014/main" id="{8D19124C-7402-42D7-9B3B-0032933D799C}"/>
              </a:ext>
            </a:extLst>
          </p:cNvPr>
          <p:cNvGrpSpPr/>
          <p:nvPr/>
        </p:nvGrpSpPr>
        <p:grpSpPr>
          <a:xfrm>
            <a:off x="16078618" y="3740848"/>
            <a:ext cx="1668571" cy="1489858"/>
            <a:chOff x="6096000" y="2280469"/>
            <a:chExt cx="1905000" cy="1720825"/>
          </a:xfrm>
        </p:grpSpPr>
        <p:sp>
          <p:nvSpPr>
            <p:cNvPr id="24" name="Oval 23">
              <a:extLst>
                <a:ext uri="{FF2B5EF4-FFF2-40B4-BE49-F238E27FC236}">
                  <a16:creationId xmlns:a16="http://schemas.microsoft.com/office/drawing/2014/main" id="{0C43B68F-A063-4579-ADBF-F2A54C3316C8}"/>
                </a:ext>
              </a:extLst>
            </p:cNvPr>
            <p:cNvSpPr/>
            <p:nvPr/>
          </p:nvSpPr>
          <p:spPr>
            <a:xfrm>
              <a:off x="6096000" y="3391694"/>
              <a:ext cx="609600" cy="6096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6B0090DE-6E7A-4C09-94EB-D1E7A747614B}"/>
                </a:ext>
              </a:extLst>
            </p:cNvPr>
            <p:cNvSpPr/>
            <p:nvPr/>
          </p:nvSpPr>
          <p:spPr>
            <a:xfrm>
              <a:off x="7391400" y="3391694"/>
              <a:ext cx="609600" cy="6096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4D45C484-431B-4684-AA3A-96688B18D82B}"/>
                </a:ext>
              </a:extLst>
            </p:cNvPr>
            <p:cNvSpPr/>
            <p:nvPr/>
          </p:nvSpPr>
          <p:spPr>
            <a:xfrm>
              <a:off x="6743700" y="2280469"/>
              <a:ext cx="609600" cy="6096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a:extLst>
                <a:ext uri="{FF2B5EF4-FFF2-40B4-BE49-F238E27FC236}">
                  <a16:creationId xmlns:a16="http://schemas.microsoft.com/office/drawing/2014/main" id="{470A2288-26C9-4F1B-94FD-D35A806B3FC8}"/>
                </a:ext>
              </a:extLst>
            </p:cNvPr>
            <p:cNvCxnSpPr>
              <a:cxnSpLocks/>
              <a:stCxn id="24" idx="0"/>
              <a:endCxn id="26" idx="3"/>
            </p:cNvCxnSpPr>
            <p:nvPr/>
          </p:nvCxnSpPr>
          <p:spPr>
            <a:xfrm flipV="1">
              <a:off x="6400800" y="2800795"/>
              <a:ext cx="432174" cy="590899"/>
            </a:xfrm>
            <a:prstGeom prst="straightConnector1">
              <a:avLst/>
            </a:prstGeom>
            <a:ln>
              <a:solidFill>
                <a:srgbClr val="829883"/>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5A57314-0B72-46CA-8C0C-6854327C49F7}"/>
                </a:ext>
              </a:extLst>
            </p:cNvPr>
            <p:cNvCxnSpPr>
              <a:cxnSpLocks/>
              <a:stCxn id="26" idx="5"/>
              <a:endCxn id="25" idx="0"/>
            </p:cNvCxnSpPr>
            <p:nvPr/>
          </p:nvCxnSpPr>
          <p:spPr>
            <a:xfrm>
              <a:off x="7264026" y="2800795"/>
              <a:ext cx="432174" cy="590899"/>
            </a:xfrm>
            <a:prstGeom prst="straightConnector1">
              <a:avLst/>
            </a:prstGeom>
            <a:ln>
              <a:solidFill>
                <a:srgbClr val="829883"/>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5651C40-B8AD-4797-95A3-30905FBB9734}"/>
                </a:ext>
              </a:extLst>
            </p:cNvPr>
            <p:cNvCxnSpPr>
              <a:cxnSpLocks/>
              <a:stCxn id="25" idx="2"/>
              <a:endCxn id="24" idx="6"/>
            </p:cNvCxnSpPr>
            <p:nvPr/>
          </p:nvCxnSpPr>
          <p:spPr>
            <a:xfrm flipH="1">
              <a:off x="6705600" y="3696494"/>
              <a:ext cx="685800" cy="0"/>
            </a:xfrm>
            <a:prstGeom prst="straightConnector1">
              <a:avLst/>
            </a:prstGeom>
            <a:ln>
              <a:solidFill>
                <a:srgbClr val="829883"/>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9B346010-A097-40F2-A452-2E89FC7F8746}"/>
              </a:ext>
            </a:extLst>
          </p:cNvPr>
          <p:cNvGrpSpPr/>
          <p:nvPr/>
        </p:nvGrpSpPr>
        <p:grpSpPr>
          <a:xfrm>
            <a:off x="12521642" y="9017555"/>
            <a:ext cx="1668572" cy="1489857"/>
            <a:chOff x="6096000" y="2280469"/>
            <a:chExt cx="1905000" cy="1720825"/>
          </a:xfrm>
        </p:grpSpPr>
        <p:sp>
          <p:nvSpPr>
            <p:cNvPr id="31" name="Oval 30">
              <a:extLst>
                <a:ext uri="{FF2B5EF4-FFF2-40B4-BE49-F238E27FC236}">
                  <a16:creationId xmlns:a16="http://schemas.microsoft.com/office/drawing/2014/main" id="{88C0CA75-C7F4-43B7-AA48-573DF2F35F6C}"/>
                </a:ext>
              </a:extLst>
            </p:cNvPr>
            <p:cNvSpPr/>
            <p:nvPr/>
          </p:nvSpPr>
          <p:spPr>
            <a:xfrm>
              <a:off x="6096000" y="3391694"/>
              <a:ext cx="609600" cy="6096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A3444F50-5B6E-45B6-B33A-8C2949ED4476}"/>
                </a:ext>
              </a:extLst>
            </p:cNvPr>
            <p:cNvSpPr/>
            <p:nvPr/>
          </p:nvSpPr>
          <p:spPr>
            <a:xfrm>
              <a:off x="7391400" y="3391694"/>
              <a:ext cx="609600" cy="6096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8166439D-A5AE-404B-A468-A7F93903A46B}"/>
                </a:ext>
              </a:extLst>
            </p:cNvPr>
            <p:cNvSpPr/>
            <p:nvPr/>
          </p:nvSpPr>
          <p:spPr>
            <a:xfrm>
              <a:off x="6743700" y="2280469"/>
              <a:ext cx="609600" cy="6096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a:extLst>
                <a:ext uri="{FF2B5EF4-FFF2-40B4-BE49-F238E27FC236}">
                  <a16:creationId xmlns:a16="http://schemas.microsoft.com/office/drawing/2014/main" id="{2D2E4B5A-0454-4F9C-9E86-1C1BE6CAC137}"/>
                </a:ext>
              </a:extLst>
            </p:cNvPr>
            <p:cNvCxnSpPr>
              <a:cxnSpLocks/>
              <a:stCxn id="31" idx="0"/>
              <a:endCxn id="33" idx="3"/>
            </p:cNvCxnSpPr>
            <p:nvPr/>
          </p:nvCxnSpPr>
          <p:spPr>
            <a:xfrm flipV="1">
              <a:off x="6400801" y="2800795"/>
              <a:ext cx="432173" cy="590899"/>
            </a:xfrm>
            <a:prstGeom prst="straightConnector1">
              <a:avLst/>
            </a:prstGeom>
            <a:ln>
              <a:solidFill>
                <a:srgbClr val="829883"/>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08A20465-8CF2-48C4-AA34-88E370D9EA98}"/>
                </a:ext>
              </a:extLst>
            </p:cNvPr>
            <p:cNvCxnSpPr>
              <a:cxnSpLocks/>
              <a:stCxn id="33" idx="5"/>
              <a:endCxn id="32" idx="0"/>
            </p:cNvCxnSpPr>
            <p:nvPr/>
          </p:nvCxnSpPr>
          <p:spPr>
            <a:xfrm>
              <a:off x="7264026" y="2800795"/>
              <a:ext cx="432175" cy="590899"/>
            </a:xfrm>
            <a:prstGeom prst="straightConnector1">
              <a:avLst/>
            </a:prstGeom>
            <a:ln>
              <a:solidFill>
                <a:srgbClr val="829883"/>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5920A35-6B97-458F-BF99-F140976E0D44}"/>
                </a:ext>
              </a:extLst>
            </p:cNvPr>
            <p:cNvCxnSpPr>
              <a:cxnSpLocks/>
              <a:stCxn id="32" idx="2"/>
              <a:endCxn id="31" idx="6"/>
            </p:cNvCxnSpPr>
            <p:nvPr/>
          </p:nvCxnSpPr>
          <p:spPr>
            <a:xfrm flipH="1">
              <a:off x="6705600" y="3696494"/>
              <a:ext cx="685800" cy="0"/>
            </a:xfrm>
            <a:prstGeom prst="straightConnector1">
              <a:avLst/>
            </a:prstGeom>
            <a:ln>
              <a:solidFill>
                <a:srgbClr val="829883"/>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37" name="Group 36">
            <a:extLst>
              <a:ext uri="{FF2B5EF4-FFF2-40B4-BE49-F238E27FC236}">
                <a16:creationId xmlns:a16="http://schemas.microsoft.com/office/drawing/2014/main" id="{F3638EF1-B2A5-474B-A305-ACF13B7B59D3}"/>
              </a:ext>
            </a:extLst>
          </p:cNvPr>
          <p:cNvGrpSpPr/>
          <p:nvPr/>
        </p:nvGrpSpPr>
        <p:grpSpPr>
          <a:xfrm>
            <a:off x="19577500" y="8998187"/>
            <a:ext cx="1668572" cy="1489857"/>
            <a:chOff x="6096000" y="2280469"/>
            <a:chExt cx="1905000" cy="1720825"/>
          </a:xfrm>
        </p:grpSpPr>
        <p:sp>
          <p:nvSpPr>
            <p:cNvPr id="38" name="Oval 37">
              <a:extLst>
                <a:ext uri="{FF2B5EF4-FFF2-40B4-BE49-F238E27FC236}">
                  <a16:creationId xmlns:a16="http://schemas.microsoft.com/office/drawing/2014/main" id="{A04E31A1-753B-4285-956D-056689E9593E}"/>
                </a:ext>
              </a:extLst>
            </p:cNvPr>
            <p:cNvSpPr/>
            <p:nvPr/>
          </p:nvSpPr>
          <p:spPr>
            <a:xfrm>
              <a:off x="6096000" y="3391694"/>
              <a:ext cx="609600" cy="6096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67B44958-AD90-4A90-939A-4BA0AAF219A7}"/>
                </a:ext>
              </a:extLst>
            </p:cNvPr>
            <p:cNvSpPr/>
            <p:nvPr/>
          </p:nvSpPr>
          <p:spPr>
            <a:xfrm>
              <a:off x="7391400" y="3391694"/>
              <a:ext cx="609600" cy="6096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E5F1D27A-AC58-43D7-9396-15C5EA1E84F1}"/>
                </a:ext>
              </a:extLst>
            </p:cNvPr>
            <p:cNvSpPr/>
            <p:nvPr/>
          </p:nvSpPr>
          <p:spPr>
            <a:xfrm>
              <a:off x="6743700" y="2280469"/>
              <a:ext cx="609600" cy="6096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Arrow Connector 40">
              <a:extLst>
                <a:ext uri="{FF2B5EF4-FFF2-40B4-BE49-F238E27FC236}">
                  <a16:creationId xmlns:a16="http://schemas.microsoft.com/office/drawing/2014/main" id="{7FEA4B2E-B205-4769-8A82-59C368D35183}"/>
                </a:ext>
              </a:extLst>
            </p:cNvPr>
            <p:cNvCxnSpPr>
              <a:cxnSpLocks/>
              <a:stCxn id="38" idx="0"/>
              <a:endCxn id="40" idx="3"/>
            </p:cNvCxnSpPr>
            <p:nvPr/>
          </p:nvCxnSpPr>
          <p:spPr>
            <a:xfrm flipV="1">
              <a:off x="6400801" y="2800795"/>
              <a:ext cx="432173" cy="590899"/>
            </a:xfrm>
            <a:prstGeom prst="straightConnector1">
              <a:avLst/>
            </a:prstGeom>
            <a:ln>
              <a:solidFill>
                <a:srgbClr val="829883"/>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0F1E4753-7A55-486C-B66C-41A1B72BE299}"/>
                </a:ext>
              </a:extLst>
            </p:cNvPr>
            <p:cNvCxnSpPr>
              <a:cxnSpLocks/>
              <a:stCxn id="40" idx="5"/>
              <a:endCxn id="39" idx="0"/>
            </p:cNvCxnSpPr>
            <p:nvPr/>
          </p:nvCxnSpPr>
          <p:spPr>
            <a:xfrm>
              <a:off x="7264026" y="2800795"/>
              <a:ext cx="432175" cy="590899"/>
            </a:xfrm>
            <a:prstGeom prst="straightConnector1">
              <a:avLst/>
            </a:prstGeom>
            <a:ln>
              <a:solidFill>
                <a:srgbClr val="829883"/>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5831DF1C-9709-4CC8-B28A-733C4E9F778D}"/>
                </a:ext>
              </a:extLst>
            </p:cNvPr>
            <p:cNvCxnSpPr>
              <a:cxnSpLocks/>
              <a:stCxn id="39" idx="2"/>
              <a:endCxn id="38" idx="6"/>
            </p:cNvCxnSpPr>
            <p:nvPr/>
          </p:nvCxnSpPr>
          <p:spPr>
            <a:xfrm flipH="1">
              <a:off x="6705600" y="3696494"/>
              <a:ext cx="685800" cy="0"/>
            </a:xfrm>
            <a:prstGeom prst="straightConnector1">
              <a:avLst/>
            </a:prstGeom>
            <a:ln>
              <a:solidFill>
                <a:srgbClr val="829883"/>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47" name="TextBox 46">
            <a:extLst>
              <a:ext uri="{FF2B5EF4-FFF2-40B4-BE49-F238E27FC236}">
                <a16:creationId xmlns:a16="http://schemas.microsoft.com/office/drawing/2014/main" id="{88E371CE-A783-417D-915A-2054EDB53A0E}"/>
              </a:ext>
            </a:extLst>
          </p:cNvPr>
          <p:cNvSpPr txBox="1"/>
          <p:nvPr/>
        </p:nvSpPr>
        <p:spPr>
          <a:xfrm>
            <a:off x="15477248" y="3510775"/>
            <a:ext cx="1229692"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2400" b="1" i="0" u="none" strike="noStrike" cap="none" spc="0" normalizeH="0" baseline="0" dirty="0">
                <a:ln>
                  <a:noFill/>
                </a:ln>
                <a:solidFill>
                  <a:srgbClr val="FFC000"/>
                </a:solidFill>
                <a:effectLst>
                  <a:outerShdw blurRad="50800" dist="38100" dir="5400000" rotWithShape="0">
                    <a:srgbClr val="000000"/>
                  </a:outerShdw>
                </a:effectLst>
                <a:uFillTx/>
                <a:sym typeface="Helvetica Neue Light"/>
              </a:rPr>
              <a:t>Threads</a:t>
            </a:r>
            <a:endParaRPr lang="en-US" sz="2400" b="1" i="0" u="none" strike="noStrike" cap="none" spc="0" normalizeH="0" baseline="0" dirty="0">
              <a:ln>
                <a:noFill/>
              </a:ln>
              <a:solidFill>
                <a:srgbClr val="FFC000"/>
              </a:solidFill>
              <a:effectLst>
                <a:outerShdw blurRad="50800" dist="38100" dir="5400000" rotWithShape="0">
                  <a:srgbClr val="000000"/>
                </a:outerShdw>
              </a:effectLst>
              <a:uFillTx/>
            </a:endParaRPr>
          </a:p>
        </p:txBody>
      </p:sp>
    </p:spTree>
    <p:extLst>
      <p:ext uri="{BB962C8B-B14F-4D97-AF65-F5344CB8AC3E}">
        <p14:creationId xmlns:p14="http://schemas.microsoft.com/office/powerpoint/2010/main" val="1581261492"/>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Race Condition</a:t>
            </a:r>
            <a:endParaRPr lang="en-US" dirty="0"/>
          </a:p>
        </p:txBody>
      </p:sp>
      <p:sp>
        <p:nvSpPr>
          <p:cNvPr id="3" name="Text Placeholder 2"/>
          <p:cNvSpPr>
            <a:spLocks noGrp="1"/>
          </p:cNvSpPr>
          <p:nvPr>
            <p:ph type="body" idx="1"/>
          </p:nvPr>
        </p:nvSpPr>
        <p:spPr/>
        <p:txBody>
          <a:bodyPr/>
          <a:lstStyle/>
          <a:p>
            <a:r>
              <a:rPr lang="en-US" sz="5400" kern="1200" dirty="0">
                <a:solidFill>
                  <a:schemeClr val="tx1"/>
                </a:solidFill>
                <a:effectLst/>
              </a:rPr>
              <a:t>Undesirable situation that occurs when a device or system attempts to perform two or more operations at the same time. </a:t>
            </a:r>
          </a:p>
          <a:p>
            <a:r>
              <a:rPr lang="en-US" sz="5400" kern="1200" dirty="0">
                <a:solidFill>
                  <a:schemeClr val="tx1"/>
                </a:solidFill>
                <a:effectLst/>
              </a:rPr>
              <a:t>Essentially, two </a:t>
            </a:r>
            <a:r>
              <a:rPr lang="en-US" sz="5400" kern="1200" dirty="0">
                <a:solidFill>
                  <a:srgbClr val="92D050"/>
                </a:solidFill>
                <a:effectLst/>
              </a:rPr>
              <a:t>threads</a:t>
            </a:r>
            <a:r>
              <a:rPr lang="en-US" sz="5400" kern="1200" dirty="0">
                <a:solidFill>
                  <a:schemeClr val="tx1"/>
                </a:solidFill>
                <a:effectLst/>
              </a:rPr>
              <a:t> attempt to access shared data and change it at the same time. </a:t>
            </a:r>
          </a:p>
          <a:p>
            <a:r>
              <a:rPr lang="en-US" sz="5400" kern="1200" dirty="0">
                <a:solidFill>
                  <a:schemeClr val="tx1"/>
                </a:solidFill>
                <a:effectLst/>
              </a:rPr>
              <a:t>The </a:t>
            </a:r>
            <a:r>
              <a:rPr lang="en-US" sz="5400" kern="1200" dirty="0">
                <a:solidFill>
                  <a:srgbClr val="92D050"/>
                </a:solidFill>
                <a:effectLst/>
              </a:rPr>
              <a:t>threads</a:t>
            </a:r>
            <a:r>
              <a:rPr lang="en-US" sz="5400" kern="1200" dirty="0">
                <a:solidFill>
                  <a:schemeClr val="tx1"/>
                </a:solidFill>
                <a:effectLst/>
              </a:rPr>
              <a:t> perform their operations and race to see which can write the value last to the shared data.</a:t>
            </a:r>
          </a:p>
          <a:p>
            <a:r>
              <a:rPr lang="en-US" sz="5400" kern="1200" dirty="0">
                <a:solidFill>
                  <a:schemeClr val="tx1"/>
                </a:solidFill>
                <a:effectLst/>
              </a:rPr>
              <a:t>Avoid </a:t>
            </a:r>
            <a:r>
              <a:rPr lang="en-US" sz="5400" kern="1200" dirty="0">
                <a:solidFill>
                  <a:srgbClr val="92D050"/>
                </a:solidFill>
                <a:effectLst/>
              </a:rPr>
              <a:t>race conditions </a:t>
            </a:r>
            <a:r>
              <a:rPr lang="en-US" sz="5400" kern="1200" dirty="0">
                <a:solidFill>
                  <a:schemeClr val="tx1"/>
                </a:solidFill>
                <a:effectLst/>
              </a:rPr>
              <a:t>by using a </a:t>
            </a:r>
            <a:r>
              <a:rPr lang="en-US" sz="5400" kern="1200" dirty="0">
                <a:solidFill>
                  <a:srgbClr val="92D050"/>
                </a:solidFill>
                <a:effectLst/>
              </a:rPr>
              <a:t>lock</a:t>
            </a:r>
          </a:p>
        </p:txBody>
      </p:sp>
    </p:spTree>
    <p:extLst>
      <p:ext uri="{BB962C8B-B14F-4D97-AF65-F5344CB8AC3E}">
        <p14:creationId xmlns:p14="http://schemas.microsoft.com/office/powerpoint/2010/main" val="2674646581"/>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Race Condition Diagram</a:t>
            </a:r>
            <a:endParaRPr lang="en-US" dirty="0"/>
          </a:p>
        </p:txBody>
      </p:sp>
      <p:grpSp>
        <p:nvGrpSpPr>
          <p:cNvPr id="32" name="Group 31"/>
          <p:cNvGrpSpPr/>
          <p:nvPr/>
        </p:nvGrpSpPr>
        <p:grpSpPr>
          <a:xfrm>
            <a:off x="6498771" y="3183073"/>
            <a:ext cx="10418972" cy="9357270"/>
            <a:chOff x="6211854" y="1452244"/>
            <a:chExt cx="4207118" cy="3957956"/>
          </a:xfrm>
        </p:grpSpPr>
        <p:grpSp>
          <p:nvGrpSpPr>
            <p:cNvPr id="33" name="Group 32"/>
            <p:cNvGrpSpPr/>
            <p:nvPr/>
          </p:nvGrpSpPr>
          <p:grpSpPr>
            <a:xfrm>
              <a:off x="6211854" y="1452244"/>
              <a:ext cx="4207118" cy="3957956"/>
              <a:chOff x="6211854" y="1452244"/>
              <a:chExt cx="4207118" cy="3957956"/>
            </a:xfrm>
          </p:grpSpPr>
          <p:grpSp>
            <p:nvGrpSpPr>
              <p:cNvPr id="38" name="Group 37"/>
              <p:cNvGrpSpPr/>
              <p:nvPr/>
            </p:nvGrpSpPr>
            <p:grpSpPr>
              <a:xfrm>
                <a:off x="7386982" y="2623872"/>
                <a:ext cx="1856862" cy="1610901"/>
                <a:chOff x="6705600" y="2800795"/>
                <a:chExt cx="681121" cy="590899"/>
              </a:xfrm>
            </p:grpSpPr>
            <p:cxnSp>
              <p:nvCxnSpPr>
                <p:cNvPr id="43" name="Straight Arrow Connector 42"/>
                <p:cNvCxnSpPr>
                  <a:stCxn id="39" idx="2"/>
                  <a:endCxn id="42" idx="1"/>
                </p:cNvCxnSpPr>
                <p:nvPr/>
              </p:nvCxnSpPr>
              <p:spPr>
                <a:xfrm>
                  <a:off x="7048500" y="2800795"/>
                  <a:ext cx="0" cy="183527"/>
                </a:xfrm>
                <a:prstGeom prst="straightConnector1">
                  <a:avLst/>
                </a:prstGeom>
                <a:ln>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H="1" flipV="1">
                  <a:off x="7264026" y="3283874"/>
                  <a:ext cx="122695" cy="107820"/>
                </a:xfrm>
                <a:prstGeom prst="straightConnector1">
                  <a:avLst/>
                </a:prstGeom>
                <a:ln>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6705600" y="3283875"/>
                  <a:ext cx="127374" cy="107819"/>
                </a:xfrm>
                <a:prstGeom prst="straightConnector1">
                  <a:avLst/>
                </a:prstGeom>
                <a:ln>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39" name="Rectangle 38"/>
              <p:cNvSpPr/>
              <p:nvPr/>
            </p:nvSpPr>
            <p:spPr>
              <a:xfrm>
                <a:off x="7734227" y="1452244"/>
                <a:ext cx="1175128" cy="1171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9243844" y="4234772"/>
                <a:ext cx="1175128" cy="1171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6211854" y="4238572"/>
                <a:ext cx="1175128" cy="1171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lowchart: Magnetic Disk 41"/>
              <p:cNvSpPr/>
              <p:nvPr/>
            </p:nvSpPr>
            <p:spPr>
              <a:xfrm>
                <a:off x="7734227" y="3124200"/>
                <a:ext cx="1175128" cy="958172"/>
              </a:xfrm>
              <a:prstGeom prst="flowChartMagneticDisk">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TextBox 33"/>
            <p:cNvSpPr txBox="1"/>
            <p:nvPr/>
          </p:nvSpPr>
          <p:spPr>
            <a:xfrm>
              <a:off x="8001000" y="3505200"/>
              <a:ext cx="627199" cy="325460"/>
            </a:xfrm>
            <a:prstGeom prst="rect">
              <a:avLst/>
            </a:prstGeom>
            <a:noFill/>
            <a:ln>
              <a:noFill/>
            </a:ln>
          </p:spPr>
          <p:txBody>
            <a:bodyPr wrap="square" rtlCol="0">
              <a:spAutoFit/>
            </a:bodyPr>
            <a:lstStyle/>
            <a:p>
              <a:r>
                <a:rPr lang="en-US" sz="4400" b="1" dirty="0"/>
                <a:t>“3”</a:t>
              </a:r>
            </a:p>
          </p:txBody>
        </p:sp>
        <p:sp>
          <p:nvSpPr>
            <p:cNvPr id="35" name="TextBox 34"/>
            <p:cNvSpPr txBox="1"/>
            <p:nvPr/>
          </p:nvSpPr>
          <p:spPr>
            <a:xfrm>
              <a:off x="7010400" y="3733800"/>
              <a:ext cx="627199" cy="325460"/>
            </a:xfrm>
            <a:prstGeom prst="rect">
              <a:avLst/>
            </a:prstGeom>
            <a:noFill/>
            <a:ln>
              <a:noFill/>
            </a:ln>
          </p:spPr>
          <p:txBody>
            <a:bodyPr wrap="square" rtlCol="0">
              <a:spAutoFit/>
            </a:bodyPr>
            <a:lstStyle/>
            <a:p>
              <a:r>
                <a:rPr lang="en-US" sz="4400" b="1" dirty="0">
                  <a:solidFill>
                    <a:srgbClr val="FFC000"/>
                  </a:solidFill>
                </a:rPr>
                <a:t>“3”</a:t>
              </a:r>
            </a:p>
          </p:txBody>
        </p:sp>
        <p:sp>
          <p:nvSpPr>
            <p:cNvPr id="36" name="TextBox 35"/>
            <p:cNvSpPr txBox="1"/>
            <p:nvPr/>
          </p:nvSpPr>
          <p:spPr>
            <a:xfrm>
              <a:off x="8593001" y="4141113"/>
              <a:ext cx="627199" cy="325460"/>
            </a:xfrm>
            <a:prstGeom prst="rect">
              <a:avLst/>
            </a:prstGeom>
            <a:noFill/>
            <a:ln>
              <a:noFill/>
            </a:ln>
          </p:spPr>
          <p:txBody>
            <a:bodyPr wrap="square" rtlCol="0">
              <a:spAutoFit/>
            </a:bodyPr>
            <a:lstStyle/>
            <a:p>
              <a:r>
                <a:rPr lang="en-US" sz="4400" b="1" dirty="0">
                  <a:solidFill>
                    <a:srgbClr val="FFC000"/>
                  </a:solidFill>
                </a:rPr>
                <a:t>“2”</a:t>
              </a:r>
            </a:p>
          </p:txBody>
        </p:sp>
        <p:sp>
          <p:nvSpPr>
            <p:cNvPr id="37" name="TextBox 36"/>
            <p:cNvSpPr txBox="1"/>
            <p:nvPr/>
          </p:nvSpPr>
          <p:spPr>
            <a:xfrm>
              <a:off x="8305800" y="2590800"/>
              <a:ext cx="627199" cy="325460"/>
            </a:xfrm>
            <a:prstGeom prst="rect">
              <a:avLst/>
            </a:prstGeom>
            <a:noFill/>
            <a:ln>
              <a:noFill/>
            </a:ln>
          </p:spPr>
          <p:txBody>
            <a:bodyPr wrap="square" rtlCol="0">
              <a:spAutoFit/>
            </a:bodyPr>
            <a:lstStyle/>
            <a:p>
              <a:r>
                <a:rPr lang="en-US" sz="4400" b="1" dirty="0">
                  <a:solidFill>
                    <a:srgbClr val="FFC000"/>
                  </a:solidFill>
                </a:rPr>
                <a:t>“1”</a:t>
              </a:r>
            </a:p>
          </p:txBody>
        </p:sp>
      </p:grpSp>
    </p:spTree>
    <p:extLst>
      <p:ext uri="{BB962C8B-B14F-4D97-AF65-F5344CB8AC3E}">
        <p14:creationId xmlns:p14="http://schemas.microsoft.com/office/powerpoint/2010/main" val="2199901902"/>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Concurrency Control: Critical Section</a:t>
            </a:r>
          </a:p>
        </p:txBody>
      </p:sp>
      <p:sp>
        <p:nvSpPr>
          <p:cNvPr id="3" name="Text Placeholder 2"/>
          <p:cNvSpPr>
            <a:spLocks noGrp="1"/>
          </p:cNvSpPr>
          <p:nvPr>
            <p:ph type="body" idx="1"/>
          </p:nvPr>
        </p:nvSpPr>
        <p:spPr>
          <a:xfrm>
            <a:off x="1473200" y="4162669"/>
            <a:ext cx="21437600" cy="8039100"/>
          </a:xfrm>
        </p:spPr>
        <p:txBody>
          <a:bodyPr>
            <a:normAutofit/>
          </a:bodyPr>
          <a:lstStyle/>
          <a:p>
            <a:r>
              <a:rPr lang="en-US" sz="5400" kern="1200" dirty="0">
                <a:solidFill>
                  <a:srgbClr val="92D050"/>
                </a:solidFill>
                <a:effectLst/>
              </a:rPr>
              <a:t>Critical Section</a:t>
            </a:r>
            <a:r>
              <a:rPr lang="en-US" sz="5400" kern="1200" dirty="0">
                <a:solidFill>
                  <a:schemeClr val="tx1"/>
                </a:solidFill>
                <a:effectLst/>
              </a:rPr>
              <a:t> is the part of the program where shared memory is accessible</a:t>
            </a:r>
          </a:p>
          <a:p>
            <a:r>
              <a:rPr lang="en-US" sz="5400" kern="1200" dirty="0">
                <a:solidFill>
                  <a:srgbClr val="92D050"/>
                </a:solidFill>
                <a:effectLst/>
              </a:rPr>
              <a:t>Critical Section</a:t>
            </a:r>
            <a:r>
              <a:rPr lang="en-US" sz="5400" kern="1200" dirty="0">
                <a:solidFill>
                  <a:schemeClr val="tx1"/>
                </a:solidFill>
                <a:effectLst/>
              </a:rPr>
              <a:t> is </a:t>
            </a:r>
            <a:r>
              <a:rPr lang="en-US" sz="5400" kern="1200">
                <a:solidFill>
                  <a:schemeClr val="tx1"/>
                </a:solidFill>
                <a:effectLst/>
              </a:rPr>
              <a:t>any piece </a:t>
            </a:r>
            <a:r>
              <a:rPr lang="en-US" sz="5400" kern="1200" dirty="0">
                <a:solidFill>
                  <a:schemeClr val="tx1"/>
                </a:solidFill>
                <a:effectLst/>
              </a:rPr>
              <a:t>of code that can’t be accessed by multiple threads if it is to function properly.</a:t>
            </a:r>
          </a:p>
          <a:p>
            <a:r>
              <a:rPr lang="en-US" sz="5400" kern="1200" dirty="0">
                <a:solidFill>
                  <a:schemeClr val="tx1"/>
                </a:solidFill>
                <a:effectLst/>
              </a:rPr>
              <a:t>Essentially, the </a:t>
            </a:r>
            <a:r>
              <a:rPr lang="en-US" sz="5400" kern="1200" dirty="0">
                <a:solidFill>
                  <a:srgbClr val="92D050"/>
                </a:solidFill>
                <a:effectLst/>
              </a:rPr>
              <a:t>critical section </a:t>
            </a:r>
            <a:r>
              <a:rPr lang="en-US" sz="5400" kern="1200" dirty="0">
                <a:solidFill>
                  <a:schemeClr val="tx1"/>
                </a:solidFill>
                <a:effectLst/>
              </a:rPr>
              <a:t>is a piece of code in which only one </a:t>
            </a:r>
            <a:r>
              <a:rPr lang="en-US" sz="5400" kern="1200" dirty="0">
                <a:solidFill>
                  <a:srgbClr val="92D050"/>
                </a:solidFill>
                <a:effectLst/>
              </a:rPr>
              <a:t>thread</a:t>
            </a:r>
            <a:r>
              <a:rPr lang="en-US" sz="5400" kern="1200" dirty="0">
                <a:solidFill>
                  <a:schemeClr val="tx1"/>
                </a:solidFill>
                <a:effectLst/>
              </a:rPr>
              <a:t> can enter the critical section at a time.</a:t>
            </a:r>
          </a:p>
        </p:txBody>
      </p:sp>
    </p:spTree>
    <p:extLst>
      <p:ext uri="{BB962C8B-B14F-4D97-AF65-F5344CB8AC3E}">
        <p14:creationId xmlns:p14="http://schemas.microsoft.com/office/powerpoint/2010/main" val="1166135513"/>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Industrial">
  <a:themeElements>
    <a:clrScheme name="Industrial">
      <a:dk1>
        <a:srgbClr val="BC00FF"/>
      </a:dk1>
      <a:lt1>
        <a:srgbClr val="FFFFFF"/>
      </a:lt1>
      <a:dk2>
        <a:srgbClr val="53585F"/>
      </a:dk2>
      <a:lt2>
        <a:srgbClr val="DCDEE0"/>
      </a:lt2>
      <a:accent1>
        <a:srgbClr val="0073CF"/>
      </a:accent1>
      <a:accent2>
        <a:srgbClr val="1A941F"/>
      </a:accent2>
      <a:accent3>
        <a:srgbClr val="DCBD23"/>
      </a:accent3>
      <a:accent4>
        <a:srgbClr val="DE6A10"/>
      </a:accent4>
      <a:accent5>
        <a:srgbClr val="C82506"/>
      </a:accent5>
      <a:accent6>
        <a:srgbClr val="773F9B"/>
      </a:accent6>
      <a:hlink>
        <a:srgbClr val="0000FF"/>
      </a:hlink>
      <a:folHlink>
        <a:srgbClr val="FF00FF"/>
      </a:folHlink>
    </a:clrScheme>
    <a:fontScheme name="Industrial">
      <a:majorFont>
        <a:latin typeface="Helvetica Neue Light"/>
        <a:ea typeface="Helvetica Neue Light"/>
        <a:cs typeface="Helvetica Neue Light"/>
      </a:majorFont>
      <a:minorFont>
        <a:latin typeface="Helvetica Neue Light"/>
        <a:ea typeface="Helvetica Neue Light"/>
        <a:cs typeface="Helvetica Neue Light"/>
      </a:minorFont>
    </a:fontScheme>
    <a:fmtScheme name="Industri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Industrial">
  <a:themeElements>
    <a:clrScheme name="Industrial">
      <a:dk1>
        <a:srgbClr val="000000"/>
      </a:dk1>
      <a:lt1>
        <a:srgbClr val="FFFFFF"/>
      </a:lt1>
      <a:dk2>
        <a:srgbClr val="53585F"/>
      </a:dk2>
      <a:lt2>
        <a:srgbClr val="DCDEE0"/>
      </a:lt2>
      <a:accent1>
        <a:srgbClr val="0073CF"/>
      </a:accent1>
      <a:accent2>
        <a:srgbClr val="1A941F"/>
      </a:accent2>
      <a:accent3>
        <a:srgbClr val="DCBD23"/>
      </a:accent3>
      <a:accent4>
        <a:srgbClr val="DE6A10"/>
      </a:accent4>
      <a:accent5>
        <a:srgbClr val="C82506"/>
      </a:accent5>
      <a:accent6>
        <a:srgbClr val="773F9B"/>
      </a:accent6>
      <a:hlink>
        <a:srgbClr val="0000FF"/>
      </a:hlink>
      <a:folHlink>
        <a:srgbClr val="FF00FF"/>
      </a:folHlink>
    </a:clrScheme>
    <a:fontScheme name="Industrial">
      <a:majorFont>
        <a:latin typeface="Helvetica Neue Light"/>
        <a:ea typeface="Helvetica Neue Light"/>
        <a:cs typeface="Helvetica Neue Light"/>
      </a:majorFont>
      <a:minorFont>
        <a:latin typeface="Helvetica Neue Light"/>
        <a:ea typeface="Helvetica Neue Light"/>
        <a:cs typeface="Helvetica Neue Light"/>
      </a:minorFont>
    </a:fontScheme>
    <a:fmtScheme name="Industri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97</TotalTime>
  <Words>642</Words>
  <Application>Microsoft Office PowerPoint</Application>
  <PresentationFormat>Custom</PresentationFormat>
  <Paragraphs>85</Paragraphs>
  <Slides>13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Calibri</vt:lpstr>
      <vt:lpstr>Helvetica Neue</vt:lpstr>
      <vt:lpstr>Helvetica Neue Light</vt:lpstr>
      <vt:lpstr>Industrial</vt:lpstr>
      <vt:lpstr>Concurrency Concepts</vt:lpstr>
      <vt:lpstr>Concurrency vs. Parallelization</vt:lpstr>
      <vt:lpstr>Concurrency vs. Parallelization</vt:lpstr>
      <vt:lpstr>Processes</vt:lpstr>
      <vt:lpstr>Threads</vt:lpstr>
      <vt:lpstr>Threads vs. Processes</vt:lpstr>
      <vt:lpstr>Race Condition</vt:lpstr>
      <vt:lpstr>Race Condition Diagram</vt:lpstr>
      <vt:lpstr>Concurrency Control: Critical Section</vt:lpstr>
      <vt:lpstr>Concurrency Control: Critical Section</vt:lpstr>
      <vt:lpstr>Concurrency Control: Locks, Mutexes, and Semaphores</vt:lpstr>
      <vt:lpstr>Concurrency Control: Locks, Mutexes, and Semaphores</vt:lpstr>
      <vt:lpstr>Concurrency Control: Deadlock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Developer</dc:creator>
  <cp:lastModifiedBy>Michael Heinisch</cp:lastModifiedBy>
  <cp:revision>302</cp:revision>
  <dcterms:modified xsi:type="dcterms:W3CDTF">2020-04-06T20:20:12Z</dcterms:modified>
</cp:coreProperties>
</file>