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70" r:id="rId4"/>
    <p:sldId id="269" r:id="rId5"/>
    <p:sldId id="271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1"/>
              </a:buBlip>
            </a:lvl1pPr>
            <a:lvl2pPr>
              <a:buBlip>
                <a:blip r:embed="rId11"/>
              </a:buBlip>
            </a:lvl2pPr>
            <a:lvl3pPr>
              <a:buBlip>
                <a:blip r:embed="rId11"/>
              </a:buBlip>
            </a:lvl3pPr>
            <a:lvl4pPr>
              <a:buBlip>
                <a:blip r:embed="rId11"/>
              </a:buBlip>
            </a:lvl4pPr>
            <a:lvl5pPr>
              <a:buBlip>
                <a:blip r:embed="rId11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Repository Pattern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Repository Pattern?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lvl="1"/>
            <a:r>
              <a:rPr lang="en-US" sz="5400" dirty="0">
                <a:effectLst/>
              </a:rPr>
              <a:t>Creates an abstraction layer between the data access and the business logic layer of an application.</a:t>
            </a:r>
          </a:p>
          <a:p>
            <a:pPr marL="635000" lvl="1"/>
            <a:r>
              <a:rPr lang="en-US" sz="5400" dirty="0">
                <a:effectLst/>
              </a:rPr>
              <a:t>Data access logic is in a separate class, or sets of classes called a repository, with the responsibility of persisting the applications business model.</a:t>
            </a:r>
          </a:p>
          <a:p>
            <a:r>
              <a:rPr lang="en-US" dirty="0"/>
              <a:t>Communication between the data access logic and the business logic is done through interfaces</a:t>
            </a:r>
          </a:p>
        </p:txBody>
      </p:sp>
    </p:spTree>
    <p:extLst>
      <p:ext uri="{BB962C8B-B14F-4D97-AF65-F5344CB8AC3E}">
        <p14:creationId xmlns:p14="http://schemas.microsoft.com/office/powerpoint/2010/main" val="17062078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Repository Pattern?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lvl="1"/>
            <a:r>
              <a:rPr lang="en-US" sz="5400" dirty="0">
                <a:effectLst/>
              </a:rPr>
              <a:t>Centralizing the data access logic makes code easier to maintain</a:t>
            </a:r>
          </a:p>
          <a:p>
            <a:pPr marL="635000" lvl="1"/>
            <a:r>
              <a:rPr lang="en-US" sz="5400" dirty="0">
                <a:effectLst/>
              </a:rPr>
              <a:t>Business and data access logic can be tested separately</a:t>
            </a:r>
          </a:p>
          <a:p>
            <a:pPr marL="635000" lvl="1"/>
            <a:r>
              <a:rPr lang="en-US" sz="5400" dirty="0">
                <a:effectLst/>
              </a:rPr>
              <a:t>Easier to reuse code</a:t>
            </a:r>
          </a:p>
          <a:p>
            <a:pPr marL="635000" lvl="1"/>
            <a:r>
              <a:rPr lang="en-US" sz="5400" dirty="0">
                <a:effectLst/>
              </a:rPr>
              <a:t>Less chance of making programming errors</a:t>
            </a:r>
          </a:p>
        </p:txBody>
      </p:sp>
    </p:spTree>
    <p:extLst>
      <p:ext uri="{BB962C8B-B14F-4D97-AF65-F5344CB8AC3E}">
        <p14:creationId xmlns:p14="http://schemas.microsoft.com/office/powerpoint/2010/main" val="15416330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2582-F17C-4A5C-AB43-CB8D2EB1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F8DED-D572-47ED-90EE-BF0C8F9AF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business logic to access the data object without having knowledge of the underlying data access architecture</a:t>
            </a:r>
          </a:p>
          <a:p>
            <a:r>
              <a:rPr lang="en-US" dirty="0"/>
              <a:t>Business logic doesn’t care where or how the data is coming from, but can always access it the same way</a:t>
            </a:r>
          </a:p>
          <a:p>
            <a:r>
              <a:rPr lang="en-US" dirty="0"/>
              <a:t>Can change where the data is coming from without having to change the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717210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2582-F17C-4A5C-AB43-CB8D2EB1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E6D17D-4A1E-47A1-9A64-70D08844F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41" y="3784600"/>
            <a:ext cx="17699317" cy="7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0397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157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Neue</vt:lpstr>
      <vt:lpstr>Helvetica Neue Light</vt:lpstr>
      <vt:lpstr>Industrial</vt:lpstr>
      <vt:lpstr>Repository Pattern</vt:lpstr>
      <vt:lpstr>What is Repository Pattern?</vt:lpstr>
      <vt:lpstr>Why use the Repository Pattern?</vt:lpstr>
      <vt:lpstr>Why Continued</vt:lpstr>
      <vt:lpstr>Repository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David La Grange</cp:lastModifiedBy>
  <cp:revision>74</cp:revision>
  <dcterms:modified xsi:type="dcterms:W3CDTF">2020-02-12T14:31:19Z</dcterms:modified>
</cp:coreProperties>
</file>