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1" r:id="rId6"/>
    <p:sldId id="272" r:id="rId7"/>
    <p:sldId id="284" r:id="rId8"/>
    <p:sldId id="273" r:id="rId9"/>
    <p:sldId id="283" r:id="rId10"/>
    <p:sldId id="286" r:id="rId11"/>
    <p:sldId id="280" r:id="rId12"/>
    <p:sldId id="281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FA8B2-7095-423F-A3A4-579D41EBA18D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E70D058-3373-4396-83AD-126FBF88F0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Abranger todos os conhecimentos adquiridos nas disciplinas de PDM2 &amp; PW</a:t>
          </a:r>
        </a:p>
      </dgm:t>
    </dgm:pt>
    <dgm:pt modelId="{D1CE2BE6-FC80-4BB6-9507-0E436B941058}" type="parTrans" cxnId="{E90F0F18-9C2A-470E-9BE6-66245A3DD8F7}">
      <dgm:prSet/>
      <dgm:spPr/>
      <dgm:t>
        <a:bodyPr/>
        <a:lstStyle/>
        <a:p>
          <a:endParaRPr lang="en-US"/>
        </a:p>
      </dgm:t>
    </dgm:pt>
    <dgm:pt modelId="{5ECD0138-BD70-47F8-9159-5DD121854304}" type="sibTrans" cxnId="{E90F0F18-9C2A-470E-9BE6-66245A3DD8F7}">
      <dgm:prSet/>
      <dgm:spPr/>
      <dgm:t>
        <a:bodyPr/>
        <a:lstStyle/>
        <a:p>
          <a:endParaRPr lang="en-US"/>
        </a:p>
      </dgm:t>
    </dgm:pt>
    <dgm:pt modelId="{D612FFEE-4C00-494C-A992-A7479D1C88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B8C5C2A-5B5F-4B02-A841-9520FC918723}" type="parTrans" cxnId="{0FFD35CE-635D-4525-BF77-58E588DD914C}">
      <dgm:prSet/>
      <dgm:spPr/>
      <dgm:t>
        <a:bodyPr/>
        <a:lstStyle/>
        <a:p>
          <a:endParaRPr lang="en-US"/>
        </a:p>
      </dgm:t>
    </dgm:pt>
    <dgm:pt modelId="{9AB58076-FAB4-4C48-8330-434726DBCBCE}" type="sibTrans" cxnId="{0FFD35CE-635D-4525-BF77-58E588DD914C}">
      <dgm:prSet/>
      <dgm:spPr/>
      <dgm:t>
        <a:bodyPr/>
        <a:lstStyle/>
        <a:p>
          <a:endParaRPr lang="en-US"/>
        </a:p>
      </dgm:t>
    </dgm:pt>
    <dgm:pt modelId="{EF62313A-8CD1-4047-A54A-9D023F8678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Fazer uma aplicação ANDROID PARA A COMPRA DE JOGOS ONLINE </a:t>
          </a:r>
        </a:p>
      </dgm:t>
    </dgm:pt>
    <dgm:pt modelId="{A29001F6-E5CA-4FC3-96F3-DFF94999D79C}" type="parTrans" cxnId="{039C475B-B6CE-4B33-A5B4-55CC50311CA6}">
      <dgm:prSet/>
      <dgm:spPr/>
      <dgm:t>
        <a:bodyPr/>
        <a:lstStyle/>
        <a:p>
          <a:endParaRPr lang="en-US"/>
        </a:p>
      </dgm:t>
    </dgm:pt>
    <dgm:pt modelId="{68826712-7EDB-4D67-857C-25E688DC8448}" type="sibTrans" cxnId="{039C475B-B6CE-4B33-A5B4-55CC50311CA6}">
      <dgm:prSet/>
      <dgm:spPr/>
      <dgm:t>
        <a:bodyPr/>
        <a:lstStyle/>
        <a:p>
          <a:endParaRPr lang="en-US"/>
        </a:p>
      </dgm:t>
    </dgm:pt>
    <dgm:pt modelId="{DFC135AA-405A-4C10-B69D-B10111D8F45E}" type="pres">
      <dgm:prSet presAssocID="{48EFA8B2-7095-423F-A3A4-579D41EBA18D}" presName="root" presStyleCnt="0">
        <dgm:presLayoutVars>
          <dgm:dir/>
          <dgm:resizeHandles val="exact"/>
        </dgm:presLayoutVars>
      </dgm:prSet>
      <dgm:spPr/>
    </dgm:pt>
    <dgm:pt modelId="{2A4BE847-C56A-4C11-B8C2-0857D510C1BF}" type="pres">
      <dgm:prSet presAssocID="{8E70D058-3373-4396-83AD-126FBF88F0E5}" presName="compNode" presStyleCnt="0"/>
      <dgm:spPr/>
    </dgm:pt>
    <dgm:pt modelId="{B2548D22-AA55-482D-A2E9-E1BF7273B751}" type="pres">
      <dgm:prSet presAssocID="{8E70D058-3373-4396-83AD-126FBF88F0E5}" presName="iconBgRect" presStyleLbl="bgShp" presStyleIdx="0" presStyleCnt="3"/>
      <dgm:spPr/>
    </dgm:pt>
    <dgm:pt modelId="{948C966A-8694-4FDC-A30A-9748DDD7F60A}" type="pres">
      <dgm:prSet presAssocID="{8E70D058-3373-4396-83AD-126FBF88F0E5}" presName="iconRect" presStyleLbl="node1" presStyleIdx="0" presStyleCnt="3" custLinFactNeighborX="3455" custLinFactNeighborY="-4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6731A7-7485-4680-A809-7D91FBC67E52}" type="pres">
      <dgm:prSet presAssocID="{8E70D058-3373-4396-83AD-126FBF88F0E5}" presName="spaceRect" presStyleCnt="0"/>
      <dgm:spPr/>
    </dgm:pt>
    <dgm:pt modelId="{8428BFC2-C29E-402B-8C11-D102F0E14CDC}" type="pres">
      <dgm:prSet presAssocID="{8E70D058-3373-4396-83AD-126FBF88F0E5}" presName="textRect" presStyleLbl="revTx" presStyleIdx="0" presStyleCnt="3">
        <dgm:presLayoutVars>
          <dgm:chMax val="1"/>
          <dgm:chPref val="1"/>
        </dgm:presLayoutVars>
      </dgm:prSet>
      <dgm:spPr/>
    </dgm:pt>
    <dgm:pt modelId="{1226EA51-F1B9-479A-8AAE-676F8308721A}" type="pres">
      <dgm:prSet presAssocID="{5ECD0138-BD70-47F8-9159-5DD121854304}" presName="sibTrans" presStyleCnt="0"/>
      <dgm:spPr/>
    </dgm:pt>
    <dgm:pt modelId="{1AAA7C15-06F6-44FB-9F19-A8847419C0DB}" type="pres">
      <dgm:prSet presAssocID="{D612FFEE-4C00-494C-A992-A7479D1C8804}" presName="compNode" presStyleCnt="0"/>
      <dgm:spPr/>
    </dgm:pt>
    <dgm:pt modelId="{83A2F0D1-1019-48A7-B77E-CAE8A6946394}" type="pres">
      <dgm:prSet presAssocID="{D612FFEE-4C00-494C-A992-A7479D1C8804}" presName="iconBgRect" presStyleLbl="bgShp" presStyleIdx="1" presStyleCnt="3" custFlipVert="1" custFlipHor="1" custScaleX="16299" custScaleY="36922" custLinFactX="52424" custLinFactNeighborX="100000" custLinFactNeighborY="16061"/>
      <dgm:spPr/>
    </dgm:pt>
    <dgm:pt modelId="{F47775E6-8179-46C2-9363-4531D32E7E4B}" type="pres">
      <dgm:prSet presAssocID="{D612FFEE-4C00-494C-A992-A7479D1C8804}" presName="iconRect" presStyleLbl="node1" presStyleIdx="1" presStyleCnt="3" custFlipVert="0" custFlipHor="0" custScaleX="4466" custScaleY="58357" custLinFactX="113025" custLinFactNeighborX="200000" custLinFactNeighborY="4545"/>
      <dgm:spPr/>
    </dgm:pt>
    <dgm:pt modelId="{37AB08A5-F650-4537-829B-7876CB0ADB38}" type="pres">
      <dgm:prSet presAssocID="{D612FFEE-4C00-494C-A992-A7479D1C8804}" presName="spaceRect" presStyleCnt="0"/>
      <dgm:spPr/>
    </dgm:pt>
    <dgm:pt modelId="{228197D2-6082-4A41-A6C3-610B0D77DCD6}" type="pres">
      <dgm:prSet presAssocID="{D612FFEE-4C00-494C-A992-A7479D1C8804}" presName="textRect" presStyleLbl="revTx" presStyleIdx="1" presStyleCnt="3">
        <dgm:presLayoutVars>
          <dgm:chMax val="1"/>
          <dgm:chPref val="1"/>
        </dgm:presLayoutVars>
      </dgm:prSet>
      <dgm:spPr/>
    </dgm:pt>
    <dgm:pt modelId="{CEAD1BC8-A4FF-4576-8033-666F77C82DE4}" type="pres">
      <dgm:prSet presAssocID="{9AB58076-FAB4-4C48-8330-434726DBCBCE}" presName="sibTrans" presStyleCnt="0"/>
      <dgm:spPr/>
    </dgm:pt>
    <dgm:pt modelId="{A19BED83-53CF-4590-9F8A-2623CBB6D280}" type="pres">
      <dgm:prSet presAssocID="{EF62313A-8CD1-4047-A54A-9D023F8678FE}" presName="compNode" presStyleCnt="0"/>
      <dgm:spPr/>
    </dgm:pt>
    <dgm:pt modelId="{82663D89-8DA7-459A-B292-8DCFF31934D8}" type="pres">
      <dgm:prSet presAssocID="{EF62313A-8CD1-4047-A54A-9D023F8678FE}" presName="iconBgRect" presStyleLbl="bgShp" presStyleIdx="2" presStyleCnt="3"/>
      <dgm:spPr/>
    </dgm:pt>
    <dgm:pt modelId="{47E756C5-72DE-4DC7-B7AD-9C298916A7C9}" type="pres">
      <dgm:prSet presAssocID="{EF62313A-8CD1-4047-A54A-9D023F8678FE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1281349-69D8-4A8B-AD3E-6F29E7A17C02}" type="pres">
      <dgm:prSet presAssocID="{EF62313A-8CD1-4047-A54A-9D023F8678FE}" presName="spaceRect" presStyleCnt="0"/>
      <dgm:spPr/>
    </dgm:pt>
    <dgm:pt modelId="{A3BF8261-B647-44D1-B957-19E4DEA3CAC1}" type="pres">
      <dgm:prSet presAssocID="{EF62313A-8CD1-4047-A54A-9D023F8678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0F0F18-9C2A-470E-9BE6-66245A3DD8F7}" srcId="{48EFA8B2-7095-423F-A3A4-579D41EBA18D}" destId="{8E70D058-3373-4396-83AD-126FBF88F0E5}" srcOrd="0" destOrd="0" parTransId="{D1CE2BE6-FC80-4BB6-9507-0E436B941058}" sibTransId="{5ECD0138-BD70-47F8-9159-5DD121854304}"/>
    <dgm:cxn modelId="{039C475B-B6CE-4B33-A5B4-55CC50311CA6}" srcId="{48EFA8B2-7095-423F-A3A4-579D41EBA18D}" destId="{EF62313A-8CD1-4047-A54A-9D023F8678FE}" srcOrd="2" destOrd="0" parTransId="{A29001F6-E5CA-4FC3-96F3-DFF94999D79C}" sibTransId="{68826712-7EDB-4D67-857C-25E688DC8448}"/>
    <dgm:cxn modelId="{751BA987-FB04-4487-ADB2-1CC2C48C1048}" type="presOf" srcId="{48EFA8B2-7095-423F-A3A4-579D41EBA18D}" destId="{DFC135AA-405A-4C10-B69D-B10111D8F45E}" srcOrd="0" destOrd="0" presId="urn:microsoft.com/office/officeart/2018/5/layout/IconCircleLabelList"/>
    <dgm:cxn modelId="{4019C78F-8E23-4A8F-A29E-3B1192DE9CCA}" type="presOf" srcId="{8E70D058-3373-4396-83AD-126FBF88F0E5}" destId="{8428BFC2-C29E-402B-8C11-D102F0E14CDC}" srcOrd="0" destOrd="0" presId="urn:microsoft.com/office/officeart/2018/5/layout/IconCircleLabelList"/>
    <dgm:cxn modelId="{0FFD35CE-635D-4525-BF77-58E588DD914C}" srcId="{48EFA8B2-7095-423F-A3A4-579D41EBA18D}" destId="{D612FFEE-4C00-494C-A992-A7479D1C8804}" srcOrd="1" destOrd="0" parTransId="{BB8C5C2A-5B5F-4B02-A841-9520FC918723}" sibTransId="{9AB58076-FAB4-4C48-8330-434726DBCBCE}"/>
    <dgm:cxn modelId="{A5CF77E6-5AD7-44E5-A842-9E94D658F053}" type="presOf" srcId="{EF62313A-8CD1-4047-A54A-9D023F8678FE}" destId="{A3BF8261-B647-44D1-B957-19E4DEA3CAC1}" srcOrd="0" destOrd="0" presId="urn:microsoft.com/office/officeart/2018/5/layout/IconCircleLabelList"/>
    <dgm:cxn modelId="{E3521DE8-C941-41EA-839A-8B0CE3E35A3A}" type="presOf" srcId="{D612FFEE-4C00-494C-A992-A7479D1C8804}" destId="{228197D2-6082-4A41-A6C3-610B0D77DCD6}" srcOrd="0" destOrd="0" presId="urn:microsoft.com/office/officeart/2018/5/layout/IconCircleLabelList"/>
    <dgm:cxn modelId="{FCC131F5-5AD2-4956-8059-E8AA035C3C69}" type="presParOf" srcId="{DFC135AA-405A-4C10-B69D-B10111D8F45E}" destId="{2A4BE847-C56A-4C11-B8C2-0857D510C1BF}" srcOrd="0" destOrd="0" presId="urn:microsoft.com/office/officeart/2018/5/layout/IconCircleLabelList"/>
    <dgm:cxn modelId="{03922871-DDC4-4015-877A-97B6E69B9287}" type="presParOf" srcId="{2A4BE847-C56A-4C11-B8C2-0857D510C1BF}" destId="{B2548D22-AA55-482D-A2E9-E1BF7273B751}" srcOrd="0" destOrd="0" presId="urn:microsoft.com/office/officeart/2018/5/layout/IconCircleLabelList"/>
    <dgm:cxn modelId="{9368AF22-37F4-4064-BADE-4C7D5E1A7096}" type="presParOf" srcId="{2A4BE847-C56A-4C11-B8C2-0857D510C1BF}" destId="{948C966A-8694-4FDC-A30A-9748DDD7F60A}" srcOrd="1" destOrd="0" presId="urn:microsoft.com/office/officeart/2018/5/layout/IconCircleLabelList"/>
    <dgm:cxn modelId="{F66402C0-A651-44A8-99C4-E047D6C95915}" type="presParOf" srcId="{2A4BE847-C56A-4C11-B8C2-0857D510C1BF}" destId="{D76731A7-7485-4680-A809-7D91FBC67E52}" srcOrd="2" destOrd="0" presId="urn:microsoft.com/office/officeart/2018/5/layout/IconCircleLabelList"/>
    <dgm:cxn modelId="{1EBE50DB-469B-4BFA-A7F7-6CD387328CD9}" type="presParOf" srcId="{2A4BE847-C56A-4C11-B8C2-0857D510C1BF}" destId="{8428BFC2-C29E-402B-8C11-D102F0E14CDC}" srcOrd="3" destOrd="0" presId="urn:microsoft.com/office/officeart/2018/5/layout/IconCircleLabelList"/>
    <dgm:cxn modelId="{C970B937-95D8-4C6A-9BB3-8325A27A1B47}" type="presParOf" srcId="{DFC135AA-405A-4C10-B69D-B10111D8F45E}" destId="{1226EA51-F1B9-479A-8AAE-676F8308721A}" srcOrd="1" destOrd="0" presId="urn:microsoft.com/office/officeart/2018/5/layout/IconCircleLabelList"/>
    <dgm:cxn modelId="{278C5DB5-0EF3-4BB9-9D4C-AD7B516F2840}" type="presParOf" srcId="{DFC135AA-405A-4C10-B69D-B10111D8F45E}" destId="{1AAA7C15-06F6-44FB-9F19-A8847419C0DB}" srcOrd="2" destOrd="0" presId="urn:microsoft.com/office/officeart/2018/5/layout/IconCircleLabelList"/>
    <dgm:cxn modelId="{A9B4BE88-FBD6-42F2-923E-562BD7D9FC42}" type="presParOf" srcId="{1AAA7C15-06F6-44FB-9F19-A8847419C0DB}" destId="{83A2F0D1-1019-48A7-B77E-CAE8A6946394}" srcOrd="0" destOrd="0" presId="urn:microsoft.com/office/officeart/2018/5/layout/IconCircleLabelList"/>
    <dgm:cxn modelId="{2798E2EA-0615-47D4-9D66-1B4294912C03}" type="presParOf" srcId="{1AAA7C15-06F6-44FB-9F19-A8847419C0DB}" destId="{F47775E6-8179-46C2-9363-4531D32E7E4B}" srcOrd="1" destOrd="0" presId="urn:microsoft.com/office/officeart/2018/5/layout/IconCircleLabelList"/>
    <dgm:cxn modelId="{563F9D0C-7509-4FE3-A672-AFD4F7D09734}" type="presParOf" srcId="{1AAA7C15-06F6-44FB-9F19-A8847419C0DB}" destId="{37AB08A5-F650-4537-829B-7876CB0ADB38}" srcOrd="2" destOrd="0" presId="urn:microsoft.com/office/officeart/2018/5/layout/IconCircleLabelList"/>
    <dgm:cxn modelId="{53E0EFD1-5E23-487E-A5D7-6E190B5BD97C}" type="presParOf" srcId="{1AAA7C15-06F6-44FB-9F19-A8847419C0DB}" destId="{228197D2-6082-4A41-A6C3-610B0D77DCD6}" srcOrd="3" destOrd="0" presId="urn:microsoft.com/office/officeart/2018/5/layout/IconCircleLabelList"/>
    <dgm:cxn modelId="{F9398A75-B2B3-4183-945F-47D85409B500}" type="presParOf" srcId="{DFC135AA-405A-4C10-B69D-B10111D8F45E}" destId="{CEAD1BC8-A4FF-4576-8033-666F77C82DE4}" srcOrd="3" destOrd="0" presId="urn:microsoft.com/office/officeart/2018/5/layout/IconCircleLabelList"/>
    <dgm:cxn modelId="{B049DD6A-77AE-425C-821E-2B2FA9549705}" type="presParOf" srcId="{DFC135AA-405A-4C10-B69D-B10111D8F45E}" destId="{A19BED83-53CF-4590-9F8A-2623CBB6D280}" srcOrd="4" destOrd="0" presId="urn:microsoft.com/office/officeart/2018/5/layout/IconCircleLabelList"/>
    <dgm:cxn modelId="{215E7C0C-B502-4CA6-BE36-969A0FB1E585}" type="presParOf" srcId="{A19BED83-53CF-4590-9F8A-2623CBB6D280}" destId="{82663D89-8DA7-459A-B292-8DCFF31934D8}" srcOrd="0" destOrd="0" presId="urn:microsoft.com/office/officeart/2018/5/layout/IconCircleLabelList"/>
    <dgm:cxn modelId="{BB7F2862-9B32-4FF2-95A0-13AF3D1CC243}" type="presParOf" srcId="{A19BED83-53CF-4590-9F8A-2623CBB6D280}" destId="{47E756C5-72DE-4DC7-B7AD-9C298916A7C9}" srcOrd="1" destOrd="0" presId="urn:microsoft.com/office/officeart/2018/5/layout/IconCircleLabelList"/>
    <dgm:cxn modelId="{CE656F29-DAA0-446C-95FE-08C265504BB3}" type="presParOf" srcId="{A19BED83-53CF-4590-9F8A-2623CBB6D280}" destId="{41281349-69D8-4A8B-AD3E-6F29E7A17C02}" srcOrd="2" destOrd="0" presId="urn:microsoft.com/office/officeart/2018/5/layout/IconCircleLabelList"/>
    <dgm:cxn modelId="{1B515CAA-7683-442E-92CE-B7AE89B8E4A4}" type="presParOf" srcId="{A19BED83-53CF-4590-9F8A-2623CBB6D280}" destId="{A3BF8261-B647-44D1-B957-19E4DEA3CA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48D22-AA55-482D-A2E9-E1BF7273B751}">
      <dsp:nvSpPr>
        <dsp:cNvPr id="0" name=""/>
        <dsp:cNvSpPr/>
      </dsp:nvSpPr>
      <dsp:spPr>
        <a:xfrm>
          <a:off x="497399" y="829247"/>
          <a:ext cx="1269562" cy="1269562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8C966A-8694-4FDC-A30A-9748DDD7F60A}">
      <dsp:nvSpPr>
        <dsp:cNvPr id="0" name=""/>
        <dsp:cNvSpPr/>
      </dsp:nvSpPr>
      <dsp:spPr>
        <a:xfrm>
          <a:off x="793129" y="1096859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28BFC2-C29E-402B-8C11-D102F0E14CDC}">
      <dsp:nvSpPr>
        <dsp:cNvPr id="0" name=""/>
        <dsp:cNvSpPr/>
      </dsp:nvSpPr>
      <dsp:spPr>
        <a:xfrm>
          <a:off x="91555" y="2494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200" kern="1200" dirty="0"/>
            <a:t>Abranger todos os conhecimentos adquiridos nas disciplinas de PDM2 &amp; PW</a:t>
          </a:r>
        </a:p>
      </dsp:txBody>
      <dsp:txXfrm>
        <a:off x="91555" y="2494247"/>
        <a:ext cx="2081250" cy="720000"/>
      </dsp:txXfrm>
    </dsp:sp>
    <dsp:sp modelId="{83A2F0D1-1019-48A7-B77E-CAE8A6946394}">
      <dsp:nvSpPr>
        <dsp:cNvPr id="0" name=""/>
        <dsp:cNvSpPr/>
      </dsp:nvSpPr>
      <dsp:spPr>
        <a:xfrm flipH="1" flipV="1">
          <a:off x="5409304" y="1233355"/>
          <a:ext cx="206925" cy="468747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7775E6-8179-46C2-9363-4531D32E7E4B}">
      <dsp:nvSpPr>
        <dsp:cNvPr id="0" name=""/>
        <dsp:cNvSpPr/>
      </dsp:nvSpPr>
      <dsp:spPr>
        <a:xfrm>
          <a:off x="5841574" y="1084385"/>
          <a:ext cx="32532" cy="42509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424189"/>
                <a:satOff val="4018"/>
                <a:lumOff val="30221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shade val="50000"/>
                <a:hueOff val="-424189"/>
                <a:satOff val="4018"/>
                <a:lumOff val="30221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8197D2-6082-4A41-A6C3-610B0D77DCD6}">
      <dsp:nvSpPr>
        <dsp:cNvPr id="0" name=""/>
        <dsp:cNvSpPr/>
      </dsp:nvSpPr>
      <dsp:spPr>
        <a:xfrm>
          <a:off x="2537024" y="22940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</dsp:txBody>
      <dsp:txXfrm>
        <a:off x="2537024" y="2294043"/>
        <a:ext cx="2081250" cy="720000"/>
      </dsp:txXfrm>
    </dsp:sp>
    <dsp:sp modelId="{82663D89-8DA7-459A-B292-8DCFF31934D8}">
      <dsp:nvSpPr>
        <dsp:cNvPr id="0" name=""/>
        <dsp:cNvSpPr/>
      </dsp:nvSpPr>
      <dsp:spPr>
        <a:xfrm>
          <a:off x="5388337" y="829247"/>
          <a:ext cx="1269562" cy="1269562"/>
        </a:xfrm>
        <a:prstGeom prst="ellipse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756C5-72DE-4DC7-B7AD-9C298916A7C9}">
      <dsp:nvSpPr>
        <dsp:cNvPr id="0" name=""/>
        <dsp:cNvSpPr/>
      </dsp:nvSpPr>
      <dsp:spPr>
        <a:xfrm>
          <a:off x="5658899" y="1099810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BF8261-B647-44D1-B957-19E4DEA3CAC1}">
      <dsp:nvSpPr>
        <dsp:cNvPr id="0" name=""/>
        <dsp:cNvSpPr/>
      </dsp:nvSpPr>
      <dsp:spPr>
        <a:xfrm>
          <a:off x="4982493" y="2494247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200" kern="1200" dirty="0"/>
            <a:t>Fazer uma aplicação ANDROID PARA A COMPRA DE JOGOS ONLINE </a:t>
          </a:r>
        </a:p>
      </dsp:txBody>
      <dsp:txXfrm>
        <a:off x="4982493" y="2494247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1CB3F4-5490-4980-863A-C0B7F924A568}" type="datetime1">
              <a:rPr lang="pt-PT" smtClean="0"/>
              <a:pPr rtl="0"/>
              <a:t>15/02/2022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1FAA5-2D2D-4352-A7F5-5423D6686005}" type="slidenum">
              <a:rPr lang="pt-PT" smtClean="0"/>
              <a:pPr rtl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504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C013-090F-4B26-BFCE-4E3D20C41C6D}" type="datetime1">
              <a:rPr lang="pt-PT" smtClean="0"/>
              <a:pPr/>
              <a:t>15/02/2022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D4AFE6-52F8-436F-9DAC-607E2BE5A99D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D08EB9-E87F-4C1A-9828-8995B9B98434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2728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DD8679-36E6-40F0-BD37-E46476A64DCD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949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057544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21024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4590C7-A527-4F3E-B67D-EF71C8C38D80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16250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287F95-0F95-4343-B548-C576E5A20629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2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88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51798-7580-412A-994E-35A388A53DEF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887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70EF32-EB83-4D7C-B64B-105DF4D2B1CB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791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E53A0B-AED9-451E-A635-BD4D36AF1C03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0603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1B077987-83EB-48CC-89EA-95D3E50AAC6F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11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7BD7B7B-00EB-48DB-8BC7-50BC49BE1538}" type="datetime1">
              <a:rPr lang="pt-PT" noProof="0" smtClean="0"/>
              <a:pPr rtl="0"/>
              <a:t>15/02/2022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841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3831-30A7-47F6-A7AC-A38BC6B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733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pt-PT" sz="2800" dirty="0">
                <a:solidFill>
                  <a:schemeClr val="tx1"/>
                </a:solidFill>
              </a:rPr>
              <a:t>Aplicação Android para a compras de jogos online</a:t>
            </a:r>
            <a:br>
              <a:rPr lang="pt-PT" sz="2800" dirty="0">
                <a:solidFill>
                  <a:schemeClr val="tx1"/>
                </a:solidFill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25F8C-5159-4766-AF39-B5B0ED31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93191"/>
            <a:ext cx="2960016" cy="764809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Dylan Fialho 21135</a:t>
            </a:r>
          </a:p>
          <a:p>
            <a:r>
              <a:rPr lang="pt-PT" sz="1800" dirty="0"/>
              <a:t>Tiago Caracol 21144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7D1FC-C979-474C-B01D-FA18EC1C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0" y="375011"/>
            <a:ext cx="1575581" cy="94534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50648CF-9275-4563-B485-E70C7B863B3A}"/>
              </a:ext>
            </a:extLst>
          </p:cNvPr>
          <p:cNvSpPr txBox="1"/>
          <p:nvPr/>
        </p:nvSpPr>
        <p:spPr>
          <a:xfrm>
            <a:off x="7371761" y="4926341"/>
            <a:ext cx="432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Tecnologias Web e Dispositivos Móveis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APLICAÇÃO PARA SERVIDOR 2021/2022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68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Página principal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605867-6D00-4419-9470-21AD8F65CBF3}"/>
              </a:ext>
            </a:extLst>
          </p:cNvPr>
          <p:cNvSpPr txBox="1"/>
          <p:nvPr/>
        </p:nvSpPr>
        <p:spPr>
          <a:xfrm>
            <a:off x="942239" y="2269840"/>
            <a:ext cx="7443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37155F-2DB5-4A8D-B729-3EC0DB20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211225-2EA5-4FFE-84B7-C0331DBAA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22" y="1678178"/>
            <a:ext cx="2597953" cy="502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67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A3831-30A7-47F6-A7AC-A38BC6B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77333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25F8C-5159-4766-AF39-B5B0ED31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34952"/>
            <a:ext cx="8534400" cy="3615267"/>
          </a:xfrm>
        </p:spPr>
        <p:txBody>
          <a:bodyPr/>
          <a:lstStyle/>
          <a:p>
            <a:endParaRPr lang="pt-PT" dirty="0"/>
          </a:p>
        </p:txBody>
      </p:sp>
      <p:graphicFrame>
        <p:nvGraphicFramePr>
          <p:cNvPr id="4" name="Marcador de Posição de Conteúdo 2">
            <a:extLst>
              <a:ext uri="{FF2B5EF4-FFF2-40B4-BE49-F238E27FC236}">
                <a16:creationId xmlns:a16="http://schemas.microsoft.com/office/drawing/2014/main" id="{77E4A66C-AEAE-4A35-A17A-4B1C0FE8C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621303"/>
              </p:ext>
            </p:extLst>
          </p:nvPr>
        </p:nvGraphicFramePr>
        <p:xfrm>
          <a:off x="2137161" y="1333849"/>
          <a:ext cx="7155299" cy="404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0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1993-98C6-48D8-AC3B-4FCA08E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t-PT" dirty="0"/>
              <a:t>Funcionalidades da aplicação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D70282-FBBF-4B21-A47A-C7E2F993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6418871" cy="32632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None/>
            </a:pP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pt-PT" sz="2400" dirty="0"/>
              <a:t>         Registar um utilizador novo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Fazer o login dentro da aplicação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Consultar todos os jogos;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do nome do jogo;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de categorias;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2400" dirty="0"/>
              <a:t>•	Pesquisa de jogos através das plataformas;</a:t>
            </a:r>
          </a:p>
          <a:p>
            <a:pPr marL="0" indent="0">
              <a:lnSpc>
                <a:spcPct val="90000"/>
              </a:lnSpc>
              <a:buNone/>
            </a:pPr>
            <a:endParaRPr lang="pt-P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9852A2-7FF9-4C50-ADFD-9C4965A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322112"/>
            <a:ext cx="3328416" cy="22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1993-98C6-48D8-AC3B-4FCA08E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92169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Funcionalidades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D70282-FBBF-4B21-A47A-C7E2F993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97" y="2137095"/>
            <a:ext cx="8534400" cy="36152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dirty="0"/>
              <a:t>•	Adicionar jogos ao carrinho;</a:t>
            </a:r>
          </a:p>
          <a:p>
            <a:pPr marL="0" indent="0">
              <a:buNone/>
            </a:pPr>
            <a:r>
              <a:rPr lang="pt-PT" sz="2200" dirty="0"/>
              <a:t>•	Remover jogos do carrinho;</a:t>
            </a:r>
          </a:p>
          <a:p>
            <a:pPr marL="0" indent="0">
              <a:buNone/>
            </a:pPr>
            <a:r>
              <a:rPr lang="pt-PT" sz="2200" dirty="0"/>
              <a:t>•	Comprar jogos;</a:t>
            </a:r>
          </a:p>
          <a:p>
            <a:pPr marL="0" indent="0">
              <a:buNone/>
            </a:pPr>
            <a:r>
              <a:rPr lang="pt-PT" sz="2200" dirty="0"/>
              <a:t>•	Ler as descrição de cada jogo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42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B53E-CEBF-4A79-91F9-3F84E058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66675"/>
            <a:ext cx="8534400" cy="1507067"/>
          </a:xfrm>
        </p:spPr>
        <p:txBody>
          <a:bodyPr/>
          <a:lstStyle/>
          <a:p>
            <a:pPr algn="ctr"/>
            <a:r>
              <a:rPr lang="pt-PT" dirty="0"/>
              <a:t>Ferramentas UTILIZADAS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B1457-68F1-4F7F-BCE4-A8DDE7F3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56" y="1440392"/>
            <a:ext cx="3949919" cy="5304357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3FEEDA-F959-4B4C-995F-A63275C6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67" y="1240763"/>
            <a:ext cx="1519628" cy="17066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76BB5C6-6273-49E5-B4CD-9A314EE4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02" y="1749866"/>
            <a:ext cx="1046707" cy="1046707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90915589-CCD4-4678-A2A1-BBA3AF4B8D96}"/>
              </a:ext>
            </a:extLst>
          </p:cNvPr>
          <p:cNvSpPr txBox="1">
            <a:spLocks/>
          </p:cNvSpPr>
          <p:nvPr/>
        </p:nvSpPr>
        <p:spPr>
          <a:xfrm>
            <a:off x="5145494" y="1440392"/>
            <a:ext cx="3949919" cy="5304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</a:t>
            </a:r>
            <a:endParaRPr lang="pt-PT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 3" panose="05040102010807070707" pitchFamily="18" charset="2"/>
              <a:buNone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8A5A0E-CDAA-4D7A-967D-B828A58DB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31" y="4870895"/>
            <a:ext cx="1261644" cy="1093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B62233-783F-42F3-AA1A-668CF104B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402" y="5047157"/>
            <a:ext cx="909209" cy="1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Base de dados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EABA3D-3CA4-4AE8-B45A-48CCAA5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32312"/>
            <a:ext cx="8208936" cy="3294292"/>
          </a:xfrm>
        </p:spPr>
        <p:txBody>
          <a:bodyPr/>
          <a:lstStyle/>
          <a:p>
            <a:pPr lvl="8"/>
            <a:endParaRPr lang="pt-PT" dirty="0"/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AA2E3AA3-96D3-4A94-9E0F-4DEE15DD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4" y="2885814"/>
            <a:ext cx="5826962" cy="203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5E642E-44CA-45D6-8967-FCFF3271C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06" y="2700646"/>
            <a:ext cx="5733530" cy="2467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46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Base de dados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EABA3D-3CA4-4AE8-B45A-48CCAA5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32312"/>
            <a:ext cx="8208936" cy="3294292"/>
          </a:xfrm>
        </p:spPr>
        <p:txBody>
          <a:bodyPr/>
          <a:lstStyle/>
          <a:p>
            <a:pPr lvl="8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C746CD-8EC4-4F9F-8284-D0D1BD7594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6" y="1911515"/>
            <a:ext cx="7216997" cy="199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668B065-279A-4164-8409-851B874AA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985538"/>
            <a:ext cx="9415685" cy="2343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22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Login/Registo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D1D125D-8065-43EE-87B3-99D19B83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0C9EBC2E-145D-4496-B053-20672FA0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66"/>
          <a:stretch/>
        </p:blipFill>
        <p:spPr bwMode="auto">
          <a:xfrm>
            <a:off x="294968" y="1045784"/>
            <a:ext cx="2879591" cy="5697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092A7C72-F72E-4864-B6BB-089D74950D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 bwMode="auto">
          <a:xfrm>
            <a:off x="9017440" y="1017239"/>
            <a:ext cx="2853868" cy="5754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8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033F-6D08-459E-8DC5-960C51BB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14" y="67112"/>
            <a:ext cx="5271971" cy="1507067"/>
          </a:xfrm>
        </p:spPr>
        <p:txBody>
          <a:bodyPr/>
          <a:lstStyle/>
          <a:p>
            <a:pPr algn="ctr"/>
            <a:r>
              <a:rPr lang="pt-PT" dirty="0"/>
              <a:t>Publicidades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605867-6D00-4419-9470-21AD8F65CBF3}"/>
              </a:ext>
            </a:extLst>
          </p:cNvPr>
          <p:cNvSpPr txBox="1"/>
          <p:nvPr/>
        </p:nvSpPr>
        <p:spPr>
          <a:xfrm>
            <a:off x="1020897" y="2269840"/>
            <a:ext cx="7443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437155F-2DB5-4A8D-B729-3EC0DB20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C0EE61B0-AA6B-427C-BBC8-231C27D49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4" y="1677076"/>
            <a:ext cx="2548576" cy="495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DDDBC35-6595-44DF-9DC8-227456623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90" y="1717589"/>
            <a:ext cx="2548576" cy="490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C9A0B6B9-FB58-4840-B285-D402EFCD8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00" y="1680101"/>
            <a:ext cx="2568826" cy="4909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7429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B414F3-C833-4395-8C69-0E806C5181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FDEB4C-941C-4EBE-9462-062D8A0AD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B8EF33-82AA-4779-AFAA-C56669D00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1094</TotalTime>
  <Words>152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3</vt:lpstr>
      <vt:lpstr>Pacote</vt:lpstr>
      <vt:lpstr>Aplicação Android para a compras de jogos online </vt:lpstr>
      <vt:lpstr>Objetivos</vt:lpstr>
      <vt:lpstr>Funcionalidades da aplicação</vt:lpstr>
      <vt:lpstr>Funcionalidades da aplicação</vt:lpstr>
      <vt:lpstr>Ferramentas UTILIZADAS </vt:lpstr>
      <vt:lpstr>Base de dados</vt:lpstr>
      <vt:lpstr>Base de dados</vt:lpstr>
      <vt:lpstr>Login/Registo</vt:lpstr>
      <vt:lpstr>Publicidades</vt:lpstr>
      <vt:lpstr>Página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Web e Dispositivos Móveis  Programação de Aplicação do Lado do Cliente 2020/2021</dc:title>
  <dc:creator>Tiago  Miguel Nunes Caracol</dc:creator>
  <cp:lastModifiedBy>Dylan Fialho</cp:lastModifiedBy>
  <cp:revision>18</cp:revision>
  <dcterms:created xsi:type="dcterms:W3CDTF">2021-06-17T16:33:39Z</dcterms:created>
  <dcterms:modified xsi:type="dcterms:W3CDTF">2022-02-15T16:24:49Z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