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6" r:id="rId3"/>
    <p:sldId id="260" r:id="rId4"/>
    <p:sldId id="262" r:id="rId5"/>
    <p:sldId id="277" r:id="rId6"/>
    <p:sldId id="274" r:id="rId7"/>
    <p:sldId id="278" r:id="rId8"/>
    <p:sldId id="264" r:id="rId9"/>
    <p:sldId id="266" r:id="rId10"/>
    <p:sldId id="267" r:id="rId11"/>
    <p:sldId id="268" r:id="rId12"/>
    <p:sldId id="275" r:id="rId13"/>
    <p:sldId id="261" r:id="rId14"/>
    <p:sldId id="269" r:id="rId15"/>
    <p:sldId id="263" r:id="rId16"/>
    <p:sldId id="270" r:id="rId17"/>
    <p:sldId id="257" r:id="rId18"/>
    <p:sldId id="258"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8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4/22/2021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4/22/2021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11.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oleObject" Target="../embeddings/oleObject12.bin"/><Relationship Id="rId3" Type="http://schemas.openxmlformats.org/officeDocument/2006/relationships/oleObject" Target="../embeddings/oleObject5.bin"/><Relationship Id="rId7" Type="http://schemas.openxmlformats.org/officeDocument/2006/relationships/image" Target="../media/image12.png"/><Relationship Id="rId12" Type="http://schemas.openxmlformats.org/officeDocument/2006/relationships/oleObject" Target="../embeddings/oleObject11.bin"/><Relationship Id="rId17"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oleObject" Target="../embeddings/oleObject10.bin"/><Relationship Id="rId5" Type="http://schemas.openxmlformats.org/officeDocument/2006/relationships/oleObject" Target="../embeddings/oleObject6.bin"/><Relationship Id="rId15" Type="http://schemas.openxmlformats.org/officeDocument/2006/relationships/oleObject" Target="../embeddings/oleObject14.bin"/><Relationship Id="rId10" Type="http://schemas.openxmlformats.org/officeDocument/2006/relationships/oleObject" Target="../embeddings/oleObject9.bin"/><Relationship Id="rId4" Type="http://schemas.openxmlformats.org/officeDocument/2006/relationships/image" Target="../media/image11.png"/><Relationship Id="rId9" Type="http://schemas.openxmlformats.org/officeDocument/2006/relationships/image" Target="../media/image13.png"/><Relationship Id="rId14"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202481-8D2E-47D3-9DC2-3C1C70757CFB}"/>
              </a:ext>
            </a:extLst>
          </p:cNvPr>
          <p:cNvSpPr>
            <a:spLocks noGrp="1"/>
          </p:cNvSpPr>
          <p:nvPr>
            <p:ph type="ctrTitle"/>
          </p:nvPr>
        </p:nvSpPr>
        <p:spPr/>
        <p:txBody>
          <a:bodyPr/>
          <a:lstStyle/>
          <a:p>
            <a:pPr algn="ctr"/>
            <a:r>
              <a:rPr lang="es-AR" dirty="0"/>
              <a:t>Organización de computadoras</a:t>
            </a:r>
          </a:p>
        </p:txBody>
      </p:sp>
      <p:sp>
        <p:nvSpPr>
          <p:cNvPr id="3" name="Subtítulo 2">
            <a:extLst>
              <a:ext uri="{FF2B5EF4-FFF2-40B4-BE49-F238E27FC236}">
                <a16:creationId xmlns:a16="http://schemas.microsoft.com/office/drawing/2014/main" id="{9DCD0865-DA43-4204-BD86-94C4D47438E8}"/>
              </a:ext>
            </a:extLst>
          </p:cNvPr>
          <p:cNvSpPr>
            <a:spLocks noGrp="1"/>
          </p:cNvSpPr>
          <p:nvPr>
            <p:ph type="subTitle" idx="1"/>
          </p:nvPr>
        </p:nvSpPr>
        <p:spPr>
          <a:xfrm>
            <a:off x="2417780" y="3531204"/>
            <a:ext cx="8637072" cy="1769666"/>
          </a:xfrm>
        </p:spPr>
        <p:txBody>
          <a:bodyPr/>
          <a:lstStyle/>
          <a:p>
            <a:pPr algn="ctr"/>
            <a:r>
              <a:rPr lang="es-AR" dirty="0"/>
              <a:t>Explicación  tp4 – Circuitos secuenciales</a:t>
            </a:r>
          </a:p>
          <a:p>
            <a:pPr algn="ctr"/>
            <a:r>
              <a:rPr lang="es-AR"/>
              <a:t>Curso 2020</a:t>
            </a:r>
            <a:endParaRPr lang="es-AR" dirty="0"/>
          </a:p>
          <a:p>
            <a:pPr algn="ctr"/>
            <a:r>
              <a:rPr lang="es-AR" dirty="0"/>
              <a:t>Prof. Jorge </a:t>
            </a:r>
            <a:r>
              <a:rPr lang="es-AR" dirty="0" err="1"/>
              <a:t>Runco</a:t>
            </a:r>
            <a:endParaRPr lang="es-AR" dirty="0"/>
          </a:p>
        </p:txBody>
      </p:sp>
    </p:spTree>
    <p:extLst>
      <p:ext uri="{BB962C8B-B14F-4D97-AF65-F5344CB8AC3E}">
        <p14:creationId xmlns:p14="http://schemas.microsoft.com/office/powerpoint/2010/main" val="1107621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0983C88D-E357-4E49-8DD6-79A261D63683}"/>
              </a:ext>
            </a:extLst>
          </p:cNvPr>
          <p:cNvSpPr>
            <a:spLocks noGrp="1" noChangeArrowheads="1"/>
          </p:cNvSpPr>
          <p:nvPr>
            <p:ph type="title"/>
          </p:nvPr>
        </p:nvSpPr>
        <p:spPr/>
        <p:txBody>
          <a:bodyPr/>
          <a:lstStyle/>
          <a:p>
            <a:r>
              <a:rPr lang="es-ES" altLang="es-AR"/>
              <a:t>Registros</a:t>
            </a:r>
            <a:r>
              <a:rPr lang="es-AR" altLang="es-AR"/>
              <a:t> (2)</a:t>
            </a:r>
            <a:endParaRPr lang="es-ES" altLang="es-AR"/>
          </a:p>
        </p:txBody>
      </p:sp>
      <p:sp>
        <p:nvSpPr>
          <p:cNvPr id="106499" name="Rectangle 3">
            <a:extLst>
              <a:ext uri="{FF2B5EF4-FFF2-40B4-BE49-F238E27FC236}">
                <a16:creationId xmlns:a16="http://schemas.microsoft.com/office/drawing/2014/main" id="{C4A65FF0-0A6E-4BD9-A29C-4E5EE6FEB0F3}"/>
              </a:ext>
            </a:extLst>
          </p:cNvPr>
          <p:cNvSpPr>
            <a:spLocks noGrp="1" noChangeArrowheads="1"/>
          </p:cNvSpPr>
          <p:nvPr>
            <p:ph type="body" idx="1"/>
          </p:nvPr>
        </p:nvSpPr>
        <p:spPr/>
        <p:txBody>
          <a:bodyPr/>
          <a:lstStyle/>
          <a:p>
            <a:pPr>
              <a:buClr>
                <a:schemeClr val="hlink"/>
              </a:buClr>
              <a:buSzTx/>
              <a:buFont typeface="Wingdings" panose="05000000000000000000" pitchFamily="2" charset="2"/>
              <a:buChar char="Ø"/>
            </a:pPr>
            <a:r>
              <a:rPr lang="es-AR" altLang="es-AR"/>
              <a:t>La figura anterior muestra un registro donde los datos D</a:t>
            </a:r>
            <a:r>
              <a:rPr lang="es-AR" altLang="es-AR" baseline="-25000"/>
              <a:t>0</a:t>
            </a:r>
            <a:r>
              <a:rPr lang="es-AR" altLang="es-AR"/>
              <a:t> D</a:t>
            </a:r>
            <a:r>
              <a:rPr lang="es-AR" altLang="es-AR" baseline="-25000"/>
              <a:t>1</a:t>
            </a:r>
            <a:r>
              <a:rPr lang="es-AR" altLang="es-AR"/>
              <a:t>..... son copiados a la salida correspondiente Q</a:t>
            </a:r>
            <a:r>
              <a:rPr lang="es-AR" altLang="es-AR" baseline="-25000"/>
              <a:t>0</a:t>
            </a:r>
            <a:r>
              <a:rPr lang="es-AR" altLang="es-AR"/>
              <a:t> Q</a:t>
            </a:r>
            <a:r>
              <a:rPr lang="es-AR" altLang="es-AR" baseline="-25000"/>
              <a:t>1</a:t>
            </a:r>
            <a:r>
              <a:rPr lang="es-AR" altLang="es-AR"/>
              <a:t>.... con  c/pulso de reloj. </a:t>
            </a:r>
          </a:p>
          <a:p>
            <a:pPr>
              <a:buClr>
                <a:schemeClr val="hlink"/>
              </a:buClr>
              <a:buSzTx/>
              <a:buFont typeface="Wingdings" panose="05000000000000000000" pitchFamily="2" charset="2"/>
              <a:buChar char="Ø"/>
            </a:pPr>
            <a:endParaRPr lang="es-AR" altLang="es-AR"/>
          </a:p>
          <a:p>
            <a:pPr>
              <a:buClr>
                <a:schemeClr val="hlink"/>
              </a:buClr>
              <a:buSzTx/>
              <a:buFont typeface="Wingdings" panose="05000000000000000000" pitchFamily="2" charset="2"/>
              <a:buChar char="Ø"/>
            </a:pPr>
            <a:r>
              <a:rPr lang="es-AR" altLang="es-AR"/>
              <a:t>En la figura siguiente observar que la conexión entre FF es diferente.</a:t>
            </a:r>
            <a:endParaRPr lang="es-ES" altLang="es-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75D451EC-1247-4FDD-9B92-ADA01203D2DD}"/>
              </a:ext>
            </a:extLst>
          </p:cNvPr>
          <p:cNvSpPr>
            <a:spLocks noGrp="1" noChangeArrowheads="1"/>
          </p:cNvSpPr>
          <p:nvPr>
            <p:ph type="title"/>
          </p:nvPr>
        </p:nvSpPr>
        <p:spPr/>
        <p:txBody>
          <a:bodyPr/>
          <a:lstStyle/>
          <a:p>
            <a:r>
              <a:rPr lang="es-AR" altLang="es-AR" dirty="0"/>
              <a:t>12) Registro de desplazamiento (1)</a:t>
            </a:r>
            <a:endParaRPr lang="es-ES" altLang="es-AR" dirty="0"/>
          </a:p>
        </p:txBody>
      </p:sp>
      <p:sp>
        <p:nvSpPr>
          <p:cNvPr id="99331" name="Rectangle 3">
            <a:extLst>
              <a:ext uri="{FF2B5EF4-FFF2-40B4-BE49-F238E27FC236}">
                <a16:creationId xmlns:a16="http://schemas.microsoft.com/office/drawing/2014/main" id="{3228ACFA-F0D3-424F-BF81-F7427BC8EB80}"/>
              </a:ext>
            </a:extLst>
          </p:cNvPr>
          <p:cNvSpPr>
            <a:spLocks noChangeArrowheads="1"/>
          </p:cNvSpPr>
          <p:nvPr/>
        </p:nvSpPr>
        <p:spPr bwMode="auto">
          <a:xfrm>
            <a:off x="2438400" y="2667000"/>
            <a:ext cx="10668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9332" name="Rectangle 4">
            <a:extLst>
              <a:ext uri="{FF2B5EF4-FFF2-40B4-BE49-F238E27FC236}">
                <a16:creationId xmlns:a16="http://schemas.microsoft.com/office/drawing/2014/main" id="{CCA1ACB4-B32D-495D-B185-E8D51FF2D65A}"/>
              </a:ext>
            </a:extLst>
          </p:cNvPr>
          <p:cNvSpPr>
            <a:spLocks noChangeArrowheads="1"/>
          </p:cNvSpPr>
          <p:nvPr/>
        </p:nvSpPr>
        <p:spPr bwMode="auto">
          <a:xfrm>
            <a:off x="4495800" y="2667000"/>
            <a:ext cx="10668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9333" name="Rectangle 5">
            <a:extLst>
              <a:ext uri="{FF2B5EF4-FFF2-40B4-BE49-F238E27FC236}">
                <a16:creationId xmlns:a16="http://schemas.microsoft.com/office/drawing/2014/main" id="{95B9B0A7-69B3-45E7-855E-581017E4E169}"/>
              </a:ext>
            </a:extLst>
          </p:cNvPr>
          <p:cNvSpPr>
            <a:spLocks noChangeArrowheads="1"/>
          </p:cNvSpPr>
          <p:nvPr/>
        </p:nvSpPr>
        <p:spPr bwMode="auto">
          <a:xfrm>
            <a:off x="6477000" y="2667000"/>
            <a:ext cx="10668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9334" name="Line 6">
            <a:extLst>
              <a:ext uri="{FF2B5EF4-FFF2-40B4-BE49-F238E27FC236}">
                <a16:creationId xmlns:a16="http://schemas.microsoft.com/office/drawing/2014/main" id="{862055DC-42DC-4078-B1B5-3F2662A61264}"/>
              </a:ext>
            </a:extLst>
          </p:cNvPr>
          <p:cNvSpPr>
            <a:spLocks noChangeShapeType="1"/>
          </p:cNvSpPr>
          <p:nvPr/>
        </p:nvSpPr>
        <p:spPr bwMode="auto">
          <a:xfrm>
            <a:off x="2133600" y="2895600"/>
            <a:ext cx="304800" cy="0"/>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9335" name="Line 7">
            <a:extLst>
              <a:ext uri="{FF2B5EF4-FFF2-40B4-BE49-F238E27FC236}">
                <a16:creationId xmlns:a16="http://schemas.microsoft.com/office/drawing/2014/main" id="{F52CEB7F-2FB5-4C75-BFD4-D2C7CEFD14D4}"/>
              </a:ext>
            </a:extLst>
          </p:cNvPr>
          <p:cNvSpPr>
            <a:spLocks noChangeShapeType="1"/>
          </p:cNvSpPr>
          <p:nvPr/>
        </p:nvSpPr>
        <p:spPr bwMode="auto">
          <a:xfrm flipV="1">
            <a:off x="2133600" y="2362200"/>
            <a:ext cx="0" cy="533400"/>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9340" name="Line 12">
            <a:extLst>
              <a:ext uri="{FF2B5EF4-FFF2-40B4-BE49-F238E27FC236}">
                <a16:creationId xmlns:a16="http://schemas.microsoft.com/office/drawing/2014/main" id="{BC8BA1E7-9ABB-40AF-AFD5-06012691FC30}"/>
              </a:ext>
            </a:extLst>
          </p:cNvPr>
          <p:cNvSpPr>
            <a:spLocks noChangeShapeType="1"/>
          </p:cNvSpPr>
          <p:nvPr/>
        </p:nvSpPr>
        <p:spPr bwMode="auto">
          <a:xfrm>
            <a:off x="3505200" y="2895600"/>
            <a:ext cx="990600" cy="0"/>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9342" name="Line 14">
            <a:extLst>
              <a:ext uri="{FF2B5EF4-FFF2-40B4-BE49-F238E27FC236}">
                <a16:creationId xmlns:a16="http://schemas.microsoft.com/office/drawing/2014/main" id="{57F79A89-4C05-4EBF-81AD-DF03AAF413E0}"/>
              </a:ext>
            </a:extLst>
          </p:cNvPr>
          <p:cNvSpPr>
            <a:spLocks noChangeShapeType="1"/>
          </p:cNvSpPr>
          <p:nvPr/>
        </p:nvSpPr>
        <p:spPr bwMode="auto">
          <a:xfrm>
            <a:off x="5562600" y="2895600"/>
            <a:ext cx="914400" cy="0"/>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9344" name="Line 16">
            <a:extLst>
              <a:ext uri="{FF2B5EF4-FFF2-40B4-BE49-F238E27FC236}">
                <a16:creationId xmlns:a16="http://schemas.microsoft.com/office/drawing/2014/main" id="{AA21E7BE-FFB8-44CE-9A27-E998D4400ECC}"/>
              </a:ext>
            </a:extLst>
          </p:cNvPr>
          <p:cNvSpPr>
            <a:spLocks noChangeShapeType="1"/>
          </p:cNvSpPr>
          <p:nvPr/>
        </p:nvSpPr>
        <p:spPr bwMode="auto">
          <a:xfrm>
            <a:off x="7543800" y="2895600"/>
            <a:ext cx="1143000" cy="0"/>
          </a:xfrm>
          <a:prstGeom prst="line">
            <a:avLst/>
          </a:prstGeom>
          <a:noFill/>
          <a:ln w="190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9346" name="Line 18">
            <a:extLst>
              <a:ext uri="{FF2B5EF4-FFF2-40B4-BE49-F238E27FC236}">
                <a16:creationId xmlns:a16="http://schemas.microsoft.com/office/drawing/2014/main" id="{1DED30A7-2FE2-4F5E-AB89-961381682FD2}"/>
              </a:ext>
            </a:extLst>
          </p:cNvPr>
          <p:cNvSpPr>
            <a:spLocks noChangeShapeType="1"/>
          </p:cNvSpPr>
          <p:nvPr/>
        </p:nvSpPr>
        <p:spPr bwMode="auto">
          <a:xfrm>
            <a:off x="1905000" y="3733800"/>
            <a:ext cx="533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9347" name="Text Box 19">
            <a:extLst>
              <a:ext uri="{FF2B5EF4-FFF2-40B4-BE49-F238E27FC236}">
                <a16:creationId xmlns:a16="http://schemas.microsoft.com/office/drawing/2014/main" id="{ADDF5118-8914-4B27-A18C-BD9CD9DA7A2F}"/>
              </a:ext>
            </a:extLst>
          </p:cNvPr>
          <p:cNvSpPr txBox="1">
            <a:spLocks noChangeArrowheads="1"/>
          </p:cNvSpPr>
          <p:nvPr/>
        </p:nvSpPr>
        <p:spPr bwMode="auto">
          <a:xfrm>
            <a:off x="2514600" y="2743200"/>
            <a:ext cx="121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D</a:t>
            </a:r>
            <a:r>
              <a:rPr lang="es-ES" altLang="es-AR" baseline="-25000"/>
              <a:t>0</a:t>
            </a:r>
            <a:r>
              <a:rPr lang="es-ES" altLang="es-AR"/>
              <a:t>  Q</a:t>
            </a:r>
            <a:r>
              <a:rPr lang="es-ES" altLang="es-AR" baseline="-25000"/>
              <a:t>0         </a:t>
            </a:r>
            <a:endParaRPr lang="es-ES" altLang="es-AR"/>
          </a:p>
        </p:txBody>
      </p:sp>
      <p:sp>
        <p:nvSpPr>
          <p:cNvPr id="99348" name="Text Box 20">
            <a:extLst>
              <a:ext uri="{FF2B5EF4-FFF2-40B4-BE49-F238E27FC236}">
                <a16:creationId xmlns:a16="http://schemas.microsoft.com/office/drawing/2014/main" id="{9ACFA51E-9210-4567-A356-2892D28BE188}"/>
              </a:ext>
            </a:extLst>
          </p:cNvPr>
          <p:cNvSpPr txBox="1">
            <a:spLocks noChangeArrowheads="1"/>
          </p:cNvSpPr>
          <p:nvPr/>
        </p:nvSpPr>
        <p:spPr bwMode="auto">
          <a:xfrm>
            <a:off x="4572000" y="2743200"/>
            <a:ext cx="137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D</a:t>
            </a:r>
            <a:r>
              <a:rPr lang="es-ES" altLang="es-AR" baseline="-25000"/>
              <a:t>1</a:t>
            </a:r>
            <a:r>
              <a:rPr lang="es-ES" altLang="es-AR"/>
              <a:t>  Q</a:t>
            </a:r>
            <a:r>
              <a:rPr lang="es-ES" altLang="es-AR" baseline="-25000"/>
              <a:t>1</a:t>
            </a:r>
            <a:endParaRPr lang="es-ES" altLang="es-AR"/>
          </a:p>
        </p:txBody>
      </p:sp>
      <p:sp>
        <p:nvSpPr>
          <p:cNvPr id="99349" name="Text Box 21">
            <a:extLst>
              <a:ext uri="{FF2B5EF4-FFF2-40B4-BE49-F238E27FC236}">
                <a16:creationId xmlns:a16="http://schemas.microsoft.com/office/drawing/2014/main" id="{EE4F7F37-4AA4-479D-8A7B-C8DFEDB1FE07}"/>
              </a:ext>
            </a:extLst>
          </p:cNvPr>
          <p:cNvSpPr txBox="1">
            <a:spLocks noChangeArrowheads="1"/>
          </p:cNvSpPr>
          <p:nvPr/>
        </p:nvSpPr>
        <p:spPr bwMode="auto">
          <a:xfrm>
            <a:off x="6477000" y="2743200"/>
            <a:ext cx="1600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D</a:t>
            </a:r>
            <a:r>
              <a:rPr lang="es-ES" altLang="es-AR" baseline="-25000"/>
              <a:t>2</a:t>
            </a:r>
            <a:r>
              <a:rPr lang="es-ES" altLang="es-AR"/>
              <a:t>   Q</a:t>
            </a:r>
            <a:r>
              <a:rPr lang="es-ES" altLang="es-AR" baseline="-25000"/>
              <a:t>2</a:t>
            </a:r>
            <a:endParaRPr lang="es-ES" altLang="es-AR"/>
          </a:p>
        </p:txBody>
      </p:sp>
      <p:sp>
        <p:nvSpPr>
          <p:cNvPr id="99352" name="Text Box 24">
            <a:extLst>
              <a:ext uri="{FF2B5EF4-FFF2-40B4-BE49-F238E27FC236}">
                <a16:creationId xmlns:a16="http://schemas.microsoft.com/office/drawing/2014/main" id="{92CCC4F4-0277-438B-8D10-046828B1337A}"/>
              </a:ext>
            </a:extLst>
          </p:cNvPr>
          <p:cNvSpPr txBox="1">
            <a:spLocks noChangeArrowheads="1"/>
          </p:cNvSpPr>
          <p:nvPr/>
        </p:nvSpPr>
        <p:spPr bwMode="auto">
          <a:xfrm>
            <a:off x="1524000" y="33528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CK</a:t>
            </a:r>
          </a:p>
        </p:txBody>
      </p:sp>
      <p:sp>
        <p:nvSpPr>
          <p:cNvPr id="99356" name="Line 28">
            <a:extLst>
              <a:ext uri="{FF2B5EF4-FFF2-40B4-BE49-F238E27FC236}">
                <a16:creationId xmlns:a16="http://schemas.microsoft.com/office/drawing/2014/main" id="{019FB034-2F6E-498D-97FF-03462B07E4A6}"/>
              </a:ext>
            </a:extLst>
          </p:cNvPr>
          <p:cNvSpPr>
            <a:spLocks noChangeShapeType="1"/>
          </p:cNvSpPr>
          <p:nvPr/>
        </p:nvSpPr>
        <p:spPr bwMode="auto">
          <a:xfrm>
            <a:off x="3810000" y="3733800"/>
            <a:ext cx="685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9357" name="Line 29">
            <a:extLst>
              <a:ext uri="{FF2B5EF4-FFF2-40B4-BE49-F238E27FC236}">
                <a16:creationId xmlns:a16="http://schemas.microsoft.com/office/drawing/2014/main" id="{4770CE93-07F4-4910-BEDD-C88BCE9CC513}"/>
              </a:ext>
            </a:extLst>
          </p:cNvPr>
          <p:cNvSpPr>
            <a:spLocks noChangeShapeType="1"/>
          </p:cNvSpPr>
          <p:nvPr/>
        </p:nvSpPr>
        <p:spPr bwMode="auto">
          <a:xfrm>
            <a:off x="5791200" y="3733800"/>
            <a:ext cx="685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9361" name="AutoShape 33">
            <a:extLst>
              <a:ext uri="{FF2B5EF4-FFF2-40B4-BE49-F238E27FC236}">
                <a16:creationId xmlns:a16="http://schemas.microsoft.com/office/drawing/2014/main" id="{F55C7B47-1C35-4AA5-96D8-ED949DE67837}"/>
              </a:ext>
            </a:extLst>
          </p:cNvPr>
          <p:cNvSpPr>
            <a:spLocks noChangeArrowheads="1"/>
          </p:cNvSpPr>
          <p:nvPr/>
        </p:nvSpPr>
        <p:spPr bwMode="auto">
          <a:xfrm>
            <a:off x="2057400" y="2209800"/>
            <a:ext cx="152400" cy="1524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1905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9364" name="Text Box 36">
            <a:extLst>
              <a:ext uri="{FF2B5EF4-FFF2-40B4-BE49-F238E27FC236}">
                <a16:creationId xmlns:a16="http://schemas.microsoft.com/office/drawing/2014/main" id="{E8258799-14A2-46BF-B64D-65D76EF72672}"/>
              </a:ext>
            </a:extLst>
          </p:cNvPr>
          <p:cNvSpPr txBox="1">
            <a:spLocks noChangeArrowheads="1"/>
          </p:cNvSpPr>
          <p:nvPr/>
        </p:nvSpPr>
        <p:spPr bwMode="auto">
          <a:xfrm>
            <a:off x="4038599" y="3733801"/>
            <a:ext cx="5333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altLang="es-AR" dirty="0"/>
              <a:t>CK</a:t>
            </a:r>
          </a:p>
        </p:txBody>
      </p:sp>
      <p:sp>
        <p:nvSpPr>
          <p:cNvPr id="99365" name="Text Box 37">
            <a:extLst>
              <a:ext uri="{FF2B5EF4-FFF2-40B4-BE49-F238E27FC236}">
                <a16:creationId xmlns:a16="http://schemas.microsoft.com/office/drawing/2014/main" id="{F6B804B2-8ED9-4F34-BE00-99BDD823AB3D}"/>
              </a:ext>
            </a:extLst>
          </p:cNvPr>
          <p:cNvSpPr txBox="1">
            <a:spLocks noChangeArrowheads="1"/>
          </p:cNvSpPr>
          <p:nvPr/>
        </p:nvSpPr>
        <p:spPr bwMode="auto">
          <a:xfrm>
            <a:off x="5943599" y="3733801"/>
            <a:ext cx="5333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s-ES" altLang="es-AR" dirty="0"/>
              <a:t>CK</a:t>
            </a:r>
          </a:p>
        </p:txBody>
      </p:sp>
      <p:sp>
        <p:nvSpPr>
          <p:cNvPr id="99366" name="Line 38">
            <a:extLst>
              <a:ext uri="{FF2B5EF4-FFF2-40B4-BE49-F238E27FC236}">
                <a16:creationId xmlns:a16="http://schemas.microsoft.com/office/drawing/2014/main" id="{F939AAC5-C000-44FC-B77F-A75A8974A732}"/>
              </a:ext>
            </a:extLst>
          </p:cNvPr>
          <p:cNvSpPr>
            <a:spLocks noChangeShapeType="1"/>
          </p:cNvSpPr>
          <p:nvPr/>
        </p:nvSpPr>
        <p:spPr bwMode="auto">
          <a:xfrm>
            <a:off x="2133600" y="3733800"/>
            <a:ext cx="0" cy="990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9367" name="Line 39">
            <a:extLst>
              <a:ext uri="{FF2B5EF4-FFF2-40B4-BE49-F238E27FC236}">
                <a16:creationId xmlns:a16="http://schemas.microsoft.com/office/drawing/2014/main" id="{C1B4D118-8A06-4FF7-8AB7-3F50DB139028}"/>
              </a:ext>
            </a:extLst>
          </p:cNvPr>
          <p:cNvSpPr>
            <a:spLocks noChangeShapeType="1"/>
          </p:cNvSpPr>
          <p:nvPr/>
        </p:nvSpPr>
        <p:spPr bwMode="auto">
          <a:xfrm>
            <a:off x="2133600" y="4724400"/>
            <a:ext cx="3657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9368" name="Line 40">
            <a:extLst>
              <a:ext uri="{FF2B5EF4-FFF2-40B4-BE49-F238E27FC236}">
                <a16:creationId xmlns:a16="http://schemas.microsoft.com/office/drawing/2014/main" id="{A1CB2F27-F655-4D9A-962F-9031FECF3F32}"/>
              </a:ext>
            </a:extLst>
          </p:cNvPr>
          <p:cNvSpPr>
            <a:spLocks noChangeShapeType="1"/>
          </p:cNvSpPr>
          <p:nvPr/>
        </p:nvSpPr>
        <p:spPr bwMode="auto">
          <a:xfrm>
            <a:off x="5791200" y="3733800"/>
            <a:ext cx="0" cy="990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9369" name="Line 41">
            <a:extLst>
              <a:ext uri="{FF2B5EF4-FFF2-40B4-BE49-F238E27FC236}">
                <a16:creationId xmlns:a16="http://schemas.microsoft.com/office/drawing/2014/main" id="{F30D706F-E516-4194-A683-03026A768949}"/>
              </a:ext>
            </a:extLst>
          </p:cNvPr>
          <p:cNvSpPr>
            <a:spLocks noChangeShapeType="1"/>
          </p:cNvSpPr>
          <p:nvPr/>
        </p:nvSpPr>
        <p:spPr bwMode="auto">
          <a:xfrm>
            <a:off x="3810000" y="3733800"/>
            <a:ext cx="0" cy="990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9370" name="Text Box 42">
            <a:extLst>
              <a:ext uri="{FF2B5EF4-FFF2-40B4-BE49-F238E27FC236}">
                <a16:creationId xmlns:a16="http://schemas.microsoft.com/office/drawing/2014/main" id="{B40DB39D-6D44-43A9-B29C-E17931B2D7CF}"/>
              </a:ext>
            </a:extLst>
          </p:cNvPr>
          <p:cNvSpPr txBox="1">
            <a:spLocks noChangeArrowheads="1"/>
          </p:cNvSpPr>
          <p:nvPr/>
        </p:nvSpPr>
        <p:spPr bwMode="auto">
          <a:xfrm>
            <a:off x="2209800" y="2057400"/>
            <a:ext cx="2438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Entrada serie</a:t>
            </a:r>
            <a:endParaRPr lang="es-ES" altLang="es-AR"/>
          </a:p>
        </p:txBody>
      </p:sp>
      <p:sp>
        <p:nvSpPr>
          <p:cNvPr id="99371" name="Text Box 43">
            <a:extLst>
              <a:ext uri="{FF2B5EF4-FFF2-40B4-BE49-F238E27FC236}">
                <a16:creationId xmlns:a16="http://schemas.microsoft.com/office/drawing/2014/main" id="{26EECE92-75FC-410A-A116-C29EC50C7A64}"/>
              </a:ext>
            </a:extLst>
          </p:cNvPr>
          <p:cNvSpPr txBox="1">
            <a:spLocks noChangeArrowheads="1"/>
          </p:cNvSpPr>
          <p:nvPr/>
        </p:nvSpPr>
        <p:spPr bwMode="auto">
          <a:xfrm>
            <a:off x="8077200" y="3048000"/>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Salida serie</a:t>
            </a:r>
            <a:endParaRPr lang="es-ES" altLang="es-AR"/>
          </a:p>
        </p:txBody>
      </p:sp>
      <p:sp>
        <p:nvSpPr>
          <p:cNvPr id="99372" name="Text Box 44">
            <a:extLst>
              <a:ext uri="{FF2B5EF4-FFF2-40B4-BE49-F238E27FC236}">
                <a16:creationId xmlns:a16="http://schemas.microsoft.com/office/drawing/2014/main" id="{FC71D6B4-E5E4-4B9A-BCA7-EC3C60613A05}"/>
              </a:ext>
            </a:extLst>
          </p:cNvPr>
          <p:cNvSpPr txBox="1">
            <a:spLocks noChangeArrowheads="1"/>
          </p:cNvSpPr>
          <p:nvPr/>
        </p:nvSpPr>
        <p:spPr bwMode="auto">
          <a:xfrm>
            <a:off x="2514600" y="5029201"/>
            <a:ext cx="7924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hlink"/>
              </a:buClr>
              <a:buFont typeface="Wingdings" panose="05000000000000000000" pitchFamily="2" charset="2"/>
              <a:buNone/>
            </a:pPr>
            <a:r>
              <a:rPr lang="es-AR" altLang="es-AR">
                <a:solidFill>
                  <a:srgbClr val="009900"/>
                </a:solidFill>
              </a:rPr>
              <a:t>Los bits ingresan uno a uno por la entrada serie y se “desplazan” a c/ FF con c/pulso de reloj. Luego de 3 pulsos de reloj el bit alcanza la salida serie.</a:t>
            </a:r>
            <a:endParaRPr lang="es-ES" altLang="es-AR">
              <a:solidFill>
                <a:srgbClr val="009900"/>
              </a:solidFill>
            </a:endParaRPr>
          </a:p>
        </p:txBody>
      </p:sp>
      <p:sp>
        <p:nvSpPr>
          <p:cNvPr id="99373" name="AutoShape 45">
            <a:extLst>
              <a:ext uri="{FF2B5EF4-FFF2-40B4-BE49-F238E27FC236}">
                <a16:creationId xmlns:a16="http://schemas.microsoft.com/office/drawing/2014/main" id="{BDBE3B4C-D94D-42B2-A364-E2C5D94B2153}"/>
              </a:ext>
            </a:extLst>
          </p:cNvPr>
          <p:cNvSpPr>
            <a:spLocks noChangeArrowheads="1"/>
          </p:cNvSpPr>
          <p:nvPr/>
        </p:nvSpPr>
        <p:spPr bwMode="auto">
          <a:xfrm>
            <a:off x="6172200" y="1828800"/>
            <a:ext cx="7620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9374" name="Text Box 46">
            <a:extLst>
              <a:ext uri="{FF2B5EF4-FFF2-40B4-BE49-F238E27FC236}">
                <a16:creationId xmlns:a16="http://schemas.microsoft.com/office/drawing/2014/main" id="{211A7B89-E1C6-42CE-A1EE-CCF65B7B3025}"/>
              </a:ext>
            </a:extLst>
          </p:cNvPr>
          <p:cNvSpPr txBox="1">
            <a:spLocks noChangeArrowheads="1"/>
          </p:cNvSpPr>
          <p:nvPr/>
        </p:nvSpPr>
        <p:spPr bwMode="auto">
          <a:xfrm>
            <a:off x="5638800" y="2133600"/>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 altLang="es-AR"/>
          </a:p>
        </p:txBody>
      </p:sp>
      <p:sp>
        <p:nvSpPr>
          <p:cNvPr id="99375" name="Text Box 47">
            <a:extLst>
              <a:ext uri="{FF2B5EF4-FFF2-40B4-BE49-F238E27FC236}">
                <a16:creationId xmlns:a16="http://schemas.microsoft.com/office/drawing/2014/main" id="{7BAF61CA-95E4-4029-B7F2-CF8D08CB19E0}"/>
              </a:ext>
            </a:extLst>
          </p:cNvPr>
          <p:cNvSpPr txBox="1">
            <a:spLocks noChangeArrowheads="1"/>
          </p:cNvSpPr>
          <p:nvPr/>
        </p:nvSpPr>
        <p:spPr bwMode="auto">
          <a:xfrm>
            <a:off x="5181600" y="2133600"/>
            <a:ext cx="411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solidFill>
                  <a:schemeClr val="hlink"/>
                </a:solidFill>
              </a:rPr>
              <a:t>Desplazamiento a derecha</a:t>
            </a:r>
            <a:endParaRPr lang="es-ES" altLang="es-AR">
              <a:solidFill>
                <a:schemeClr val="hlink"/>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9D0C2F-037D-473B-8049-BD27BC2BF38D}"/>
              </a:ext>
            </a:extLst>
          </p:cNvPr>
          <p:cNvSpPr>
            <a:spLocks noGrp="1"/>
          </p:cNvSpPr>
          <p:nvPr>
            <p:ph type="title"/>
          </p:nvPr>
        </p:nvSpPr>
        <p:spPr>
          <a:xfrm>
            <a:off x="157351" y="171473"/>
            <a:ext cx="9603275" cy="1049235"/>
          </a:xfrm>
        </p:spPr>
        <p:txBody>
          <a:bodyPr/>
          <a:lstStyle/>
          <a:p>
            <a:r>
              <a:rPr lang="es-AR" dirty="0"/>
              <a:t>Registro de desplazamiento (2)</a:t>
            </a:r>
          </a:p>
        </p:txBody>
      </p:sp>
      <p:pic>
        <p:nvPicPr>
          <p:cNvPr id="4" name="Imagen 3">
            <a:extLst>
              <a:ext uri="{FF2B5EF4-FFF2-40B4-BE49-F238E27FC236}">
                <a16:creationId xmlns:a16="http://schemas.microsoft.com/office/drawing/2014/main" id="{9FCE5629-EEA8-4A38-81A0-0AD8556C653D}"/>
              </a:ext>
            </a:extLst>
          </p:cNvPr>
          <p:cNvPicPr>
            <a:picLocks noChangeAspect="1"/>
          </p:cNvPicPr>
          <p:nvPr/>
        </p:nvPicPr>
        <p:blipFill>
          <a:blip r:embed="rId2"/>
          <a:stretch>
            <a:fillRect/>
          </a:stretch>
        </p:blipFill>
        <p:spPr>
          <a:xfrm>
            <a:off x="3697560" y="1264491"/>
            <a:ext cx="5655212" cy="4620173"/>
          </a:xfrm>
          <a:prstGeom prst="rect">
            <a:avLst/>
          </a:prstGeom>
        </p:spPr>
      </p:pic>
      <p:sp>
        <p:nvSpPr>
          <p:cNvPr id="3" name="CuadroTexto 2">
            <a:extLst>
              <a:ext uri="{FF2B5EF4-FFF2-40B4-BE49-F238E27FC236}">
                <a16:creationId xmlns:a16="http://schemas.microsoft.com/office/drawing/2014/main" id="{58A924B9-DFCA-4B7A-921A-89C16DDC56F9}"/>
              </a:ext>
            </a:extLst>
          </p:cNvPr>
          <p:cNvSpPr txBox="1"/>
          <p:nvPr/>
        </p:nvSpPr>
        <p:spPr>
          <a:xfrm>
            <a:off x="1881807" y="1683028"/>
            <a:ext cx="1577009" cy="3539430"/>
          </a:xfrm>
          <a:prstGeom prst="rect">
            <a:avLst/>
          </a:prstGeom>
          <a:noFill/>
        </p:spPr>
        <p:txBody>
          <a:bodyPr wrap="square" rtlCol="0">
            <a:spAutoFit/>
          </a:bodyPr>
          <a:lstStyle/>
          <a:p>
            <a:r>
              <a:rPr lang="es-AR" sz="2800" dirty="0">
                <a:solidFill>
                  <a:srgbClr val="FF0000"/>
                </a:solidFill>
              </a:rPr>
              <a:t>Entrada serie</a:t>
            </a:r>
          </a:p>
          <a:p>
            <a:endParaRPr lang="es-AR" sz="1400" dirty="0"/>
          </a:p>
          <a:p>
            <a:r>
              <a:rPr lang="es-AR" sz="2800" dirty="0">
                <a:solidFill>
                  <a:srgbClr val="00682F"/>
                </a:solidFill>
              </a:rPr>
              <a:t>CLK</a:t>
            </a:r>
          </a:p>
          <a:p>
            <a:endParaRPr lang="es-AR" sz="1400" dirty="0"/>
          </a:p>
          <a:p>
            <a:r>
              <a:rPr lang="es-AR" sz="2800" dirty="0"/>
              <a:t>Q</a:t>
            </a:r>
            <a:r>
              <a:rPr lang="es-AR" sz="2800" baseline="-25000" dirty="0"/>
              <a:t>0</a:t>
            </a:r>
          </a:p>
          <a:p>
            <a:endParaRPr lang="es-AR" sz="2800" dirty="0"/>
          </a:p>
          <a:p>
            <a:r>
              <a:rPr lang="es-AR" sz="2800" dirty="0"/>
              <a:t>Q</a:t>
            </a:r>
            <a:r>
              <a:rPr lang="es-AR" sz="2800" baseline="-25000" dirty="0"/>
              <a:t>1</a:t>
            </a:r>
          </a:p>
          <a:p>
            <a:endParaRPr lang="es-AR" sz="2800" dirty="0"/>
          </a:p>
        </p:txBody>
      </p:sp>
    </p:spTree>
    <p:extLst>
      <p:ext uri="{BB962C8B-B14F-4D97-AF65-F5344CB8AC3E}">
        <p14:creationId xmlns:p14="http://schemas.microsoft.com/office/powerpoint/2010/main" val="1785662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75BAE39F-F3FC-4E37-B87B-57FB2BD27060}"/>
              </a:ext>
            </a:extLst>
          </p:cNvPr>
          <p:cNvSpPr>
            <a:spLocks noGrp="1" noChangeArrowheads="1"/>
          </p:cNvSpPr>
          <p:nvPr>
            <p:ph type="title"/>
          </p:nvPr>
        </p:nvSpPr>
        <p:spPr/>
        <p:txBody>
          <a:bodyPr/>
          <a:lstStyle/>
          <a:p>
            <a:r>
              <a:rPr lang="es-AR" altLang="es-AR" dirty="0"/>
              <a:t>Registro de desplazamiento (3)</a:t>
            </a:r>
            <a:endParaRPr lang="es-ES" altLang="es-AR" dirty="0"/>
          </a:p>
        </p:txBody>
      </p:sp>
      <p:sp>
        <p:nvSpPr>
          <p:cNvPr id="100355" name="Rectangle 3">
            <a:extLst>
              <a:ext uri="{FF2B5EF4-FFF2-40B4-BE49-F238E27FC236}">
                <a16:creationId xmlns:a16="http://schemas.microsoft.com/office/drawing/2014/main" id="{78AF4E6B-05E9-4D97-A033-81860CBF001F}"/>
              </a:ext>
            </a:extLst>
          </p:cNvPr>
          <p:cNvSpPr>
            <a:spLocks noChangeArrowheads="1"/>
          </p:cNvSpPr>
          <p:nvPr/>
        </p:nvSpPr>
        <p:spPr bwMode="auto">
          <a:xfrm>
            <a:off x="2438400" y="2667000"/>
            <a:ext cx="10668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00356" name="Rectangle 4">
            <a:extLst>
              <a:ext uri="{FF2B5EF4-FFF2-40B4-BE49-F238E27FC236}">
                <a16:creationId xmlns:a16="http://schemas.microsoft.com/office/drawing/2014/main" id="{F51EAA98-8069-41C1-8419-630F592A02C6}"/>
              </a:ext>
            </a:extLst>
          </p:cNvPr>
          <p:cNvSpPr>
            <a:spLocks noChangeArrowheads="1"/>
          </p:cNvSpPr>
          <p:nvPr/>
        </p:nvSpPr>
        <p:spPr bwMode="auto">
          <a:xfrm>
            <a:off x="4495800" y="2667000"/>
            <a:ext cx="10668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00357" name="Rectangle 5">
            <a:extLst>
              <a:ext uri="{FF2B5EF4-FFF2-40B4-BE49-F238E27FC236}">
                <a16:creationId xmlns:a16="http://schemas.microsoft.com/office/drawing/2014/main" id="{50CD8E42-9D7E-47C5-914C-6817289C69FF}"/>
              </a:ext>
            </a:extLst>
          </p:cNvPr>
          <p:cNvSpPr>
            <a:spLocks noChangeArrowheads="1"/>
          </p:cNvSpPr>
          <p:nvPr/>
        </p:nvSpPr>
        <p:spPr bwMode="auto">
          <a:xfrm>
            <a:off x="6477000" y="2667000"/>
            <a:ext cx="10668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00358" name="Line 6">
            <a:extLst>
              <a:ext uri="{FF2B5EF4-FFF2-40B4-BE49-F238E27FC236}">
                <a16:creationId xmlns:a16="http://schemas.microsoft.com/office/drawing/2014/main" id="{42495C5D-73F5-43C8-B43B-7D8D7C5EFBA2}"/>
              </a:ext>
            </a:extLst>
          </p:cNvPr>
          <p:cNvSpPr>
            <a:spLocks noChangeShapeType="1"/>
          </p:cNvSpPr>
          <p:nvPr/>
        </p:nvSpPr>
        <p:spPr bwMode="auto">
          <a:xfrm>
            <a:off x="2057400" y="2895600"/>
            <a:ext cx="381000" cy="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0361" name="Line 9">
            <a:extLst>
              <a:ext uri="{FF2B5EF4-FFF2-40B4-BE49-F238E27FC236}">
                <a16:creationId xmlns:a16="http://schemas.microsoft.com/office/drawing/2014/main" id="{C0425BAF-D8B1-4C02-8A92-382AF4C899E8}"/>
              </a:ext>
            </a:extLst>
          </p:cNvPr>
          <p:cNvSpPr>
            <a:spLocks noChangeShapeType="1"/>
          </p:cNvSpPr>
          <p:nvPr/>
        </p:nvSpPr>
        <p:spPr bwMode="auto">
          <a:xfrm>
            <a:off x="6096000" y="2895600"/>
            <a:ext cx="381000" cy="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0363" name="Line 11">
            <a:extLst>
              <a:ext uri="{FF2B5EF4-FFF2-40B4-BE49-F238E27FC236}">
                <a16:creationId xmlns:a16="http://schemas.microsoft.com/office/drawing/2014/main" id="{7599313B-E4DC-4979-B678-00BD5CE2A76E}"/>
              </a:ext>
            </a:extLst>
          </p:cNvPr>
          <p:cNvSpPr>
            <a:spLocks noChangeShapeType="1"/>
          </p:cNvSpPr>
          <p:nvPr/>
        </p:nvSpPr>
        <p:spPr bwMode="auto">
          <a:xfrm>
            <a:off x="3505200" y="2971800"/>
            <a:ext cx="228600" cy="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0364" name="Text Box 12">
            <a:extLst>
              <a:ext uri="{FF2B5EF4-FFF2-40B4-BE49-F238E27FC236}">
                <a16:creationId xmlns:a16="http://schemas.microsoft.com/office/drawing/2014/main" id="{AE065F1F-4C68-4258-8256-CFA48125D60A}"/>
              </a:ext>
            </a:extLst>
          </p:cNvPr>
          <p:cNvSpPr txBox="1">
            <a:spLocks noChangeArrowheads="1"/>
          </p:cNvSpPr>
          <p:nvPr/>
        </p:nvSpPr>
        <p:spPr bwMode="auto">
          <a:xfrm>
            <a:off x="2514600" y="2743200"/>
            <a:ext cx="121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D</a:t>
            </a:r>
            <a:r>
              <a:rPr lang="es-ES" altLang="es-AR" baseline="-25000"/>
              <a:t>0</a:t>
            </a:r>
            <a:r>
              <a:rPr lang="es-ES" altLang="es-AR"/>
              <a:t>  Q</a:t>
            </a:r>
            <a:r>
              <a:rPr lang="es-ES" altLang="es-AR" baseline="-25000"/>
              <a:t>0         </a:t>
            </a:r>
            <a:endParaRPr lang="es-ES" altLang="es-AR"/>
          </a:p>
        </p:txBody>
      </p:sp>
      <p:sp>
        <p:nvSpPr>
          <p:cNvPr id="100365" name="Text Box 13">
            <a:extLst>
              <a:ext uri="{FF2B5EF4-FFF2-40B4-BE49-F238E27FC236}">
                <a16:creationId xmlns:a16="http://schemas.microsoft.com/office/drawing/2014/main" id="{E997AE56-A622-49B9-B4AA-D682E62C555D}"/>
              </a:ext>
            </a:extLst>
          </p:cNvPr>
          <p:cNvSpPr txBox="1">
            <a:spLocks noChangeArrowheads="1"/>
          </p:cNvSpPr>
          <p:nvPr/>
        </p:nvSpPr>
        <p:spPr bwMode="auto">
          <a:xfrm>
            <a:off x="4572000" y="2743200"/>
            <a:ext cx="137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D</a:t>
            </a:r>
            <a:r>
              <a:rPr lang="es-ES" altLang="es-AR" baseline="-25000"/>
              <a:t>1</a:t>
            </a:r>
            <a:r>
              <a:rPr lang="es-ES" altLang="es-AR"/>
              <a:t>  Q</a:t>
            </a:r>
            <a:r>
              <a:rPr lang="es-ES" altLang="es-AR" baseline="-25000"/>
              <a:t>1</a:t>
            </a:r>
            <a:endParaRPr lang="es-ES" altLang="es-AR"/>
          </a:p>
        </p:txBody>
      </p:sp>
      <p:sp>
        <p:nvSpPr>
          <p:cNvPr id="100366" name="Text Box 14">
            <a:extLst>
              <a:ext uri="{FF2B5EF4-FFF2-40B4-BE49-F238E27FC236}">
                <a16:creationId xmlns:a16="http://schemas.microsoft.com/office/drawing/2014/main" id="{889DBC84-A05E-4571-8532-E4A24188AF72}"/>
              </a:ext>
            </a:extLst>
          </p:cNvPr>
          <p:cNvSpPr txBox="1">
            <a:spLocks noChangeArrowheads="1"/>
          </p:cNvSpPr>
          <p:nvPr/>
        </p:nvSpPr>
        <p:spPr bwMode="auto">
          <a:xfrm>
            <a:off x="6477000" y="2743200"/>
            <a:ext cx="1600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D</a:t>
            </a:r>
            <a:r>
              <a:rPr lang="es-ES" altLang="es-AR" baseline="-25000"/>
              <a:t>2</a:t>
            </a:r>
            <a:r>
              <a:rPr lang="es-ES" altLang="es-AR"/>
              <a:t>   Q</a:t>
            </a:r>
            <a:r>
              <a:rPr lang="es-ES" altLang="es-AR" baseline="-25000"/>
              <a:t>2</a:t>
            </a:r>
            <a:endParaRPr lang="es-ES" altLang="es-AR"/>
          </a:p>
        </p:txBody>
      </p:sp>
      <p:sp>
        <p:nvSpPr>
          <p:cNvPr id="100368" name="Line 16">
            <a:extLst>
              <a:ext uri="{FF2B5EF4-FFF2-40B4-BE49-F238E27FC236}">
                <a16:creationId xmlns:a16="http://schemas.microsoft.com/office/drawing/2014/main" id="{91BD90C8-6B5D-4533-B945-E5D0BB1B800A}"/>
              </a:ext>
            </a:extLst>
          </p:cNvPr>
          <p:cNvSpPr>
            <a:spLocks noChangeShapeType="1"/>
          </p:cNvSpPr>
          <p:nvPr/>
        </p:nvSpPr>
        <p:spPr bwMode="auto">
          <a:xfrm>
            <a:off x="1981200" y="4343400"/>
            <a:ext cx="1752600" cy="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0370" name="AutoShape 18">
            <a:extLst>
              <a:ext uri="{FF2B5EF4-FFF2-40B4-BE49-F238E27FC236}">
                <a16:creationId xmlns:a16="http://schemas.microsoft.com/office/drawing/2014/main" id="{DDE77986-9253-44FC-88C9-2A6D5DAE0239}"/>
              </a:ext>
            </a:extLst>
          </p:cNvPr>
          <p:cNvSpPr>
            <a:spLocks noChangeArrowheads="1"/>
          </p:cNvSpPr>
          <p:nvPr/>
        </p:nvSpPr>
        <p:spPr bwMode="auto">
          <a:xfrm>
            <a:off x="8839200" y="2286000"/>
            <a:ext cx="152400" cy="1524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190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00374" name="Line 22">
            <a:extLst>
              <a:ext uri="{FF2B5EF4-FFF2-40B4-BE49-F238E27FC236}">
                <a16:creationId xmlns:a16="http://schemas.microsoft.com/office/drawing/2014/main" id="{61542473-EF80-4EB2-AF30-521469B1EFD5}"/>
              </a:ext>
            </a:extLst>
          </p:cNvPr>
          <p:cNvSpPr>
            <a:spLocks noChangeShapeType="1"/>
          </p:cNvSpPr>
          <p:nvPr/>
        </p:nvSpPr>
        <p:spPr bwMode="auto">
          <a:xfrm>
            <a:off x="4038600" y="4267200"/>
            <a:ext cx="4038600" cy="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0376" name="Line 24">
            <a:extLst>
              <a:ext uri="{FF2B5EF4-FFF2-40B4-BE49-F238E27FC236}">
                <a16:creationId xmlns:a16="http://schemas.microsoft.com/office/drawing/2014/main" id="{A988E495-1713-4A42-B410-CBB93B402650}"/>
              </a:ext>
            </a:extLst>
          </p:cNvPr>
          <p:cNvSpPr>
            <a:spLocks noChangeShapeType="1"/>
          </p:cNvSpPr>
          <p:nvPr/>
        </p:nvSpPr>
        <p:spPr bwMode="auto">
          <a:xfrm>
            <a:off x="3733800" y="2971800"/>
            <a:ext cx="0" cy="137160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0377" name="Text Box 25">
            <a:extLst>
              <a:ext uri="{FF2B5EF4-FFF2-40B4-BE49-F238E27FC236}">
                <a16:creationId xmlns:a16="http://schemas.microsoft.com/office/drawing/2014/main" id="{551B172C-608C-4716-A603-CB6491609F0E}"/>
              </a:ext>
            </a:extLst>
          </p:cNvPr>
          <p:cNvSpPr txBox="1">
            <a:spLocks noChangeArrowheads="1"/>
          </p:cNvSpPr>
          <p:nvPr/>
        </p:nvSpPr>
        <p:spPr bwMode="auto">
          <a:xfrm>
            <a:off x="8458200" y="2514600"/>
            <a:ext cx="2057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Entrada serie</a:t>
            </a:r>
            <a:endParaRPr lang="es-ES" altLang="es-AR"/>
          </a:p>
        </p:txBody>
      </p:sp>
      <p:sp>
        <p:nvSpPr>
          <p:cNvPr id="100378" name="Text Box 26">
            <a:extLst>
              <a:ext uri="{FF2B5EF4-FFF2-40B4-BE49-F238E27FC236}">
                <a16:creationId xmlns:a16="http://schemas.microsoft.com/office/drawing/2014/main" id="{6311EC94-0D6D-459E-8502-A4A71617DC30}"/>
              </a:ext>
            </a:extLst>
          </p:cNvPr>
          <p:cNvSpPr txBox="1">
            <a:spLocks noChangeArrowheads="1"/>
          </p:cNvSpPr>
          <p:nvPr/>
        </p:nvSpPr>
        <p:spPr bwMode="auto">
          <a:xfrm>
            <a:off x="1524000" y="4419600"/>
            <a:ext cx="1981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Salida serie</a:t>
            </a:r>
            <a:endParaRPr lang="es-ES" altLang="es-AR"/>
          </a:p>
        </p:txBody>
      </p:sp>
      <p:sp>
        <p:nvSpPr>
          <p:cNvPr id="100379" name="Text Box 27">
            <a:extLst>
              <a:ext uri="{FF2B5EF4-FFF2-40B4-BE49-F238E27FC236}">
                <a16:creationId xmlns:a16="http://schemas.microsoft.com/office/drawing/2014/main" id="{759D0783-6282-4149-A490-D102A9559EB9}"/>
              </a:ext>
            </a:extLst>
          </p:cNvPr>
          <p:cNvSpPr txBox="1">
            <a:spLocks noChangeArrowheads="1"/>
          </p:cNvSpPr>
          <p:nvPr/>
        </p:nvSpPr>
        <p:spPr bwMode="auto">
          <a:xfrm>
            <a:off x="2209800" y="5105401"/>
            <a:ext cx="7924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solidFill>
                  <a:srgbClr val="009900"/>
                </a:solidFill>
              </a:rPr>
              <a:t>Los bits ingresan uno a uno por la entrada serie y se “desplazan” a c/ FF con c/pulso de reloj. Ingresan al FF2 y luego “pasan” al FF1 y así siguiendo.</a:t>
            </a:r>
            <a:endParaRPr lang="es-ES" altLang="es-AR">
              <a:solidFill>
                <a:srgbClr val="009900"/>
              </a:solidFill>
            </a:endParaRPr>
          </a:p>
        </p:txBody>
      </p:sp>
      <p:sp>
        <p:nvSpPr>
          <p:cNvPr id="100380" name="AutoShape 28">
            <a:extLst>
              <a:ext uri="{FF2B5EF4-FFF2-40B4-BE49-F238E27FC236}">
                <a16:creationId xmlns:a16="http://schemas.microsoft.com/office/drawing/2014/main" id="{53855481-308C-40D3-90D8-4DAF2F06F47B}"/>
              </a:ext>
            </a:extLst>
          </p:cNvPr>
          <p:cNvSpPr>
            <a:spLocks noChangeArrowheads="1"/>
          </p:cNvSpPr>
          <p:nvPr/>
        </p:nvSpPr>
        <p:spPr bwMode="auto">
          <a:xfrm rot="10786874">
            <a:off x="6096000" y="4343400"/>
            <a:ext cx="762000" cy="2286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00381" name="Text Box 29">
            <a:extLst>
              <a:ext uri="{FF2B5EF4-FFF2-40B4-BE49-F238E27FC236}">
                <a16:creationId xmlns:a16="http://schemas.microsoft.com/office/drawing/2014/main" id="{FBFEEB73-5B2A-466B-8951-B24D3516924C}"/>
              </a:ext>
            </a:extLst>
          </p:cNvPr>
          <p:cNvSpPr txBox="1">
            <a:spLocks noChangeArrowheads="1"/>
          </p:cNvSpPr>
          <p:nvPr/>
        </p:nvSpPr>
        <p:spPr bwMode="auto">
          <a:xfrm>
            <a:off x="5638800" y="2133600"/>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s-ES" altLang="es-AR"/>
          </a:p>
        </p:txBody>
      </p:sp>
      <p:sp>
        <p:nvSpPr>
          <p:cNvPr id="100382" name="Text Box 30">
            <a:extLst>
              <a:ext uri="{FF2B5EF4-FFF2-40B4-BE49-F238E27FC236}">
                <a16:creationId xmlns:a16="http://schemas.microsoft.com/office/drawing/2014/main" id="{49BE8383-B8C3-4CA1-95CD-6A18E0060449}"/>
              </a:ext>
            </a:extLst>
          </p:cNvPr>
          <p:cNvSpPr txBox="1">
            <a:spLocks noChangeArrowheads="1"/>
          </p:cNvSpPr>
          <p:nvPr/>
        </p:nvSpPr>
        <p:spPr bwMode="auto">
          <a:xfrm>
            <a:off x="4800600" y="4495800"/>
            <a:ext cx="411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solidFill>
                  <a:schemeClr val="tx2"/>
                </a:solidFill>
              </a:rPr>
              <a:t>Desplazamiento a izquierda</a:t>
            </a:r>
            <a:endParaRPr lang="es-ES" altLang="es-AR">
              <a:solidFill>
                <a:schemeClr val="tx2"/>
              </a:solidFill>
            </a:endParaRPr>
          </a:p>
        </p:txBody>
      </p:sp>
      <p:sp>
        <p:nvSpPr>
          <p:cNvPr id="100383" name="Line 31">
            <a:extLst>
              <a:ext uri="{FF2B5EF4-FFF2-40B4-BE49-F238E27FC236}">
                <a16:creationId xmlns:a16="http://schemas.microsoft.com/office/drawing/2014/main" id="{48159F3D-D834-4AAD-B09C-F25B259CBDAB}"/>
              </a:ext>
            </a:extLst>
          </p:cNvPr>
          <p:cNvSpPr>
            <a:spLocks noChangeShapeType="1"/>
          </p:cNvSpPr>
          <p:nvPr/>
        </p:nvSpPr>
        <p:spPr bwMode="auto">
          <a:xfrm flipV="1">
            <a:off x="6096000" y="2362200"/>
            <a:ext cx="0" cy="53340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0384" name="Line 32">
            <a:extLst>
              <a:ext uri="{FF2B5EF4-FFF2-40B4-BE49-F238E27FC236}">
                <a16:creationId xmlns:a16="http://schemas.microsoft.com/office/drawing/2014/main" id="{09A4C80E-3DBD-45CC-ABE7-2B0DF1B9B080}"/>
              </a:ext>
            </a:extLst>
          </p:cNvPr>
          <p:cNvSpPr>
            <a:spLocks noChangeShapeType="1"/>
          </p:cNvSpPr>
          <p:nvPr/>
        </p:nvSpPr>
        <p:spPr bwMode="auto">
          <a:xfrm>
            <a:off x="6096000" y="2362200"/>
            <a:ext cx="2743200" cy="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0385" name="Line 33">
            <a:extLst>
              <a:ext uri="{FF2B5EF4-FFF2-40B4-BE49-F238E27FC236}">
                <a16:creationId xmlns:a16="http://schemas.microsoft.com/office/drawing/2014/main" id="{5A8E7C61-1F8E-4475-89EE-EBD06A4EE9E3}"/>
              </a:ext>
            </a:extLst>
          </p:cNvPr>
          <p:cNvSpPr>
            <a:spLocks noChangeShapeType="1"/>
          </p:cNvSpPr>
          <p:nvPr/>
        </p:nvSpPr>
        <p:spPr bwMode="auto">
          <a:xfrm flipV="1">
            <a:off x="8077200" y="2971800"/>
            <a:ext cx="0" cy="129540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0387" name="Line 35">
            <a:extLst>
              <a:ext uri="{FF2B5EF4-FFF2-40B4-BE49-F238E27FC236}">
                <a16:creationId xmlns:a16="http://schemas.microsoft.com/office/drawing/2014/main" id="{B8100B38-DDCC-430E-A024-6BE3A4295812}"/>
              </a:ext>
            </a:extLst>
          </p:cNvPr>
          <p:cNvSpPr>
            <a:spLocks noChangeShapeType="1"/>
          </p:cNvSpPr>
          <p:nvPr/>
        </p:nvSpPr>
        <p:spPr bwMode="auto">
          <a:xfrm flipH="1">
            <a:off x="7543800" y="2971800"/>
            <a:ext cx="533400" cy="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0388" name="Line 36">
            <a:extLst>
              <a:ext uri="{FF2B5EF4-FFF2-40B4-BE49-F238E27FC236}">
                <a16:creationId xmlns:a16="http://schemas.microsoft.com/office/drawing/2014/main" id="{7AB01851-0391-40DD-96A7-B45D27F542F7}"/>
              </a:ext>
            </a:extLst>
          </p:cNvPr>
          <p:cNvSpPr>
            <a:spLocks noChangeShapeType="1"/>
          </p:cNvSpPr>
          <p:nvPr/>
        </p:nvSpPr>
        <p:spPr bwMode="auto">
          <a:xfrm flipV="1">
            <a:off x="4038600" y="2971800"/>
            <a:ext cx="0" cy="129540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0389" name="Line 37">
            <a:extLst>
              <a:ext uri="{FF2B5EF4-FFF2-40B4-BE49-F238E27FC236}">
                <a16:creationId xmlns:a16="http://schemas.microsoft.com/office/drawing/2014/main" id="{6E6645FA-2091-44F4-9808-90B7DACE090C}"/>
              </a:ext>
            </a:extLst>
          </p:cNvPr>
          <p:cNvSpPr>
            <a:spLocks noChangeShapeType="1"/>
          </p:cNvSpPr>
          <p:nvPr/>
        </p:nvSpPr>
        <p:spPr bwMode="auto">
          <a:xfrm>
            <a:off x="4038600" y="2971800"/>
            <a:ext cx="457200" cy="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0390" name="Line 38">
            <a:extLst>
              <a:ext uri="{FF2B5EF4-FFF2-40B4-BE49-F238E27FC236}">
                <a16:creationId xmlns:a16="http://schemas.microsoft.com/office/drawing/2014/main" id="{08FEA462-D415-497B-B8AA-0E19080B2D79}"/>
              </a:ext>
            </a:extLst>
          </p:cNvPr>
          <p:cNvSpPr>
            <a:spLocks noChangeShapeType="1"/>
          </p:cNvSpPr>
          <p:nvPr/>
        </p:nvSpPr>
        <p:spPr bwMode="auto">
          <a:xfrm>
            <a:off x="5562600" y="2895600"/>
            <a:ext cx="228600" cy="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0391" name="Line 39">
            <a:extLst>
              <a:ext uri="{FF2B5EF4-FFF2-40B4-BE49-F238E27FC236}">
                <a16:creationId xmlns:a16="http://schemas.microsoft.com/office/drawing/2014/main" id="{56030825-D10F-4650-856D-4CCF8CAD4214}"/>
              </a:ext>
            </a:extLst>
          </p:cNvPr>
          <p:cNvSpPr>
            <a:spLocks noChangeShapeType="1"/>
          </p:cNvSpPr>
          <p:nvPr/>
        </p:nvSpPr>
        <p:spPr bwMode="auto">
          <a:xfrm flipV="1">
            <a:off x="5791200" y="2362200"/>
            <a:ext cx="0" cy="53340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0392" name="Line 40">
            <a:extLst>
              <a:ext uri="{FF2B5EF4-FFF2-40B4-BE49-F238E27FC236}">
                <a16:creationId xmlns:a16="http://schemas.microsoft.com/office/drawing/2014/main" id="{D8121FC4-7FCF-4179-B3A5-8532EAC1960D}"/>
              </a:ext>
            </a:extLst>
          </p:cNvPr>
          <p:cNvSpPr>
            <a:spLocks noChangeShapeType="1"/>
          </p:cNvSpPr>
          <p:nvPr/>
        </p:nvSpPr>
        <p:spPr bwMode="auto">
          <a:xfrm flipH="1">
            <a:off x="2057400" y="2362200"/>
            <a:ext cx="3733800" cy="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0393" name="Line 41">
            <a:extLst>
              <a:ext uri="{FF2B5EF4-FFF2-40B4-BE49-F238E27FC236}">
                <a16:creationId xmlns:a16="http://schemas.microsoft.com/office/drawing/2014/main" id="{B5628DF4-C31E-442A-B3F3-F2E85D6FD50C}"/>
              </a:ext>
            </a:extLst>
          </p:cNvPr>
          <p:cNvSpPr>
            <a:spLocks noChangeShapeType="1"/>
          </p:cNvSpPr>
          <p:nvPr/>
        </p:nvSpPr>
        <p:spPr bwMode="auto">
          <a:xfrm flipV="1">
            <a:off x="2057400" y="2362200"/>
            <a:ext cx="0" cy="533400"/>
          </a:xfrm>
          <a:prstGeom prst="line">
            <a:avLst/>
          </a:prstGeom>
          <a:noFill/>
          <a:ln w="190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a:extLst>
              <a:ext uri="{FF2B5EF4-FFF2-40B4-BE49-F238E27FC236}">
                <a16:creationId xmlns:a16="http://schemas.microsoft.com/office/drawing/2014/main" id="{0D8CCC42-8824-4609-9928-8DE177F99A8B}"/>
              </a:ext>
            </a:extLst>
          </p:cNvPr>
          <p:cNvSpPr>
            <a:spLocks noGrp="1" noChangeArrowheads="1"/>
          </p:cNvSpPr>
          <p:nvPr>
            <p:ph type="title"/>
          </p:nvPr>
        </p:nvSpPr>
        <p:spPr/>
        <p:txBody>
          <a:bodyPr>
            <a:normAutofit fontScale="90000"/>
          </a:bodyPr>
          <a:lstStyle/>
          <a:p>
            <a:r>
              <a:rPr lang="es-AR" altLang="es-AR" sz="4000" dirty="0"/>
              <a:t>Desplazamiento a derecha e izquierda (4)</a:t>
            </a:r>
            <a:endParaRPr lang="es-ES" altLang="es-AR" sz="4000" dirty="0"/>
          </a:p>
        </p:txBody>
      </p:sp>
      <p:sp>
        <p:nvSpPr>
          <p:cNvPr id="101381" name="Rectangle 1029">
            <a:extLst>
              <a:ext uri="{FF2B5EF4-FFF2-40B4-BE49-F238E27FC236}">
                <a16:creationId xmlns:a16="http://schemas.microsoft.com/office/drawing/2014/main" id="{7F417FDE-DEB7-40A7-9C56-CE1FBD0839D8}"/>
              </a:ext>
            </a:extLst>
          </p:cNvPr>
          <p:cNvSpPr>
            <a:spLocks noChangeArrowheads="1"/>
          </p:cNvSpPr>
          <p:nvPr/>
        </p:nvSpPr>
        <p:spPr bwMode="auto">
          <a:xfrm>
            <a:off x="3054350" y="4537075"/>
            <a:ext cx="609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altLang="es-AR" sz="1900">
                <a:solidFill>
                  <a:srgbClr val="000000"/>
                </a:solidFill>
                <a:latin typeface="Times New Roman" panose="02020603050405020304" pitchFamily="18" charset="0"/>
              </a:rPr>
              <a:t> </a:t>
            </a:r>
            <a:endParaRPr lang="es-ES" altLang="es-AR"/>
          </a:p>
        </p:txBody>
      </p:sp>
      <p:sp>
        <p:nvSpPr>
          <p:cNvPr id="101387" name="Text Box 1035">
            <a:extLst>
              <a:ext uri="{FF2B5EF4-FFF2-40B4-BE49-F238E27FC236}">
                <a16:creationId xmlns:a16="http://schemas.microsoft.com/office/drawing/2014/main" id="{A637D20B-2E18-4A44-9C41-2BAAD5E6D721}"/>
              </a:ext>
            </a:extLst>
          </p:cNvPr>
          <p:cNvSpPr txBox="1">
            <a:spLocks noChangeArrowheads="1"/>
          </p:cNvSpPr>
          <p:nvPr/>
        </p:nvSpPr>
        <p:spPr bwMode="auto">
          <a:xfrm>
            <a:off x="2743200" y="2209800"/>
            <a:ext cx="762000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2800" dirty="0">
                <a:solidFill>
                  <a:srgbClr val="009900"/>
                </a:solidFill>
              </a:rPr>
              <a:t>Si observamos los esquemas anteriores y tomamos como ej. el FF1, vemos que con desplazamiento a derecha D</a:t>
            </a:r>
            <a:r>
              <a:rPr lang="es-AR" altLang="es-AR" sz="2800" baseline="-25000" dirty="0">
                <a:solidFill>
                  <a:srgbClr val="009900"/>
                </a:solidFill>
              </a:rPr>
              <a:t>1</a:t>
            </a:r>
            <a:r>
              <a:rPr lang="es-AR" altLang="es-AR" sz="2800" dirty="0">
                <a:solidFill>
                  <a:srgbClr val="009900"/>
                </a:solidFill>
              </a:rPr>
              <a:t> va conectada a Q</a:t>
            </a:r>
            <a:r>
              <a:rPr lang="es-AR" altLang="es-AR" sz="2800" baseline="-25000" dirty="0">
                <a:solidFill>
                  <a:srgbClr val="009900"/>
                </a:solidFill>
              </a:rPr>
              <a:t>0</a:t>
            </a:r>
            <a:r>
              <a:rPr lang="es-AR" altLang="es-AR" sz="2800" dirty="0">
                <a:solidFill>
                  <a:srgbClr val="009900"/>
                </a:solidFill>
              </a:rPr>
              <a:t> y con desplazamiento a izquierda D</a:t>
            </a:r>
            <a:r>
              <a:rPr lang="es-AR" altLang="es-AR" sz="2800" baseline="-25000" dirty="0">
                <a:solidFill>
                  <a:srgbClr val="009900"/>
                </a:solidFill>
              </a:rPr>
              <a:t>1</a:t>
            </a:r>
            <a:r>
              <a:rPr lang="es-AR" altLang="es-AR" sz="2800" dirty="0">
                <a:solidFill>
                  <a:srgbClr val="009900"/>
                </a:solidFill>
              </a:rPr>
              <a:t> va conectada a Q</a:t>
            </a:r>
            <a:r>
              <a:rPr lang="es-AR" altLang="es-AR" sz="2800" baseline="-25000" dirty="0">
                <a:solidFill>
                  <a:srgbClr val="009900"/>
                </a:solidFill>
              </a:rPr>
              <a:t>2.</a:t>
            </a:r>
            <a:endParaRPr lang="es-AR" altLang="es-AR" sz="2800" dirty="0">
              <a:solidFill>
                <a:srgbClr val="009900"/>
              </a:solidFill>
            </a:endParaRPr>
          </a:p>
          <a:p>
            <a:pPr>
              <a:spcBef>
                <a:spcPct val="50000"/>
              </a:spcBef>
            </a:pPr>
            <a:r>
              <a:rPr lang="es-AR" altLang="es-AR" sz="2800" dirty="0">
                <a:solidFill>
                  <a:srgbClr val="009900"/>
                </a:solidFill>
              </a:rPr>
              <a:t>Un circuito lógico que nos permite conectar las dos entradas, y seleccionar el desplazamiento a derecha </a:t>
            </a:r>
            <a:r>
              <a:rPr lang="es-AR" altLang="es-AR" sz="2800" dirty="0" err="1">
                <a:solidFill>
                  <a:srgbClr val="009900"/>
                </a:solidFill>
              </a:rPr>
              <a:t>ó</a:t>
            </a:r>
            <a:r>
              <a:rPr lang="es-AR" altLang="es-AR" sz="2800" dirty="0">
                <a:solidFill>
                  <a:srgbClr val="009900"/>
                </a:solidFill>
              </a:rPr>
              <a:t> izquierda con una señal adicional llamada H. Esto se muestra en la siguiente figura.</a:t>
            </a:r>
            <a:endParaRPr lang="es-ES" altLang="es-AR" sz="2800" dirty="0">
              <a:solidFill>
                <a:srgbClr val="0099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26">
            <a:extLst>
              <a:ext uri="{FF2B5EF4-FFF2-40B4-BE49-F238E27FC236}">
                <a16:creationId xmlns:a16="http://schemas.microsoft.com/office/drawing/2014/main" id="{04AC615D-266A-4840-A15F-DA7EA038B0E0}"/>
              </a:ext>
            </a:extLst>
          </p:cNvPr>
          <p:cNvSpPr>
            <a:spLocks noGrp="1" noChangeArrowheads="1"/>
          </p:cNvSpPr>
          <p:nvPr>
            <p:ph type="title"/>
          </p:nvPr>
        </p:nvSpPr>
        <p:spPr/>
        <p:txBody>
          <a:bodyPr>
            <a:normAutofit fontScale="90000"/>
          </a:bodyPr>
          <a:lstStyle/>
          <a:p>
            <a:r>
              <a:rPr lang="es-AR" altLang="es-AR" sz="4000" dirty="0"/>
              <a:t>Desplazamiento a derecha e izquierda (5)</a:t>
            </a:r>
            <a:endParaRPr lang="es-ES" altLang="es-AR" sz="4000" dirty="0"/>
          </a:p>
        </p:txBody>
      </p:sp>
      <p:sp>
        <p:nvSpPr>
          <p:cNvPr id="102403" name="Rectangle 1027">
            <a:extLst>
              <a:ext uri="{FF2B5EF4-FFF2-40B4-BE49-F238E27FC236}">
                <a16:creationId xmlns:a16="http://schemas.microsoft.com/office/drawing/2014/main" id="{AFD5CEEA-573E-482F-8ABD-DC9AC55AFEF2}"/>
              </a:ext>
            </a:extLst>
          </p:cNvPr>
          <p:cNvSpPr>
            <a:spLocks noChangeArrowheads="1"/>
          </p:cNvSpPr>
          <p:nvPr/>
        </p:nvSpPr>
        <p:spPr bwMode="auto">
          <a:xfrm>
            <a:off x="3054350" y="4537075"/>
            <a:ext cx="609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s-ES" altLang="es-AR" sz="1900">
                <a:solidFill>
                  <a:srgbClr val="000000"/>
                </a:solidFill>
                <a:latin typeface="Times New Roman" panose="02020603050405020304" pitchFamily="18" charset="0"/>
              </a:rPr>
              <a:t> </a:t>
            </a:r>
            <a:endParaRPr lang="es-ES" altLang="es-AR"/>
          </a:p>
        </p:txBody>
      </p:sp>
      <p:grpSp>
        <p:nvGrpSpPr>
          <p:cNvPr id="2" name="Grupo 1">
            <a:extLst>
              <a:ext uri="{FF2B5EF4-FFF2-40B4-BE49-F238E27FC236}">
                <a16:creationId xmlns:a16="http://schemas.microsoft.com/office/drawing/2014/main" id="{A3DCC27E-628F-4156-B626-9B46AEC5F600}"/>
              </a:ext>
            </a:extLst>
          </p:cNvPr>
          <p:cNvGrpSpPr/>
          <p:nvPr/>
        </p:nvGrpSpPr>
        <p:grpSpPr>
          <a:xfrm>
            <a:off x="605460" y="2119314"/>
            <a:ext cx="7753350" cy="2147886"/>
            <a:chOff x="2381250" y="2119314"/>
            <a:chExt cx="7753350" cy="2147886"/>
          </a:xfrm>
        </p:grpSpPr>
        <p:grpSp>
          <p:nvGrpSpPr>
            <p:cNvPr id="102410" name="Group 1034">
              <a:extLst>
                <a:ext uri="{FF2B5EF4-FFF2-40B4-BE49-F238E27FC236}">
                  <a16:creationId xmlns:a16="http://schemas.microsoft.com/office/drawing/2014/main" id="{AA13DB5E-B11E-4F55-8CE6-3156D7330F2A}"/>
                </a:ext>
              </a:extLst>
            </p:cNvPr>
            <p:cNvGrpSpPr>
              <a:grpSpLocks/>
            </p:cNvGrpSpPr>
            <p:nvPr/>
          </p:nvGrpSpPr>
          <p:grpSpPr bwMode="auto">
            <a:xfrm>
              <a:off x="3054350" y="2228850"/>
              <a:ext cx="6089650" cy="2038350"/>
              <a:chOff x="1764" y="1614"/>
              <a:chExt cx="8076" cy="2112"/>
            </a:xfrm>
          </p:grpSpPr>
          <p:graphicFrame>
            <p:nvGraphicFramePr>
              <p:cNvPr id="102411" name="Object 1035">
                <a:extLst>
                  <a:ext uri="{FF2B5EF4-FFF2-40B4-BE49-F238E27FC236}">
                    <a16:creationId xmlns:a16="http://schemas.microsoft.com/office/drawing/2014/main" id="{F14416DD-5602-40F7-9864-684CE2B527A7}"/>
                  </a:ext>
                </a:extLst>
              </p:cNvPr>
              <p:cNvGraphicFramePr>
                <a:graphicFrameLocks noChangeAspect="1"/>
              </p:cNvGraphicFramePr>
              <p:nvPr/>
            </p:nvGraphicFramePr>
            <p:xfrm>
              <a:off x="5550" y="1614"/>
              <a:ext cx="2160" cy="846"/>
            </p:xfrm>
            <a:graphic>
              <a:graphicData uri="http://schemas.openxmlformats.org/presentationml/2006/ole">
                <mc:AlternateContent xmlns:mc="http://schemas.openxmlformats.org/markup-compatibility/2006">
                  <mc:Choice xmlns:v="urn:schemas-microsoft-com:vml" Requires="v">
                    <p:oleObj spid="_x0000_s1106" name="Fotografía de Photo Editor" r:id="rId3" imgW="923810" imgH="361809" progId="MSPhotoEd.3">
                      <p:embed/>
                    </p:oleObj>
                  </mc:Choice>
                  <mc:Fallback>
                    <p:oleObj name="Fotografía de Photo Editor" r:id="rId3" imgW="923810" imgH="361809" progId="MSPhotoEd.3">
                      <p:embed/>
                      <p:pic>
                        <p:nvPicPr>
                          <p:cNvPr id="102411" name="Object 1035">
                            <a:extLst>
                              <a:ext uri="{FF2B5EF4-FFF2-40B4-BE49-F238E27FC236}">
                                <a16:creationId xmlns:a16="http://schemas.microsoft.com/office/drawing/2014/main" id="{F14416DD-5602-40F7-9864-684CE2B527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 y="1614"/>
                            <a:ext cx="2160" cy="84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graphicFrame>
            <p:nvGraphicFramePr>
              <p:cNvPr id="102412" name="Object 1036">
                <a:extLst>
                  <a:ext uri="{FF2B5EF4-FFF2-40B4-BE49-F238E27FC236}">
                    <a16:creationId xmlns:a16="http://schemas.microsoft.com/office/drawing/2014/main" id="{FB0FBEBD-0AD4-4619-A235-423A2C512793}"/>
                  </a:ext>
                </a:extLst>
              </p:cNvPr>
              <p:cNvGraphicFramePr>
                <a:graphicFrameLocks noChangeAspect="1"/>
              </p:cNvGraphicFramePr>
              <p:nvPr/>
            </p:nvGraphicFramePr>
            <p:xfrm>
              <a:off x="5574" y="2880"/>
              <a:ext cx="2160" cy="846"/>
            </p:xfrm>
            <a:graphic>
              <a:graphicData uri="http://schemas.openxmlformats.org/presentationml/2006/ole">
                <mc:AlternateContent xmlns:mc="http://schemas.openxmlformats.org/markup-compatibility/2006">
                  <mc:Choice xmlns:v="urn:schemas-microsoft-com:vml" Requires="v">
                    <p:oleObj spid="_x0000_s1107" name="Fotografía de Photo Editor" r:id="rId5" imgW="923810" imgH="361809" progId="MSPhotoEd.3">
                      <p:embed/>
                    </p:oleObj>
                  </mc:Choice>
                  <mc:Fallback>
                    <p:oleObj name="Fotografía de Photo Editor" r:id="rId5" imgW="923810" imgH="361809" progId="MSPhotoEd.3">
                      <p:embed/>
                      <p:pic>
                        <p:nvPicPr>
                          <p:cNvPr id="102412" name="Object 1036">
                            <a:extLst>
                              <a:ext uri="{FF2B5EF4-FFF2-40B4-BE49-F238E27FC236}">
                                <a16:creationId xmlns:a16="http://schemas.microsoft.com/office/drawing/2014/main" id="{FB0FBEBD-0AD4-4619-A235-423A2C5127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4" y="2880"/>
                            <a:ext cx="2160" cy="84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graphicFrame>
            <p:nvGraphicFramePr>
              <p:cNvPr id="102413" name="Object 1037">
                <a:extLst>
                  <a:ext uri="{FF2B5EF4-FFF2-40B4-BE49-F238E27FC236}">
                    <a16:creationId xmlns:a16="http://schemas.microsoft.com/office/drawing/2014/main" id="{0C1838FF-E5E6-4F29-BE22-4E18FCBA0B06}"/>
                  </a:ext>
                </a:extLst>
              </p:cNvPr>
              <p:cNvGraphicFramePr>
                <a:graphicFrameLocks noChangeAspect="1"/>
              </p:cNvGraphicFramePr>
              <p:nvPr/>
            </p:nvGraphicFramePr>
            <p:xfrm>
              <a:off x="7596" y="2196"/>
              <a:ext cx="2244" cy="917"/>
            </p:xfrm>
            <a:graphic>
              <a:graphicData uri="http://schemas.openxmlformats.org/presentationml/2006/ole">
                <mc:AlternateContent xmlns:mc="http://schemas.openxmlformats.org/markup-compatibility/2006">
                  <mc:Choice xmlns:v="urn:schemas-microsoft-com:vml" Requires="v">
                    <p:oleObj spid="_x0000_s1108" name="Fotografía de Photo Editor" r:id="rId6" imgW="885949" imgH="361809" progId="MSPhotoEd.3">
                      <p:embed/>
                    </p:oleObj>
                  </mc:Choice>
                  <mc:Fallback>
                    <p:oleObj name="Fotografía de Photo Editor" r:id="rId6" imgW="885949" imgH="361809" progId="MSPhotoEd.3">
                      <p:embed/>
                      <p:pic>
                        <p:nvPicPr>
                          <p:cNvPr id="102413" name="Object 1037">
                            <a:extLst>
                              <a:ext uri="{FF2B5EF4-FFF2-40B4-BE49-F238E27FC236}">
                                <a16:creationId xmlns:a16="http://schemas.microsoft.com/office/drawing/2014/main" id="{0C1838FF-E5E6-4F29-BE22-4E18FCBA0B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6" y="2196"/>
                            <a:ext cx="2244" cy="91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2414" name="Line 1038">
                <a:extLst>
                  <a:ext uri="{FF2B5EF4-FFF2-40B4-BE49-F238E27FC236}">
                    <a16:creationId xmlns:a16="http://schemas.microsoft.com/office/drawing/2014/main" id="{FC83F1AE-6174-44E6-9522-94322F57ADA7}"/>
                  </a:ext>
                </a:extLst>
              </p:cNvPr>
              <p:cNvSpPr>
                <a:spLocks noChangeShapeType="1"/>
              </p:cNvSpPr>
              <p:nvPr/>
            </p:nvSpPr>
            <p:spPr bwMode="auto">
              <a:xfrm>
                <a:off x="1812" y="1842"/>
                <a:ext cx="385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2415" name="Line 1039">
                <a:extLst>
                  <a:ext uri="{FF2B5EF4-FFF2-40B4-BE49-F238E27FC236}">
                    <a16:creationId xmlns:a16="http://schemas.microsoft.com/office/drawing/2014/main" id="{42D45AF9-3A81-4DAF-A24C-F4D116EB7BBF}"/>
                  </a:ext>
                </a:extLst>
              </p:cNvPr>
              <p:cNvSpPr>
                <a:spLocks noChangeShapeType="1"/>
              </p:cNvSpPr>
              <p:nvPr/>
            </p:nvSpPr>
            <p:spPr bwMode="auto">
              <a:xfrm>
                <a:off x="1890" y="3504"/>
                <a:ext cx="3990" cy="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2416" name="Line 1040">
                <a:extLst>
                  <a:ext uri="{FF2B5EF4-FFF2-40B4-BE49-F238E27FC236}">
                    <a16:creationId xmlns:a16="http://schemas.microsoft.com/office/drawing/2014/main" id="{87752E19-00F4-4296-A9E2-0B6E7F050E34}"/>
                  </a:ext>
                </a:extLst>
              </p:cNvPr>
              <p:cNvSpPr>
                <a:spLocks noChangeShapeType="1"/>
              </p:cNvSpPr>
              <p:nvPr/>
            </p:nvSpPr>
            <p:spPr bwMode="auto">
              <a:xfrm>
                <a:off x="7680" y="2022"/>
                <a:ext cx="0" cy="444"/>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2417" name="Line 1041">
                <a:extLst>
                  <a:ext uri="{FF2B5EF4-FFF2-40B4-BE49-F238E27FC236}">
                    <a16:creationId xmlns:a16="http://schemas.microsoft.com/office/drawing/2014/main" id="{E5D8979F-4EE7-4608-A0B9-27C4E0DB8E3A}"/>
                  </a:ext>
                </a:extLst>
              </p:cNvPr>
              <p:cNvSpPr>
                <a:spLocks noChangeShapeType="1"/>
              </p:cNvSpPr>
              <p:nvPr/>
            </p:nvSpPr>
            <p:spPr bwMode="auto">
              <a:xfrm flipV="1">
                <a:off x="7698" y="2850"/>
                <a:ext cx="0" cy="450"/>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2418" name="Line 1042">
                <a:extLst>
                  <a:ext uri="{FF2B5EF4-FFF2-40B4-BE49-F238E27FC236}">
                    <a16:creationId xmlns:a16="http://schemas.microsoft.com/office/drawing/2014/main" id="{FD264933-8C5B-43FD-B8D8-4EA7D48D6D3E}"/>
                  </a:ext>
                </a:extLst>
              </p:cNvPr>
              <p:cNvSpPr>
                <a:spLocks noChangeShapeType="1"/>
              </p:cNvSpPr>
              <p:nvPr/>
            </p:nvSpPr>
            <p:spPr bwMode="auto">
              <a:xfrm flipH="1" flipV="1">
                <a:off x="1764" y="2232"/>
                <a:ext cx="4002" cy="1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aphicFrame>
            <p:nvGraphicFramePr>
              <p:cNvPr id="102419" name="Object 1043">
                <a:extLst>
                  <a:ext uri="{FF2B5EF4-FFF2-40B4-BE49-F238E27FC236}">
                    <a16:creationId xmlns:a16="http://schemas.microsoft.com/office/drawing/2014/main" id="{067B919A-DFEE-4BEA-97AB-B4BA31683B7F}"/>
                  </a:ext>
                </a:extLst>
              </p:cNvPr>
              <p:cNvGraphicFramePr>
                <a:graphicFrameLocks noChangeAspect="1"/>
              </p:cNvGraphicFramePr>
              <p:nvPr/>
            </p:nvGraphicFramePr>
            <p:xfrm>
              <a:off x="3276" y="2430"/>
              <a:ext cx="2442" cy="840"/>
            </p:xfrm>
            <a:graphic>
              <a:graphicData uri="http://schemas.openxmlformats.org/presentationml/2006/ole">
                <mc:AlternateContent xmlns:mc="http://schemas.openxmlformats.org/markup-compatibility/2006">
                  <mc:Choice xmlns:v="urn:schemas-microsoft-com:vml" Requires="v">
                    <p:oleObj spid="_x0000_s1109" name="Fotografía de Photo Editor" r:id="rId8" imgW="885949" imgH="304923" progId="MSPhotoEd.3">
                      <p:embed/>
                    </p:oleObj>
                  </mc:Choice>
                  <mc:Fallback>
                    <p:oleObj name="Fotografía de Photo Editor" r:id="rId8" imgW="885949" imgH="304923" progId="MSPhotoEd.3">
                      <p:embed/>
                      <p:pic>
                        <p:nvPicPr>
                          <p:cNvPr id="102419" name="Object 1043">
                            <a:extLst>
                              <a:ext uri="{FF2B5EF4-FFF2-40B4-BE49-F238E27FC236}">
                                <a16:creationId xmlns:a16="http://schemas.microsoft.com/office/drawing/2014/main" id="{067B919A-DFEE-4BEA-97AB-B4BA31683B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 y="2430"/>
                            <a:ext cx="2442" cy="84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2420" name="Line 1044">
                <a:extLst>
                  <a:ext uri="{FF2B5EF4-FFF2-40B4-BE49-F238E27FC236}">
                    <a16:creationId xmlns:a16="http://schemas.microsoft.com/office/drawing/2014/main" id="{2B1040A0-F479-4F7A-95AD-A9987649AF07}"/>
                  </a:ext>
                </a:extLst>
              </p:cNvPr>
              <p:cNvSpPr>
                <a:spLocks noChangeShapeType="1"/>
              </p:cNvSpPr>
              <p:nvPr/>
            </p:nvSpPr>
            <p:spPr bwMode="auto">
              <a:xfrm flipV="1">
                <a:off x="3372" y="2250"/>
                <a:ext cx="0" cy="57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2421" name="Line 1045">
                <a:extLst>
                  <a:ext uri="{FF2B5EF4-FFF2-40B4-BE49-F238E27FC236}">
                    <a16:creationId xmlns:a16="http://schemas.microsoft.com/office/drawing/2014/main" id="{B8AB880A-E9CC-46F1-BC8C-626A3169FA1C}"/>
                  </a:ext>
                </a:extLst>
              </p:cNvPr>
              <p:cNvSpPr>
                <a:spLocks noChangeShapeType="1"/>
              </p:cNvSpPr>
              <p:nvPr/>
            </p:nvSpPr>
            <p:spPr bwMode="auto">
              <a:xfrm>
                <a:off x="5622" y="2820"/>
                <a:ext cx="0" cy="28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pSp>
        <p:sp>
          <p:nvSpPr>
            <p:cNvPr id="102423" name="Text Box 1047">
              <a:extLst>
                <a:ext uri="{FF2B5EF4-FFF2-40B4-BE49-F238E27FC236}">
                  <a16:creationId xmlns:a16="http://schemas.microsoft.com/office/drawing/2014/main" id="{DCE47564-E5EB-4AF8-AAC5-CD8D97C32B07}"/>
                </a:ext>
              </a:extLst>
            </p:cNvPr>
            <p:cNvSpPr txBox="1">
              <a:spLocks noChangeArrowheads="1"/>
            </p:cNvSpPr>
            <p:nvPr/>
          </p:nvSpPr>
          <p:spPr bwMode="auto">
            <a:xfrm>
              <a:off x="2381250" y="2119314"/>
              <a:ext cx="76835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Q</a:t>
              </a:r>
              <a:r>
                <a:rPr lang="es-AR" altLang="es-AR" baseline="-25000"/>
                <a:t>0</a:t>
              </a:r>
              <a:endParaRPr lang="es-AR" altLang="es-AR"/>
            </a:p>
            <a:p>
              <a:pPr>
                <a:spcBef>
                  <a:spcPct val="50000"/>
                </a:spcBef>
              </a:pPr>
              <a:r>
                <a:rPr lang="es-AR" altLang="es-AR"/>
                <a:t>H</a:t>
              </a:r>
            </a:p>
            <a:p>
              <a:pPr>
                <a:spcBef>
                  <a:spcPct val="50000"/>
                </a:spcBef>
              </a:pPr>
              <a:endParaRPr lang="es-AR" altLang="es-AR"/>
            </a:p>
            <a:p>
              <a:pPr>
                <a:spcBef>
                  <a:spcPct val="50000"/>
                </a:spcBef>
              </a:pPr>
              <a:r>
                <a:rPr lang="es-AR" altLang="es-AR"/>
                <a:t>Q</a:t>
              </a:r>
              <a:r>
                <a:rPr lang="es-AR" altLang="es-AR" baseline="-25000"/>
                <a:t>2</a:t>
              </a:r>
              <a:endParaRPr lang="es-ES" altLang="es-AR"/>
            </a:p>
          </p:txBody>
        </p:sp>
        <p:sp>
          <p:nvSpPr>
            <p:cNvPr id="102424" name="Text Box 1048">
              <a:extLst>
                <a:ext uri="{FF2B5EF4-FFF2-40B4-BE49-F238E27FC236}">
                  <a16:creationId xmlns:a16="http://schemas.microsoft.com/office/drawing/2014/main" id="{03FED257-BF99-4398-9698-5ED4A18B8438}"/>
                </a:ext>
              </a:extLst>
            </p:cNvPr>
            <p:cNvSpPr txBox="1">
              <a:spLocks noChangeArrowheads="1"/>
            </p:cNvSpPr>
            <p:nvPr/>
          </p:nvSpPr>
          <p:spPr bwMode="auto">
            <a:xfrm>
              <a:off x="9144000" y="3016250"/>
              <a:ext cx="990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D</a:t>
              </a:r>
              <a:r>
                <a:rPr lang="es-AR" altLang="es-AR" baseline="-25000"/>
                <a:t>1</a:t>
              </a:r>
              <a:endParaRPr lang="es-ES" altLang="es-AR"/>
            </a:p>
          </p:txBody>
        </p:sp>
      </p:grpSp>
      <p:sp>
        <p:nvSpPr>
          <p:cNvPr id="102425" name="Text Box 1049">
            <a:extLst>
              <a:ext uri="{FF2B5EF4-FFF2-40B4-BE49-F238E27FC236}">
                <a16:creationId xmlns:a16="http://schemas.microsoft.com/office/drawing/2014/main" id="{B7A340E2-618D-4BEB-BC14-6FF5D1A2B293}"/>
              </a:ext>
            </a:extLst>
          </p:cNvPr>
          <p:cNvSpPr txBox="1">
            <a:spLocks noChangeArrowheads="1"/>
          </p:cNvSpPr>
          <p:nvPr/>
        </p:nvSpPr>
        <p:spPr bwMode="auto">
          <a:xfrm>
            <a:off x="2289175" y="4537075"/>
            <a:ext cx="8178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AR" altLang="es-AR"/>
              <a:t>Cuando H=1 Q</a:t>
            </a:r>
            <a:r>
              <a:rPr lang="es-AR" altLang="es-AR" baseline="-25000"/>
              <a:t>0</a:t>
            </a:r>
            <a:r>
              <a:rPr lang="es-AR" altLang="es-AR"/>
              <a:t> queda conectado a D</a:t>
            </a:r>
            <a:r>
              <a:rPr lang="es-AR" altLang="es-AR" baseline="-25000"/>
              <a:t>1</a:t>
            </a:r>
            <a:r>
              <a:rPr lang="es-AR" altLang="es-AR"/>
              <a:t> y hay desplazamiento a derecha.</a:t>
            </a:r>
          </a:p>
          <a:p>
            <a:endParaRPr lang="es-AR" altLang="es-AR"/>
          </a:p>
          <a:p>
            <a:r>
              <a:rPr lang="es-AR" altLang="es-AR"/>
              <a:t>Cuando H=0 Q</a:t>
            </a:r>
            <a:r>
              <a:rPr lang="es-AR" altLang="es-AR" baseline="-25000"/>
              <a:t>1</a:t>
            </a:r>
            <a:r>
              <a:rPr lang="es-AR" altLang="es-AR"/>
              <a:t> queda conectado a D</a:t>
            </a:r>
            <a:r>
              <a:rPr lang="es-AR" altLang="es-AR" baseline="-25000"/>
              <a:t>2</a:t>
            </a:r>
            <a:r>
              <a:rPr lang="es-AR" altLang="es-AR"/>
              <a:t> y hay desplazamiento a izquierda.</a:t>
            </a:r>
            <a:endParaRPr lang="es-ES" altLang="es-AR"/>
          </a:p>
        </p:txBody>
      </p:sp>
      <p:grpSp>
        <p:nvGrpSpPr>
          <p:cNvPr id="20" name="Grupo 19">
            <a:extLst>
              <a:ext uri="{FF2B5EF4-FFF2-40B4-BE49-F238E27FC236}">
                <a16:creationId xmlns:a16="http://schemas.microsoft.com/office/drawing/2014/main" id="{496B159B-F57A-435D-BD97-C659089C4E80}"/>
              </a:ext>
            </a:extLst>
          </p:cNvPr>
          <p:cNvGrpSpPr/>
          <p:nvPr/>
        </p:nvGrpSpPr>
        <p:grpSpPr>
          <a:xfrm>
            <a:off x="9476415" y="1500878"/>
            <a:ext cx="2503556" cy="3824909"/>
            <a:chOff x="9753975" y="2017713"/>
            <a:chExt cx="2182854" cy="3009900"/>
          </a:xfrm>
        </p:grpSpPr>
        <p:sp>
          <p:nvSpPr>
            <p:cNvPr id="21" name="Rectangle 3">
              <a:extLst>
                <a:ext uri="{FF2B5EF4-FFF2-40B4-BE49-F238E27FC236}">
                  <a16:creationId xmlns:a16="http://schemas.microsoft.com/office/drawing/2014/main" id="{3D97FC4E-89BF-42E3-84D5-94BDE1DE654E}"/>
                </a:ext>
              </a:extLst>
            </p:cNvPr>
            <p:cNvSpPr txBox="1">
              <a:spLocks noChangeArrowheads="1"/>
            </p:cNvSpPr>
            <p:nvPr/>
          </p:nvSpPr>
          <p:spPr>
            <a:xfrm>
              <a:off x="9753975" y="2017713"/>
              <a:ext cx="2182854" cy="300990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None/>
              </a:pPr>
              <a:r>
                <a:rPr lang="es-ES" altLang="es-AR" dirty="0"/>
                <a:t>                                          </a:t>
              </a:r>
              <a:r>
                <a:rPr lang="es-ES" altLang="es-AR" sz="2200" dirty="0"/>
                <a:t>  H  Q</a:t>
              </a:r>
              <a:r>
                <a:rPr lang="es-ES" altLang="es-AR" sz="2200" baseline="-25000" dirty="0"/>
                <a:t>0</a:t>
              </a:r>
              <a:r>
                <a:rPr lang="es-ES" altLang="es-AR" sz="2200" dirty="0"/>
                <a:t> Q</a:t>
              </a:r>
              <a:r>
                <a:rPr lang="es-ES" altLang="es-AR" sz="2200" baseline="-25000" dirty="0"/>
                <a:t>2</a:t>
              </a:r>
              <a:r>
                <a:rPr lang="es-ES" altLang="es-AR" sz="2200" dirty="0"/>
                <a:t>   D</a:t>
              </a:r>
              <a:r>
                <a:rPr lang="es-ES" altLang="es-AR" sz="2200" baseline="-25000" dirty="0"/>
                <a:t>1</a:t>
              </a:r>
            </a:p>
            <a:p>
              <a:pPr>
                <a:buFont typeface="Wingdings" panose="05000000000000000000" pitchFamily="2" charset="2"/>
                <a:buNone/>
              </a:pPr>
              <a:r>
                <a:rPr lang="es-ES" altLang="es-AR" sz="2200" baseline="-25000" dirty="0"/>
                <a:t>     </a:t>
              </a:r>
              <a:r>
                <a:rPr lang="es-ES" altLang="es-AR" sz="2200" dirty="0"/>
                <a:t>0   X   0      0</a:t>
              </a:r>
            </a:p>
            <a:p>
              <a:pPr>
                <a:buFont typeface="Wingdings" panose="05000000000000000000" pitchFamily="2" charset="2"/>
                <a:buNone/>
              </a:pPr>
              <a:r>
                <a:rPr lang="es-ES" altLang="es-AR" sz="2200" dirty="0"/>
                <a:t>   0   X   1      1</a:t>
              </a:r>
            </a:p>
            <a:p>
              <a:pPr>
                <a:buFont typeface="Wingdings" panose="05000000000000000000" pitchFamily="2" charset="2"/>
                <a:buNone/>
              </a:pPr>
              <a:r>
                <a:rPr lang="es-MX" altLang="es-AR" sz="2200" dirty="0"/>
                <a:t>   1    0</a:t>
              </a:r>
              <a:r>
                <a:rPr lang="es-ES" altLang="es-AR" sz="2200" dirty="0"/>
                <a:t>   X     0</a:t>
              </a:r>
            </a:p>
            <a:p>
              <a:pPr>
                <a:buFont typeface="Wingdings" panose="05000000000000000000" pitchFamily="2" charset="2"/>
                <a:buNone/>
              </a:pPr>
              <a:r>
                <a:rPr lang="es-MX" altLang="es-AR" sz="2200" dirty="0"/>
                <a:t>   1    </a:t>
              </a:r>
              <a:r>
                <a:rPr lang="es-ES" altLang="es-AR" sz="2200" dirty="0"/>
                <a:t>1   X     1 </a:t>
              </a:r>
            </a:p>
          </p:txBody>
        </p:sp>
        <p:sp>
          <p:nvSpPr>
            <p:cNvPr id="22" name="Line 16">
              <a:extLst>
                <a:ext uri="{FF2B5EF4-FFF2-40B4-BE49-F238E27FC236}">
                  <a16:creationId xmlns:a16="http://schemas.microsoft.com/office/drawing/2014/main" id="{30C98697-029B-4FED-8C6A-C63A71D2D174}"/>
                </a:ext>
              </a:extLst>
            </p:cNvPr>
            <p:cNvSpPr>
              <a:spLocks noChangeShapeType="1"/>
            </p:cNvSpPr>
            <p:nvPr/>
          </p:nvSpPr>
          <p:spPr bwMode="auto">
            <a:xfrm>
              <a:off x="11070452" y="2366334"/>
              <a:ext cx="0" cy="2153015"/>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AR"/>
            </a:p>
          </p:txBody>
        </p:sp>
        <p:sp>
          <p:nvSpPr>
            <p:cNvPr id="23" name="Line 17">
              <a:extLst>
                <a:ext uri="{FF2B5EF4-FFF2-40B4-BE49-F238E27FC236}">
                  <a16:creationId xmlns:a16="http://schemas.microsoft.com/office/drawing/2014/main" id="{93745CB4-6CB9-4109-818C-19639BEF3CAD}"/>
                </a:ext>
              </a:extLst>
            </p:cNvPr>
            <p:cNvSpPr>
              <a:spLocks noChangeShapeType="1"/>
            </p:cNvSpPr>
            <p:nvPr/>
          </p:nvSpPr>
          <p:spPr bwMode="auto">
            <a:xfrm>
              <a:off x="9868534" y="2741643"/>
              <a:ext cx="1757753" cy="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FB807FA1-F7F8-4E43-9262-58D24F4E13E8}"/>
              </a:ext>
            </a:extLst>
          </p:cNvPr>
          <p:cNvSpPr>
            <a:spLocks noGrp="1" noChangeArrowheads="1"/>
          </p:cNvSpPr>
          <p:nvPr>
            <p:ph type="title"/>
          </p:nvPr>
        </p:nvSpPr>
        <p:spPr/>
        <p:txBody>
          <a:bodyPr/>
          <a:lstStyle/>
          <a:p>
            <a:r>
              <a:rPr lang="es-AR" altLang="es-AR" dirty="0" err="1"/>
              <a:t>Desp</a:t>
            </a:r>
            <a:r>
              <a:rPr lang="es-AR" altLang="es-AR" dirty="0"/>
              <a:t>. derecha/izquierda (6)</a:t>
            </a:r>
            <a:endParaRPr lang="es-ES" altLang="es-AR" dirty="0"/>
          </a:p>
        </p:txBody>
      </p:sp>
      <p:graphicFrame>
        <p:nvGraphicFramePr>
          <p:cNvPr id="103429" name="Object 5">
            <a:extLst>
              <a:ext uri="{FF2B5EF4-FFF2-40B4-BE49-F238E27FC236}">
                <a16:creationId xmlns:a16="http://schemas.microsoft.com/office/drawing/2014/main" id="{7A49FFC9-2EBE-4065-A618-15B0973619C4}"/>
              </a:ext>
            </a:extLst>
          </p:cNvPr>
          <p:cNvGraphicFramePr>
            <a:graphicFrameLocks noChangeAspect="1"/>
          </p:cNvGraphicFramePr>
          <p:nvPr/>
        </p:nvGraphicFramePr>
        <p:xfrm>
          <a:off x="2590801" y="2847976"/>
          <a:ext cx="434975" cy="265113"/>
        </p:xfrm>
        <a:graphic>
          <a:graphicData uri="http://schemas.openxmlformats.org/presentationml/2006/ole">
            <mc:AlternateContent xmlns:mc="http://schemas.openxmlformats.org/markup-compatibility/2006">
              <mc:Choice xmlns:v="urn:schemas-microsoft-com:vml" Requires="v">
                <p:oleObj spid="_x0000_s2290" name="Fotografía de Photo Editor" r:id="rId3" imgW="923810" imgH="361809" progId="MSPhotoEd.3">
                  <p:embed/>
                </p:oleObj>
              </mc:Choice>
              <mc:Fallback>
                <p:oleObj name="Fotografía de Photo Editor" r:id="rId3" imgW="923810" imgH="361809" progId="MSPhotoEd.3">
                  <p:embed/>
                  <p:pic>
                    <p:nvPicPr>
                      <p:cNvPr id="103429" name="Object 5">
                        <a:extLst>
                          <a:ext uri="{FF2B5EF4-FFF2-40B4-BE49-F238E27FC236}">
                            <a16:creationId xmlns:a16="http://schemas.microsoft.com/office/drawing/2014/main" id="{7A49FFC9-2EBE-4065-A618-15B0973619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1" y="2847976"/>
                        <a:ext cx="434975" cy="265113"/>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graphicFrame>
        <p:nvGraphicFramePr>
          <p:cNvPr id="103430" name="Object 6">
            <a:extLst>
              <a:ext uri="{FF2B5EF4-FFF2-40B4-BE49-F238E27FC236}">
                <a16:creationId xmlns:a16="http://schemas.microsoft.com/office/drawing/2014/main" id="{71224E92-1E29-439F-AA82-6D207E8F364F}"/>
              </a:ext>
            </a:extLst>
          </p:cNvPr>
          <p:cNvGraphicFramePr>
            <a:graphicFrameLocks noChangeAspect="1"/>
          </p:cNvGraphicFramePr>
          <p:nvPr/>
        </p:nvGraphicFramePr>
        <p:xfrm>
          <a:off x="2595564" y="3244851"/>
          <a:ext cx="434975" cy="265113"/>
        </p:xfrm>
        <a:graphic>
          <a:graphicData uri="http://schemas.openxmlformats.org/presentationml/2006/ole">
            <mc:AlternateContent xmlns:mc="http://schemas.openxmlformats.org/markup-compatibility/2006">
              <mc:Choice xmlns:v="urn:schemas-microsoft-com:vml" Requires="v">
                <p:oleObj spid="_x0000_s2291" name="Fotografía de Photo Editor" r:id="rId5" imgW="923810" imgH="361809" progId="MSPhotoEd.3">
                  <p:embed/>
                </p:oleObj>
              </mc:Choice>
              <mc:Fallback>
                <p:oleObj name="Fotografía de Photo Editor" r:id="rId5" imgW="923810" imgH="361809" progId="MSPhotoEd.3">
                  <p:embed/>
                  <p:pic>
                    <p:nvPicPr>
                      <p:cNvPr id="103430" name="Object 6">
                        <a:extLst>
                          <a:ext uri="{FF2B5EF4-FFF2-40B4-BE49-F238E27FC236}">
                            <a16:creationId xmlns:a16="http://schemas.microsoft.com/office/drawing/2014/main" id="{71224E92-1E29-439F-AA82-6D207E8F36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5564" y="3244851"/>
                        <a:ext cx="434975" cy="265113"/>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graphicFrame>
        <p:nvGraphicFramePr>
          <p:cNvPr id="103431" name="Object 7">
            <a:extLst>
              <a:ext uri="{FF2B5EF4-FFF2-40B4-BE49-F238E27FC236}">
                <a16:creationId xmlns:a16="http://schemas.microsoft.com/office/drawing/2014/main" id="{A78571DD-E7EF-4B55-89C8-F8698ABC27E8}"/>
              </a:ext>
            </a:extLst>
          </p:cNvPr>
          <p:cNvGraphicFramePr>
            <a:graphicFrameLocks noChangeAspect="1"/>
          </p:cNvGraphicFramePr>
          <p:nvPr/>
        </p:nvGraphicFramePr>
        <p:xfrm>
          <a:off x="3001964" y="3030539"/>
          <a:ext cx="452437" cy="287337"/>
        </p:xfrm>
        <a:graphic>
          <a:graphicData uri="http://schemas.openxmlformats.org/presentationml/2006/ole">
            <mc:AlternateContent xmlns:mc="http://schemas.openxmlformats.org/markup-compatibility/2006">
              <mc:Choice xmlns:v="urn:schemas-microsoft-com:vml" Requires="v">
                <p:oleObj spid="_x0000_s2292" name="Fotografía de Photo Editor" r:id="rId6" imgW="885949" imgH="361809" progId="MSPhotoEd.3">
                  <p:embed/>
                </p:oleObj>
              </mc:Choice>
              <mc:Fallback>
                <p:oleObj name="Fotografía de Photo Editor" r:id="rId6" imgW="885949" imgH="361809" progId="MSPhotoEd.3">
                  <p:embed/>
                  <p:pic>
                    <p:nvPicPr>
                      <p:cNvPr id="103431" name="Object 7">
                        <a:extLst>
                          <a:ext uri="{FF2B5EF4-FFF2-40B4-BE49-F238E27FC236}">
                            <a16:creationId xmlns:a16="http://schemas.microsoft.com/office/drawing/2014/main" id="{A78571DD-E7EF-4B55-89C8-F8698ABC27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1964" y="3030539"/>
                        <a:ext cx="452437" cy="28733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432" name="Line 8">
            <a:extLst>
              <a:ext uri="{FF2B5EF4-FFF2-40B4-BE49-F238E27FC236}">
                <a16:creationId xmlns:a16="http://schemas.microsoft.com/office/drawing/2014/main" id="{9FF5A459-BA58-423C-BD1D-8FDEE4CDD8D8}"/>
              </a:ext>
            </a:extLst>
          </p:cNvPr>
          <p:cNvSpPr>
            <a:spLocks noChangeShapeType="1"/>
          </p:cNvSpPr>
          <p:nvPr/>
        </p:nvSpPr>
        <p:spPr bwMode="auto">
          <a:xfrm>
            <a:off x="1997075" y="2919413"/>
            <a:ext cx="617538"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3433" name="Line 9">
            <a:extLst>
              <a:ext uri="{FF2B5EF4-FFF2-40B4-BE49-F238E27FC236}">
                <a16:creationId xmlns:a16="http://schemas.microsoft.com/office/drawing/2014/main" id="{9AC8E377-B015-48E9-B906-637940159D35}"/>
              </a:ext>
            </a:extLst>
          </p:cNvPr>
          <p:cNvSpPr>
            <a:spLocks noChangeShapeType="1"/>
          </p:cNvSpPr>
          <p:nvPr/>
        </p:nvSpPr>
        <p:spPr bwMode="auto">
          <a:xfrm>
            <a:off x="1854201" y="3440114"/>
            <a:ext cx="803275" cy="1587"/>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3434" name="Line 10">
            <a:extLst>
              <a:ext uri="{FF2B5EF4-FFF2-40B4-BE49-F238E27FC236}">
                <a16:creationId xmlns:a16="http://schemas.microsoft.com/office/drawing/2014/main" id="{DCDAA24C-1C2B-4BF9-A8B4-84A84FA2E98E}"/>
              </a:ext>
            </a:extLst>
          </p:cNvPr>
          <p:cNvSpPr>
            <a:spLocks noChangeShapeType="1"/>
          </p:cNvSpPr>
          <p:nvPr/>
        </p:nvSpPr>
        <p:spPr bwMode="auto">
          <a:xfrm>
            <a:off x="3019425" y="2976563"/>
            <a:ext cx="0" cy="138112"/>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3435" name="Line 11">
            <a:extLst>
              <a:ext uri="{FF2B5EF4-FFF2-40B4-BE49-F238E27FC236}">
                <a16:creationId xmlns:a16="http://schemas.microsoft.com/office/drawing/2014/main" id="{98E0E991-A0AA-4013-A6EE-525BD6A1E255}"/>
              </a:ext>
            </a:extLst>
          </p:cNvPr>
          <p:cNvSpPr>
            <a:spLocks noChangeShapeType="1"/>
          </p:cNvSpPr>
          <p:nvPr/>
        </p:nvSpPr>
        <p:spPr bwMode="auto">
          <a:xfrm flipV="1">
            <a:off x="3022600" y="3235325"/>
            <a:ext cx="0" cy="141288"/>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3436" name="Line 12">
            <a:extLst>
              <a:ext uri="{FF2B5EF4-FFF2-40B4-BE49-F238E27FC236}">
                <a16:creationId xmlns:a16="http://schemas.microsoft.com/office/drawing/2014/main" id="{8C885CD0-FF0C-41E8-AD66-F763906DF09E}"/>
              </a:ext>
            </a:extLst>
          </p:cNvPr>
          <p:cNvSpPr>
            <a:spLocks noChangeShapeType="1"/>
          </p:cNvSpPr>
          <p:nvPr/>
        </p:nvSpPr>
        <p:spPr bwMode="auto">
          <a:xfrm flipH="1" flipV="1">
            <a:off x="1997075" y="3017838"/>
            <a:ext cx="6604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aphicFrame>
        <p:nvGraphicFramePr>
          <p:cNvPr id="103437" name="Object 13">
            <a:extLst>
              <a:ext uri="{FF2B5EF4-FFF2-40B4-BE49-F238E27FC236}">
                <a16:creationId xmlns:a16="http://schemas.microsoft.com/office/drawing/2014/main" id="{E16F5FC0-19D2-4B55-9201-1FD900A67E4A}"/>
              </a:ext>
            </a:extLst>
          </p:cNvPr>
          <p:cNvGraphicFramePr>
            <a:graphicFrameLocks noChangeAspect="1"/>
          </p:cNvGraphicFramePr>
          <p:nvPr/>
        </p:nvGraphicFramePr>
        <p:xfrm>
          <a:off x="2133600" y="3103564"/>
          <a:ext cx="490538" cy="263525"/>
        </p:xfrm>
        <a:graphic>
          <a:graphicData uri="http://schemas.openxmlformats.org/presentationml/2006/ole">
            <mc:AlternateContent xmlns:mc="http://schemas.openxmlformats.org/markup-compatibility/2006">
              <mc:Choice xmlns:v="urn:schemas-microsoft-com:vml" Requires="v">
                <p:oleObj spid="_x0000_s2293" name="Fotografía de Photo Editor" r:id="rId8" imgW="885949" imgH="304923" progId="MSPhotoEd.3">
                  <p:embed/>
                </p:oleObj>
              </mc:Choice>
              <mc:Fallback>
                <p:oleObj name="Fotografía de Photo Editor" r:id="rId8" imgW="885949" imgH="304923" progId="MSPhotoEd.3">
                  <p:embed/>
                  <p:pic>
                    <p:nvPicPr>
                      <p:cNvPr id="103437" name="Object 13">
                        <a:extLst>
                          <a:ext uri="{FF2B5EF4-FFF2-40B4-BE49-F238E27FC236}">
                            <a16:creationId xmlns:a16="http://schemas.microsoft.com/office/drawing/2014/main" id="{E16F5FC0-19D2-4B55-9201-1FD900A67E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3600" y="3103564"/>
                        <a:ext cx="490538" cy="263525"/>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438" name="Line 14">
            <a:extLst>
              <a:ext uri="{FF2B5EF4-FFF2-40B4-BE49-F238E27FC236}">
                <a16:creationId xmlns:a16="http://schemas.microsoft.com/office/drawing/2014/main" id="{7AA505AB-2297-49F9-B630-A28F21E1481D}"/>
              </a:ext>
            </a:extLst>
          </p:cNvPr>
          <p:cNvSpPr>
            <a:spLocks noChangeShapeType="1"/>
          </p:cNvSpPr>
          <p:nvPr/>
        </p:nvSpPr>
        <p:spPr bwMode="auto">
          <a:xfrm flipV="1">
            <a:off x="2152650" y="3048000"/>
            <a:ext cx="0" cy="1778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3439" name="Line 15">
            <a:extLst>
              <a:ext uri="{FF2B5EF4-FFF2-40B4-BE49-F238E27FC236}">
                <a16:creationId xmlns:a16="http://schemas.microsoft.com/office/drawing/2014/main" id="{B3C3E3B9-9B86-41CC-8273-8528682A0047}"/>
              </a:ext>
            </a:extLst>
          </p:cNvPr>
          <p:cNvSpPr>
            <a:spLocks noChangeShapeType="1"/>
          </p:cNvSpPr>
          <p:nvPr/>
        </p:nvSpPr>
        <p:spPr bwMode="auto">
          <a:xfrm>
            <a:off x="2605088" y="3225800"/>
            <a:ext cx="0" cy="889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pSp>
        <p:nvGrpSpPr>
          <p:cNvPr id="103454" name="Group 30">
            <a:extLst>
              <a:ext uri="{FF2B5EF4-FFF2-40B4-BE49-F238E27FC236}">
                <a16:creationId xmlns:a16="http://schemas.microsoft.com/office/drawing/2014/main" id="{29E01656-8E90-47C8-AC99-B662FF6EB00F}"/>
              </a:ext>
            </a:extLst>
          </p:cNvPr>
          <p:cNvGrpSpPr>
            <a:grpSpLocks/>
          </p:cNvGrpSpPr>
          <p:nvPr/>
        </p:nvGrpSpPr>
        <p:grpSpPr bwMode="auto">
          <a:xfrm>
            <a:off x="4572000" y="2882901"/>
            <a:ext cx="1625600" cy="627063"/>
            <a:chOff x="1764" y="1614"/>
            <a:chExt cx="8076" cy="2112"/>
          </a:xfrm>
        </p:grpSpPr>
        <p:graphicFrame>
          <p:nvGraphicFramePr>
            <p:cNvPr id="103455" name="Object 31">
              <a:extLst>
                <a:ext uri="{FF2B5EF4-FFF2-40B4-BE49-F238E27FC236}">
                  <a16:creationId xmlns:a16="http://schemas.microsoft.com/office/drawing/2014/main" id="{036182A3-7D54-4B7C-B7CE-F911431F4202}"/>
                </a:ext>
              </a:extLst>
            </p:cNvPr>
            <p:cNvGraphicFramePr>
              <a:graphicFrameLocks noChangeAspect="1"/>
            </p:cNvGraphicFramePr>
            <p:nvPr/>
          </p:nvGraphicFramePr>
          <p:xfrm>
            <a:off x="5550" y="1614"/>
            <a:ext cx="2160" cy="846"/>
          </p:xfrm>
          <a:graphic>
            <a:graphicData uri="http://schemas.openxmlformats.org/presentationml/2006/ole">
              <mc:AlternateContent xmlns:mc="http://schemas.openxmlformats.org/markup-compatibility/2006">
                <mc:Choice xmlns:v="urn:schemas-microsoft-com:vml" Requires="v">
                  <p:oleObj spid="_x0000_s2294" name="Fotografía de Photo Editor" r:id="rId10" imgW="923810" imgH="361809" progId="MSPhotoEd.3">
                    <p:embed/>
                  </p:oleObj>
                </mc:Choice>
                <mc:Fallback>
                  <p:oleObj name="Fotografía de Photo Editor" r:id="rId10" imgW="923810" imgH="361809" progId="MSPhotoEd.3">
                    <p:embed/>
                    <p:pic>
                      <p:nvPicPr>
                        <p:cNvPr id="103455" name="Object 31">
                          <a:extLst>
                            <a:ext uri="{FF2B5EF4-FFF2-40B4-BE49-F238E27FC236}">
                              <a16:creationId xmlns:a16="http://schemas.microsoft.com/office/drawing/2014/main" id="{036182A3-7D54-4B7C-B7CE-F911431F4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0" y="1614"/>
                          <a:ext cx="2160" cy="84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graphicFrame>
          <p:nvGraphicFramePr>
            <p:cNvPr id="103456" name="Object 32">
              <a:extLst>
                <a:ext uri="{FF2B5EF4-FFF2-40B4-BE49-F238E27FC236}">
                  <a16:creationId xmlns:a16="http://schemas.microsoft.com/office/drawing/2014/main" id="{878E2BF3-11E9-4067-90A2-D86AF5E80211}"/>
                </a:ext>
              </a:extLst>
            </p:cNvPr>
            <p:cNvGraphicFramePr>
              <a:graphicFrameLocks noChangeAspect="1"/>
            </p:cNvGraphicFramePr>
            <p:nvPr/>
          </p:nvGraphicFramePr>
          <p:xfrm>
            <a:off x="5574" y="2880"/>
            <a:ext cx="2160" cy="846"/>
          </p:xfrm>
          <a:graphic>
            <a:graphicData uri="http://schemas.openxmlformats.org/presentationml/2006/ole">
              <mc:AlternateContent xmlns:mc="http://schemas.openxmlformats.org/markup-compatibility/2006">
                <mc:Choice xmlns:v="urn:schemas-microsoft-com:vml" Requires="v">
                  <p:oleObj spid="_x0000_s2295" name="Fotografía de Photo Editor" r:id="rId11" imgW="923810" imgH="361809" progId="MSPhotoEd.3">
                    <p:embed/>
                  </p:oleObj>
                </mc:Choice>
                <mc:Fallback>
                  <p:oleObj name="Fotografía de Photo Editor" r:id="rId11" imgW="923810" imgH="361809" progId="MSPhotoEd.3">
                    <p:embed/>
                    <p:pic>
                      <p:nvPicPr>
                        <p:cNvPr id="103456" name="Object 32">
                          <a:extLst>
                            <a:ext uri="{FF2B5EF4-FFF2-40B4-BE49-F238E27FC236}">
                              <a16:creationId xmlns:a16="http://schemas.microsoft.com/office/drawing/2014/main" id="{878E2BF3-11E9-4067-90A2-D86AF5E802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4" y="2880"/>
                          <a:ext cx="2160" cy="846"/>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graphicFrame>
          <p:nvGraphicFramePr>
            <p:cNvPr id="103457" name="Object 33">
              <a:extLst>
                <a:ext uri="{FF2B5EF4-FFF2-40B4-BE49-F238E27FC236}">
                  <a16:creationId xmlns:a16="http://schemas.microsoft.com/office/drawing/2014/main" id="{03B1F003-B569-4FB3-9BD3-471B0309E259}"/>
                </a:ext>
              </a:extLst>
            </p:cNvPr>
            <p:cNvGraphicFramePr>
              <a:graphicFrameLocks noChangeAspect="1"/>
            </p:cNvGraphicFramePr>
            <p:nvPr/>
          </p:nvGraphicFramePr>
          <p:xfrm>
            <a:off x="7596" y="2196"/>
            <a:ext cx="2244" cy="917"/>
          </p:xfrm>
          <a:graphic>
            <a:graphicData uri="http://schemas.openxmlformats.org/presentationml/2006/ole">
              <mc:AlternateContent xmlns:mc="http://schemas.openxmlformats.org/markup-compatibility/2006">
                <mc:Choice xmlns:v="urn:schemas-microsoft-com:vml" Requires="v">
                  <p:oleObj spid="_x0000_s2296" name="Fotografía de Photo Editor" r:id="rId12" imgW="885949" imgH="361809" progId="MSPhotoEd.3">
                    <p:embed/>
                  </p:oleObj>
                </mc:Choice>
                <mc:Fallback>
                  <p:oleObj name="Fotografía de Photo Editor" r:id="rId12" imgW="885949" imgH="361809" progId="MSPhotoEd.3">
                    <p:embed/>
                    <p:pic>
                      <p:nvPicPr>
                        <p:cNvPr id="103457" name="Object 33">
                          <a:extLst>
                            <a:ext uri="{FF2B5EF4-FFF2-40B4-BE49-F238E27FC236}">
                              <a16:creationId xmlns:a16="http://schemas.microsoft.com/office/drawing/2014/main" id="{03B1F003-B569-4FB3-9BD3-471B0309E2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6" y="2196"/>
                          <a:ext cx="2244" cy="917"/>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458" name="Line 34">
              <a:extLst>
                <a:ext uri="{FF2B5EF4-FFF2-40B4-BE49-F238E27FC236}">
                  <a16:creationId xmlns:a16="http://schemas.microsoft.com/office/drawing/2014/main" id="{F5B41927-2AC2-47DC-9F1F-0D682161E702}"/>
                </a:ext>
              </a:extLst>
            </p:cNvPr>
            <p:cNvSpPr>
              <a:spLocks noChangeShapeType="1"/>
            </p:cNvSpPr>
            <p:nvPr/>
          </p:nvSpPr>
          <p:spPr bwMode="auto">
            <a:xfrm>
              <a:off x="1812" y="1842"/>
              <a:ext cx="385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3459" name="Line 35">
              <a:extLst>
                <a:ext uri="{FF2B5EF4-FFF2-40B4-BE49-F238E27FC236}">
                  <a16:creationId xmlns:a16="http://schemas.microsoft.com/office/drawing/2014/main" id="{4D58AA0B-5A61-4483-973A-173EC6C88EF1}"/>
                </a:ext>
              </a:extLst>
            </p:cNvPr>
            <p:cNvSpPr>
              <a:spLocks noChangeShapeType="1"/>
            </p:cNvSpPr>
            <p:nvPr/>
          </p:nvSpPr>
          <p:spPr bwMode="auto">
            <a:xfrm>
              <a:off x="1890" y="3504"/>
              <a:ext cx="3990" cy="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3460" name="Line 36">
              <a:extLst>
                <a:ext uri="{FF2B5EF4-FFF2-40B4-BE49-F238E27FC236}">
                  <a16:creationId xmlns:a16="http://schemas.microsoft.com/office/drawing/2014/main" id="{2C68E42F-162A-4339-AE51-4D1E880DD4ED}"/>
                </a:ext>
              </a:extLst>
            </p:cNvPr>
            <p:cNvSpPr>
              <a:spLocks noChangeShapeType="1"/>
            </p:cNvSpPr>
            <p:nvPr/>
          </p:nvSpPr>
          <p:spPr bwMode="auto">
            <a:xfrm>
              <a:off x="7680" y="2022"/>
              <a:ext cx="0" cy="444"/>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3461" name="Line 37">
              <a:extLst>
                <a:ext uri="{FF2B5EF4-FFF2-40B4-BE49-F238E27FC236}">
                  <a16:creationId xmlns:a16="http://schemas.microsoft.com/office/drawing/2014/main" id="{58D63392-5417-49C6-B16E-341EE0A7FCF8}"/>
                </a:ext>
              </a:extLst>
            </p:cNvPr>
            <p:cNvSpPr>
              <a:spLocks noChangeShapeType="1"/>
            </p:cNvSpPr>
            <p:nvPr/>
          </p:nvSpPr>
          <p:spPr bwMode="auto">
            <a:xfrm flipV="1">
              <a:off x="7698" y="2850"/>
              <a:ext cx="0" cy="450"/>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3462" name="Line 38">
              <a:extLst>
                <a:ext uri="{FF2B5EF4-FFF2-40B4-BE49-F238E27FC236}">
                  <a16:creationId xmlns:a16="http://schemas.microsoft.com/office/drawing/2014/main" id="{3B79CC3B-7907-4EC6-AC8A-7B90B57BE841}"/>
                </a:ext>
              </a:extLst>
            </p:cNvPr>
            <p:cNvSpPr>
              <a:spLocks noChangeShapeType="1"/>
            </p:cNvSpPr>
            <p:nvPr/>
          </p:nvSpPr>
          <p:spPr bwMode="auto">
            <a:xfrm flipH="1" flipV="1">
              <a:off x="1764" y="2232"/>
              <a:ext cx="4002" cy="1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aphicFrame>
          <p:nvGraphicFramePr>
            <p:cNvPr id="103463" name="Object 39">
              <a:extLst>
                <a:ext uri="{FF2B5EF4-FFF2-40B4-BE49-F238E27FC236}">
                  <a16:creationId xmlns:a16="http://schemas.microsoft.com/office/drawing/2014/main" id="{6098FA51-9383-43C1-B204-04B85D02FF75}"/>
                </a:ext>
              </a:extLst>
            </p:cNvPr>
            <p:cNvGraphicFramePr>
              <a:graphicFrameLocks noChangeAspect="1"/>
            </p:cNvGraphicFramePr>
            <p:nvPr/>
          </p:nvGraphicFramePr>
          <p:xfrm>
            <a:off x="3276" y="2430"/>
            <a:ext cx="2442" cy="840"/>
          </p:xfrm>
          <a:graphic>
            <a:graphicData uri="http://schemas.openxmlformats.org/presentationml/2006/ole">
              <mc:AlternateContent xmlns:mc="http://schemas.openxmlformats.org/markup-compatibility/2006">
                <mc:Choice xmlns:v="urn:schemas-microsoft-com:vml" Requires="v">
                  <p:oleObj spid="_x0000_s2297" name="Fotografía de Photo Editor" r:id="rId13" imgW="885949" imgH="304923" progId="MSPhotoEd.3">
                    <p:embed/>
                  </p:oleObj>
                </mc:Choice>
                <mc:Fallback>
                  <p:oleObj name="Fotografía de Photo Editor" r:id="rId13" imgW="885949" imgH="304923" progId="MSPhotoEd.3">
                    <p:embed/>
                    <p:pic>
                      <p:nvPicPr>
                        <p:cNvPr id="103463" name="Object 39">
                          <a:extLst>
                            <a:ext uri="{FF2B5EF4-FFF2-40B4-BE49-F238E27FC236}">
                              <a16:creationId xmlns:a16="http://schemas.microsoft.com/office/drawing/2014/main" id="{6098FA51-9383-43C1-B204-04B85D02FF7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 y="2430"/>
                          <a:ext cx="2442" cy="84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464" name="Line 40">
              <a:extLst>
                <a:ext uri="{FF2B5EF4-FFF2-40B4-BE49-F238E27FC236}">
                  <a16:creationId xmlns:a16="http://schemas.microsoft.com/office/drawing/2014/main" id="{17F385BC-8309-4993-9785-F0BD9B3DA753}"/>
                </a:ext>
              </a:extLst>
            </p:cNvPr>
            <p:cNvSpPr>
              <a:spLocks noChangeShapeType="1"/>
            </p:cNvSpPr>
            <p:nvPr/>
          </p:nvSpPr>
          <p:spPr bwMode="auto">
            <a:xfrm flipV="1">
              <a:off x="3372" y="2250"/>
              <a:ext cx="0" cy="57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3465" name="Line 41">
              <a:extLst>
                <a:ext uri="{FF2B5EF4-FFF2-40B4-BE49-F238E27FC236}">
                  <a16:creationId xmlns:a16="http://schemas.microsoft.com/office/drawing/2014/main" id="{C01B12E5-9FEA-4A99-9BFB-C494827A1295}"/>
                </a:ext>
              </a:extLst>
            </p:cNvPr>
            <p:cNvSpPr>
              <a:spLocks noChangeShapeType="1"/>
            </p:cNvSpPr>
            <p:nvPr/>
          </p:nvSpPr>
          <p:spPr bwMode="auto">
            <a:xfrm>
              <a:off x="5622" y="2820"/>
              <a:ext cx="0" cy="28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pSp>
      <p:graphicFrame>
        <p:nvGraphicFramePr>
          <p:cNvPr id="103467" name="Object 43">
            <a:extLst>
              <a:ext uri="{FF2B5EF4-FFF2-40B4-BE49-F238E27FC236}">
                <a16:creationId xmlns:a16="http://schemas.microsoft.com/office/drawing/2014/main" id="{573FBACB-0590-4FDC-B3E4-93EDE8D90043}"/>
              </a:ext>
            </a:extLst>
          </p:cNvPr>
          <p:cNvGraphicFramePr>
            <a:graphicFrameLocks noChangeAspect="1"/>
          </p:cNvGraphicFramePr>
          <p:nvPr/>
        </p:nvGraphicFramePr>
        <p:xfrm>
          <a:off x="8342314" y="2882900"/>
          <a:ext cx="454025" cy="279400"/>
        </p:xfrm>
        <a:graphic>
          <a:graphicData uri="http://schemas.openxmlformats.org/presentationml/2006/ole">
            <mc:AlternateContent xmlns:mc="http://schemas.openxmlformats.org/markup-compatibility/2006">
              <mc:Choice xmlns:v="urn:schemas-microsoft-com:vml" Requires="v">
                <p:oleObj spid="_x0000_s2298" name="Fotografía de Photo Editor" r:id="rId14" imgW="923810" imgH="361809" progId="MSPhotoEd.3">
                  <p:embed/>
                </p:oleObj>
              </mc:Choice>
              <mc:Fallback>
                <p:oleObj name="Fotografía de Photo Editor" r:id="rId14" imgW="923810" imgH="361809" progId="MSPhotoEd.3">
                  <p:embed/>
                  <p:pic>
                    <p:nvPicPr>
                      <p:cNvPr id="103467" name="Object 43">
                        <a:extLst>
                          <a:ext uri="{FF2B5EF4-FFF2-40B4-BE49-F238E27FC236}">
                            <a16:creationId xmlns:a16="http://schemas.microsoft.com/office/drawing/2014/main" id="{573FBACB-0590-4FDC-B3E4-93EDE8D900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2314" y="2882900"/>
                        <a:ext cx="454025" cy="2794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graphicFrame>
        <p:nvGraphicFramePr>
          <p:cNvPr id="103468" name="Object 44">
            <a:extLst>
              <a:ext uri="{FF2B5EF4-FFF2-40B4-BE49-F238E27FC236}">
                <a16:creationId xmlns:a16="http://schemas.microsoft.com/office/drawing/2014/main" id="{BD5E071F-3E6F-46F7-848B-6CBD1267DE61}"/>
              </a:ext>
            </a:extLst>
          </p:cNvPr>
          <p:cNvGraphicFramePr>
            <a:graphicFrameLocks noChangeAspect="1"/>
          </p:cNvGraphicFramePr>
          <p:nvPr/>
        </p:nvGraphicFramePr>
        <p:xfrm>
          <a:off x="8347076" y="3302000"/>
          <a:ext cx="454025" cy="279400"/>
        </p:xfrm>
        <a:graphic>
          <a:graphicData uri="http://schemas.openxmlformats.org/presentationml/2006/ole">
            <mc:AlternateContent xmlns:mc="http://schemas.openxmlformats.org/markup-compatibility/2006">
              <mc:Choice xmlns:v="urn:schemas-microsoft-com:vml" Requires="v">
                <p:oleObj spid="_x0000_s2299" name="Fotografía de Photo Editor" r:id="rId15" imgW="923810" imgH="361809" progId="MSPhotoEd.3">
                  <p:embed/>
                </p:oleObj>
              </mc:Choice>
              <mc:Fallback>
                <p:oleObj name="Fotografía de Photo Editor" r:id="rId15" imgW="923810" imgH="361809" progId="MSPhotoEd.3">
                  <p:embed/>
                  <p:pic>
                    <p:nvPicPr>
                      <p:cNvPr id="103468" name="Object 44">
                        <a:extLst>
                          <a:ext uri="{FF2B5EF4-FFF2-40B4-BE49-F238E27FC236}">
                            <a16:creationId xmlns:a16="http://schemas.microsoft.com/office/drawing/2014/main" id="{BD5E071F-3E6F-46F7-848B-6CBD1267DE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7076" y="3302000"/>
                        <a:ext cx="454025" cy="2794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graphicFrame>
        <p:nvGraphicFramePr>
          <p:cNvPr id="103469" name="Object 45">
            <a:extLst>
              <a:ext uri="{FF2B5EF4-FFF2-40B4-BE49-F238E27FC236}">
                <a16:creationId xmlns:a16="http://schemas.microsoft.com/office/drawing/2014/main" id="{7C713684-80B5-4960-B0B8-FED031095ACD}"/>
              </a:ext>
            </a:extLst>
          </p:cNvPr>
          <p:cNvGraphicFramePr>
            <a:graphicFrameLocks noChangeAspect="1"/>
          </p:cNvGraphicFramePr>
          <p:nvPr/>
        </p:nvGraphicFramePr>
        <p:xfrm>
          <a:off x="8772526" y="3074988"/>
          <a:ext cx="473075" cy="303212"/>
        </p:xfrm>
        <a:graphic>
          <a:graphicData uri="http://schemas.openxmlformats.org/presentationml/2006/ole">
            <mc:AlternateContent xmlns:mc="http://schemas.openxmlformats.org/markup-compatibility/2006">
              <mc:Choice xmlns:v="urn:schemas-microsoft-com:vml" Requires="v">
                <p:oleObj spid="_x0000_s2300" name="Fotografía de Photo Editor" r:id="rId16" imgW="885949" imgH="361809" progId="MSPhotoEd.3">
                  <p:embed/>
                </p:oleObj>
              </mc:Choice>
              <mc:Fallback>
                <p:oleObj name="Fotografía de Photo Editor" r:id="rId16" imgW="885949" imgH="361809" progId="MSPhotoEd.3">
                  <p:embed/>
                  <p:pic>
                    <p:nvPicPr>
                      <p:cNvPr id="103469" name="Object 45">
                        <a:extLst>
                          <a:ext uri="{FF2B5EF4-FFF2-40B4-BE49-F238E27FC236}">
                            <a16:creationId xmlns:a16="http://schemas.microsoft.com/office/drawing/2014/main" id="{7C713684-80B5-4960-B0B8-FED031095A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2526" y="3074988"/>
                        <a:ext cx="473075" cy="303212"/>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470" name="Line 46">
            <a:extLst>
              <a:ext uri="{FF2B5EF4-FFF2-40B4-BE49-F238E27FC236}">
                <a16:creationId xmlns:a16="http://schemas.microsoft.com/office/drawing/2014/main" id="{D19D3928-7F10-4C2B-9FDD-F86C14F20262}"/>
              </a:ext>
            </a:extLst>
          </p:cNvPr>
          <p:cNvSpPr>
            <a:spLocks noChangeShapeType="1"/>
          </p:cNvSpPr>
          <p:nvPr/>
        </p:nvSpPr>
        <p:spPr bwMode="auto">
          <a:xfrm>
            <a:off x="7553325" y="2959100"/>
            <a:ext cx="81280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3471" name="Line 47">
            <a:extLst>
              <a:ext uri="{FF2B5EF4-FFF2-40B4-BE49-F238E27FC236}">
                <a16:creationId xmlns:a16="http://schemas.microsoft.com/office/drawing/2014/main" id="{49ACDA65-BE4D-4833-B246-FB92A4E4D8E9}"/>
              </a:ext>
            </a:extLst>
          </p:cNvPr>
          <p:cNvSpPr>
            <a:spLocks noChangeShapeType="1"/>
          </p:cNvSpPr>
          <p:nvPr/>
        </p:nvSpPr>
        <p:spPr bwMode="auto">
          <a:xfrm>
            <a:off x="7570789" y="3508375"/>
            <a:ext cx="839787" cy="1588"/>
          </a:xfrm>
          <a:prstGeom prst="line">
            <a:avLst/>
          </a:prstGeom>
          <a:noFill/>
          <a:ln w="31750">
            <a:solidFill>
              <a:schemeClr val="folHlink"/>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3472" name="Line 48">
            <a:extLst>
              <a:ext uri="{FF2B5EF4-FFF2-40B4-BE49-F238E27FC236}">
                <a16:creationId xmlns:a16="http://schemas.microsoft.com/office/drawing/2014/main" id="{976FC8B8-557D-473A-99A8-0836411A28AD}"/>
              </a:ext>
            </a:extLst>
          </p:cNvPr>
          <p:cNvSpPr>
            <a:spLocks noChangeShapeType="1"/>
          </p:cNvSpPr>
          <p:nvPr/>
        </p:nvSpPr>
        <p:spPr bwMode="auto">
          <a:xfrm>
            <a:off x="8789988" y="3017839"/>
            <a:ext cx="0" cy="147637"/>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3473" name="Line 49">
            <a:extLst>
              <a:ext uri="{FF2B5EF4-FFF2-40B4-BE49-F238E27FC236}">
                <a16:creationId xmlns:a16="http://schemas.microsoft.com/office/drawing/2014/main" id="{5AED324A-537A-4FBF-85DB-3711921C4B38}"/>
              </a:ext>
            </a:extLst>
          </p:cNvPr>
          <p:cNvSpPr>
            <a:spLocks noChangeShapeType="1"/>
          </p:cNvSpPr>
          <p:nvPr/>
        </p:nvSpPr>
        <p:spPr bwMode="auto">
          <a:xfrm flipV="1">
            <a:off x="8794750" y="3292475"/>
            <a:ext cx="0" cy="147638"/>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3474" name="Line 50">
            <a:extLst>
              <a:ext uri="{FF2B5EF4-FFF2-40B4-BE49-F238E27FC236}">
                <a16:creationId xmlns:a16="http://schemas.microsoft.com/office/drawing/2014/main" id="{D4099514-87F6-433A-977D-473ABE219B15}"/>
              </a:ext>
            </a:extLst>
          </p:cNvPr>
          <p:cNvSpPr>
            <a:spLocks noChangeShapeType="1"/>
          </p:cNvSpPr>
          <p:nvPr/>
        </p:nvSpPr>
        <p:spPr bwMode="auto">
          <a:xfrm flipH="1" flipV="1">
            <a:off x="7543801" y="3087688"/>
            <a:ext cx="842963" cy="63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graphicFrame>
        <p:nvGraphicFramePr>
          <p:cNvPr id="103475" name="Object 51">
            <a:extLst>
              <a:ext uri="{FF2B5EF4-FFF2-40B4-BE49-F238E27FC236}">
                <a16:creationId xmlns:a16="http://schemas.microsoft.com/office/drawing/2014/main" id="{2CAB6508-2010-4215-9EC5-A8D4CD68D39D}"/>
              </a:ext>
            </a:extLst>
          </p:cNvPr>
          <p:cNvGraphicFramePr>
            <a:graphicFrameLocks noChangeAspect="1"/>
          </p:cNvGraphicFramePr>
          <p:nvPr/>
        </p:nvGraphicFramePr>
        <p:xfrm>
          <a:off x="7862888" y="3152776"/>
          <a:ext cx="514350" cy="277813"/>
        </p:xfrm>
        <a:graphic>
          <a:graphicData uri="http://schemas.openxmlformats.org/presentationml/2006/ole">
            <mc:AlternateContent xmlns:mc="http://schemas.openxmlformats.org/markup-compatibility/2006">
              <mc:Choice xmlns:v="urn:schemas-microsoft-com:vml" Requires="v">
                <p:oleObj spid="_x0000_s2301" name="Fotografía de Photo Editor" r:id="rId17" imgW="885949" imgH="304923" progId="MSPhotoEd.3">
                  <p:embed/>
                </p:oleObj>
              </mc:Choice>
              <mc:Fallback>
                <p:oleObj name="Fotografía de Photo Editor" r:id="rId17" imgW="885949" imgH="304923" progId="MSPhotoEd.3">
                  <p:embed/>
                  <p:pic>
                    <p:nvPicPr>
                      <p:cNvPr id="103475" name="Object 51">
                        <a:extLst>
                          <a:ext uri="{FF2B5EF4-FFF2-40B4-BE49-F238E27FC236}">
                            <a16:creationId xmlns:a16="http://schemas.microsoft.com/office/drawing/2014/main" id="{2CAB6508-2010-4215-9EC5-A8D4CD68D3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62888" y="3152776"/>
                        <a:ext cx="514350" cy="277813"/>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
        <p:nvSpPr>
          <p:cNvPr id="103476" name="Line 52">
            <a:extLst>
              <a:ext uri="{FF2B5EF4-FFF2-40B4-BE49-F238E27FC236}">
                <a16:creationId xmlns:a16="http://schemas.microsoft.com/office/drawing/2014/main" id="{5B2E9B74-FD0A-4263-9595-B062D29CC8B2}"/>
              </a:ext>
            </a:extLst>
          </p:cNvPr>
          <p:cNvSpPr>
            <a:spLocks noChangeShapeType="1"/>
          </p:cNvSpPr>
          <p:nvPr/>
        </p:nvSpPr>
        <p:spPr bwMode="auto">
          <a:xfrm flipV="1">
            <a:off x="7881938" y="3094039"/>
            <a:ext cx="0" cy="1873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3477" name="Line 53">
            <a:extLst>
              <a:ext uri="{FF2B5EF4-FFF2-40B4-BE49-F238E27FC236}">
                <a16:creationId xmlns:a16="http://schemas.microsoft.com/office/drawing/2014/main" id="{D9DD6F79-D40F-4822-9793-D9502A7E3FA8}"/>
              </a:ext>
            </a:extLst>
          </p:cNvPr>
          <p:cNvSpPr>
            <a:spLocks noChangeShapeType="1"/>
          </p:cNvSpPr>
          <p:nvPr/>
        </p:nvSpPr>
        <p:spPr bwMode="auto">
          <a:xfrm>
            <a:off x="8356600" y="3281363"/>
            <a:ext cx="0" cy="9366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103478" name="Rectangle 54">
            <a:extLst>
              <a:ext uri="{FF2B5EF4-FFF2-40B4-BE49-F238E27FC236}">
                <a16:creationId xmlns:a16="http://schemas.microsoft.com/office/drawing/2014/main" id="{194923FF-BD85-4D48-AFB7-5B2199F354B4}"/>
              </a:ext>
            </a:extLst>
          </p:cNvPr>
          <p:cNvSpPr>
            <a:spLocks noChangeArrowheads="1"/>
          </p:cNvSpPr>
          <p:nvPr/>
        </p:nvSpPr>
        <p:spPr bwMode="auto">
          <a:xfrm>
            <a:off x="6197600" y="2882900"/>
            <a:ext cx="660400" cy="1003300"/>
          </a:xfrm>
          <a:prstGeom prst="rect">
            <a:avLst/>
          </a:prstGeom>
          <a:solidFill>
            <a:srgbClr val="FFFF00"/>
          </a:solidFill>
          <a:ln>
            <a:noFill/>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s-AR"/>
          </a:p>
        </p:txBody>
      </p:sp>
      <p:sp>
        <p:nvSpPr>
          <p:cNvPr id="103479" name="Rectangle 55">
            <a:extLst>
              <a:ext uri="{FF2B5EF4-FFF2-40B4-BE49-F238E27FC236}">
                <a16:creationId xmlns:a16="http://schemas.microsoft.com/office/drawing/2014/main" id="{A0DB2178-2FA9-4C90-A9C9-0C30279DD2DE}"/>
              </a:ext>
            </a:extLst>
          </p:cNvPr>
          <p:cNvSpPr>
            <a:spLocks noChangeArrowheads="1"/>
          </p:cNvSpPr>
          <p:nvPr/>
        </p:nvSpPr>
        <p:spPr bwMode="auto">
          <a:xfrm>
            <a:off x="3454400" y="2903538"/>
            <a:ext cx="660400" cy="1003300"/>
          </a:xfrm>
          <a:prstGeom prst="rect">
            <a:avLst/>
          </a:prstGeom>
          <a:solidFill>
            <a:srgbClr val="FFFF00"/>
          </a:solidFill>
          <a:ln>
            <a:noFill/>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s-AR"/>
          </a:p>
        </p:txBody>
      </p:sp>
      <p:sp>
        <p:nvSpPr>
          <p:cNvPr id="103480" name="Rectangle 56">
            <a:extLst>
              <a:ext uri="{FF2B5EF4-FFF2-40B4-BE49-F238E27FC236}">
                <a16:creationId xmlns:a16="http://schemas.microsoft.com/office/drawing/2014/main" id="{12FACDD8-BED5-43D4-A223-84D90EE84BD6}"/>
              </a:ext>
            </a:extLst>
          </p:cNvPr>
          <p:cNvSpPr>
            <a:spLocks noChangeArrowheads="1"/>
          </p:cNvSpPr>
          <p:nvPr/>
        </p:nvSpPr>
        <p:spPr bwMode="auto">
          <a:xfrm>
            <a:off x="9245600" y="2938463"/>
            <a:ext cx="660400" cy="1003300"/>
          </a:xfrm>
          <a:prstGeom prst="rect">
            <a:avLst/>
          </a:prstGeom>
          <a:solidFill>
            <a:srgbClr val="FFFF00"/>
          </a:solidFill>
          <a:ln>
            <a:noFill/>
          </a:ln>
          <a:effectLst/>
          <a:scene3d>
            <a:camera prst="legacyObliqueTopRight"/>
            <a:lightRig rig="legacyFlat3" dir="b"/>
          </a:scene3d>
          <a:sp3d extrusionH="430200" prstMaterial="legacyMatte">
            <a:bevelT w="13500" h="13500" prst="angle"/>
            <a:bevelB w="13500" h="13500" prst="angle"/>
            <a:extrusionClr>
              <a:srgbClr val="FFFF00"/>
            </a:extrusionClr>
            <a:contourClr>
              <a:srgbClr val="FFFF00"/>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s-AR"/>
          </a:p>
        </p:txBody>
      </p:sp>
      <p:sp>
        <p:nvSpPr>
          <p:cNvPr id="103481" name="Line 57">
            <a:extLst>
              <a:ext uri="{FF2B5EF4-FFF2-40B4-BE49-F238E27FC236}">
                <a16:creationId xmlns:a16="http://schemas.microsoft.com/office/drawing/2014/main" id="{CF2D8D76-C389-4E86-89EE-AD090C8E438F}"/>
              </a:ext>
            </a:extLst>
          </p:cNvPr>
          <p:cNvSpPr>
            <a:spLocks noChangeShapeType="1"/>
          </p:cNvSpPr>
          <p:nvPr/>
        </p:nvSpPr>
        <p:spPr bwMode="auto">
          <a:xfrm>
            <a:off x="9906001" y="3165475"/>
            <a:ext cx="561975" cy="0"/>
          </a:xfrm>
          <a:prstGeom prst="line">
            <a:avLst/>
          </a:prstGeom>
          <a:noFill/>
          <a:ln w="317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3483" name="Line 59">
            <a:extLst>
              <a:ext uri="{FF2B5EF4-FFF2-40B4-BE49-F238E27FC236}">
                <a16:creationId xmlns:a16="http://schemas.microsoft.com/office/drawing/2014/main" id="{A4CA827E-0BB0-4D6F-89E9-F7AB8F902FF3}"/>
              </a:ext>
            </a:extLst>
          </p:cNvPr>
          <p:cNvSpPr>
            <a:spLocks noChangeShapeType="1"/>
          </p:cNvSpPr>
          <p:nvPr/>
        </p:nvSpPr>
        <p:spPr bwMode="auto">
          <a:xfrm>
            <a:off x="10287000" y="3165476"/>
            <a:ext cx="0" cy="1101725"/>
          </a:xfrm>
          <a:prstGeom prst="line">
            <a:avLst/>
          </a:prstGeom>
          <a:noFill/>
          <a:ln w="317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3484" name="Line 60">
            <a:extLst>
              <a:ext uri="{FF2B5EF4-FFF2-40B4-BE49-F238E27FC236}">
                <a16:creationId xmlns:a16="http://schemas.microsoft.com/office/drawing/2014/main" id="{02263AD3-D011-4868-A35C-B797F8EBE26B}"/>
              </a:ext>
            </a:extLst>
          </p:cNvPr>
          <p:cNvSpPr>
            <a:spLocks noChangeShapeType="1"/>
          </p:cNvSpPr>
          <p:nvPr/>
        </p:nvSpPr>
        <p:spPr bwMode="auto">
          <a:xfrm flipH="1">
            <a:off x="4572000" y="4267200"/>
            <a:ext cx="5715000" cy="0"/>
          </a:xfrm>
          <a:prstGeom prst="line">
            <a:avLst/>
          </a:prstGeom>
          <a:noFill/>
          <a:ln w="317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3485" name="Line 61">
            <a:extLst>
              <a:ext uri="{FF2B5EF4-FFF2-40B4-BE49-F238E27FC236}">
                <a16:creationId xmlns:a16="http://schemas.microsoft.com/office/drawing/2014/main" id="{88F9F48F-1100-449F-8947-6273EAA9F258}"/>
              </a:ext>
            </a:extLst>
          </p:cNvPr>
          <p:cNvSpPr>
            <a:spLocks noChangeShapeType="1"/>
          </p:cNvSpPr>
          <p:nvPr/>
        </p:nvSpPr>
        <p:spPr bwMode="auto">
          <a:xfrm>
            <a:off x="4597400" y="3443288"/>
            <a:ext cx="0" cy="823912"/>
          </a:xfrm>
          <a:prstGeom prst="line">
            <a:avLst/>
          </a:prstGeom>
          <a:noFill/>
          <a:ln w="317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3486" name="Line 62">
            <a:extLst>
              <a:ext uri="{FF2B5EF4-FFF2-40B4-BE49-F238E27FC236}">
                <a16:creationId xmlns:a16="http://schemas.microsoft.com/office/drawing/2014/main" id="{49426284-5937-42C8-ADCC-E1231B0537D2}"/>
              </a:ext>
            </a:extLst>
          </p:cNvPr>
          <p:cNvSpPr>
            <a:spLocks noChangeShapeType="1"/>
          </p:cNvSpPr>
          <p:nvPr/>
        </p:nvSpPr>
        <p:spPr bwMode="auto">
          <a:xfrm flipH="1">
            <a:off x="6858001" y="2959100"/>
            <a:ext cx="695325" cy="0"/>
          </a:xfrm>
          <a:prstGeom prst="line">
            <a:avLst/>
          </a:prstGeom>
          <a:noFill/>
          <a:ln w="3175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3487" name="Line 63">
            <a:extLst>
              <a:ext uri="{FF2B5EF4-FFF2-40B4-BE49-F238E27FC236}">
                <a16:creationId xmlns:a16="http://schemas.microsoft.com/office/drawing/2014/main" id="{46E01D54-02F6-49DE-A1B9-1BA0CA6ABD30}"/>
              </a:ext>
            </a:extLst>
          </p:cNvPr>
          <p:cNvSpPr>
            <a:spLocks noChangeShapeType="1"/>
          </p:cNvSpPr>
          <p:nvPr/>
        </p:nvSpPr>
        <p:spPr bwMode="auto">
          <a:xfrm flipV="1">
            <a:off x="7239000" y="2286000"/>
            <a:ext cx="0" cy="673100"/>
          </a:xfrm>
          <a:prstGeom prst="line">
            <a:avLst/>
          </a:prstGeom>
          <a:noFill/>
          <a:ln w="317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3488" name="Line 64">
            <a:extLst>
              <a:ext uri="{FF2B5EF4-FFF2-40B4-BE49-F238E27FC236}">
                <a16:creationId xmlns:a16="http://schemas.microsoft.com/office/drawing/2014/main" id="{AFD5DD5A-8246-40AA-AF1C-6362D1A506A1}"/>
              </a:ext>
            </a:extLst>
          </p:cNvPr>
          <p:cNvSpPr>
            <a:spLocks noChangeShapeType="1"/>
          </p:cNvSpPr>
          <p:nvPr/>
        </p:nvSpPr>
        <p:spPr bwMode="auto">
          <a:xfrm flipH="1">
            <a:off x="1828800" y="2286000"/>
            <a:ext cx="5410200" cy="0"/>
          </a:xfrm>
          <a:prstGeom prst="line">
            <a:avLst/>
          </a:prstGeom>
          <a:noFill/>
          <a:ln w="317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3489" name="Line 65">
            <a:extLst>
              <a:ext uri="{FF2B5EF4-FFF2-40B4-BE49-F238E27FC236}">
                <a16:creationId xmlns:a16="http://schemas.microsoft.com/office/drawing/2014/main" id="{7AFBDDA3-0075-4C33-93BE-F6C6153F84DB}"/>
              </a:ext>
            </a:extLst>
          </p:cNvPr>
          <p:cNvSpPr>
            <a:spLocks noChangeShapeType="1"/>
          </p:cNvSpPr>
          <p:nvPr/>
        </p:nvSpPr>
        <p:spPr bwMode="auto">
          <a:xfrm>
            <a:off x="1854200" y="2286000"/>
            <a:ext cx="0" cy="1157288"/>
          </a:xfrm>
          <a:prstGeom prst="line">
            <a:avLst/>
          </a:prstGeom>
          <a:noFill/>
          <a:ln w="317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3490" name="Line 66">
            <a:extLst>
              <a:ext uri="{FF2B5EF4-FFF2-40B4-BE49-F238E27FC236}">
                <a16:creationId xmlns:a16="http://schemas.microsoft.com/office/drawing/2014/main" id="{CEE65CF8-1C23-420F-9611-F375D87C7CE6}"/>
              </a:ext>
            </a:extLst>
          </p:cNvPr>
          <p:cNvSpPr>
            <a:spLocks noChangeShapeType="1"/>
          </p:cNvSpPr>
          <p:nvPr/>
        </p:nvSpPr>
        <p:spPr bwMode="auto">
          <a:xfrm flipH="1" flipV="1">
            <a:off x="4114800" y="2951164"/>
            <a:ext cx="457200" cy="7937"/>
          </a:xfrm>
          <a:prstGeom prst="line">
            <a:avLst/>
          </a:prstGeom>
          <a:noFill/>
          <a:ln w="317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103491" name="Text Box 67">
            <a:extLst>
              <a:ext uri="{FF2B5EF4-FFF2-40B4-BE49-F238E27FC236}">
                <a16:creationId xmlns:a16="http://schemas.microsoft.com/office/drawing/2014/main" id="{6E3F9C13-C5A8-4E1B-8A1C-675C1AC02D90}"/>
              </a:ext>
            </a:extLst>
          </p:cNvPr>
          <p:cNvSpPr txBox="1">
            <a:spLocks noChangeArrowheads="1"/>
          </p:cNvSpPr>
          <p:nvPr/>
        </p:nvSpPr>
        <p:spPr bwMode="auto">
          <a:xfrm>
            <a:off x="3454400" y="3074989"/>
            <a:ext cx="431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200"/>
              <a:t>D</a:t>
            </a:r>
            <a:r>
              <a:rPr lang="es-AR" altLang="es-AR" sz="1200" baseline="-25000"/>
              <a:t>0</a:t>
            </a:r>
            <a:endParaRPr lang="es-ES" altLang="es-AR" sz="1200"/>
          </a:p>
        </p:txBody>
      </p:sp>
      <p:sp>
        <p:nvSpPr>
          <p:cNvPr id="103492" name="Text Box 68">
            <a:extLst>
              <a:ext uri="{FF2B5EF4-FFF2-40B4-BE49-F238E27FC236}">
                <a16:creationId xmlns:a16="http://schemas.microsoft.com/office/drawing/2014/main" id="{D6F15FAD-AB45-48D2-83E9-313D1EDCC6F2}"/>
              </a:ext>
            </a:extLst>
          </p:cNvPr>
          <p:cNvSpPr txBox="1">
            <a:spLocks noChangeArrowheads="1"/>
          </p:cNvSpPr>
          <p:nvPr/>
        </p:nvSpPr>
        <p:spPr bwMode="auto">
          <a:xfrm>
            <a:off x="3810000" y="2976564"/>
            <a:ext cx="457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200"/>
              <a:t>Q</a:t>
            </a:r>
            <a:r>
              <a:rPr lang="es-AR" altLang="es-AR" sz="1200" baseline="-25000"/>
              <a:t>0</a:t>
            </a:r>
            <a:endParaRPr lang="es-ES" altLang="es-AR" sz="1200" baseline="-25000"/>
          </a:p>
        </p:txBody>
      </p:sp>
      <p:sp>
        <p:nvSpPr>
          <p:cNvPr id="103493" name="Text Box 69">
            <a:extLst>
              <a:ext uri="{FF2B5EF4-FFF2-40B4-BE49-F238E27FC236}">
                <a16:creationId xmlns:a16="http://schemas.microsoft.com/office/drawing/2014/main" id="{CFF22DCF-F9AC-4DF6-9217-CD1BC5E75D5B}"/>
              </a:ext>
            </a:extLst>
          </p:cNvPr>
          <p:cNvSpPr txBox="1">
            <a:spLocks noChangeArrowheads="1"/>
          </p:cNvSpPr>
          <p:nvPr/>
        </p:nvSpPr>
        <p:spPr bwMode="auto">
          <a:xfrm>
            <a:off x="6197600" y="3067050"/>
            <a:ext cx="431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200"/>
              <a:t>D</a:t>
            </a:r>
            <a:r>
              <a:rPr lang="es-AR" altLang="es-AR" sz="1200" baseline="-25000"/>
              <a:t>1</a:t>
            </a:r>
            <a:endParaRPr lang="es-ES" altLang="es-AR" sz="1200"/>
          </a:p>
        </p:txBody>
      </p:sp>
      <p:sp>
        <p:nvSpPr>
          <p:cNvPr id="103494" name="Text Box 70">
            <a:extLst>
              <a:ext uri="{FF2B5EF4-FFF2-40B4-BE49-F238E27FC236}">
                <a16:creationId xmlns:a16="http://schemas.microsoft.com/office/drawing/2014/main" id="{0D84089A-4D45-49AD-A57E-E9FE4B6187B0}"/>
              </a:ext>
            </a:extLst>
          </p:cNvPr>
          <p:cNvSpPr txBox="1">
            <a:spLocks noChangeArrowheads="1"/>
          </p:cNvSpPr>
          <p:nvPr/>
        </p:nvSpPr>
        <p:spPr bwMode="auto">
          <a:xfrm>
            <a:off x="6400800" y="288290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200"/>
              <a:t>Q</a:t>
            </a:r>
            <a:r>
              <a:rPr lang="es-AR" altLang="es-AR" sz="1200" baseline="-25000"/>
              <a:t>1</a:t>
            </a:r>
            <a:endParaRPr lang="es-ES" altLang="es-AR" sz="1200" baseline="-25000"/>
          </a:p>
        </p:txBody>
      </p:sp>
      <p:sp>
        <p:nvSpPr>
          <p:cNvPr id="103495" name="Text Box 71">
            <a:extLst>
              <a:ext uri="{FF2B5EF4-FFF2-40B4-BE49-F238E27FC236}">
                <a16:creationId xmlns:a16="http://schemas.microsoft.com/office/drawing/2014/main" id="{735572C4-241E-4BE0-9D9C-8A49D492F3FA}"/>
              </a:ext>
            </a:extLst>
          </p:cNvPr>
          <p:cNvSpPr txBox="1">
            <a:spLocks noChangeArrowheads="1"/>
          </p:cNvSpPr>
          <p:nvPr/>
        </p:nvSpPr>
        <p:spPr bwMode="auto">
          <a:xfrm>
            <a:off x="9245600" y="3087689"/>
            <a:ext cx="431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200"/>
              <a:t>D</a:t>
            </a:r>
            <a:r>
              <a:rPr lang="es-AR" altLang="es-AR" sz="1200" baseline="-25000"/>
              <a:t>2</a:t>
            </a:r>
            <a:endParaRPr lang="es-ES" altLang="es-AR" sz="1200"/>
          </a:p>
        </p:txBody>
      </p:sp>
      <p:sp>
        <p:nvSpPr>
          <p:cNvPr id="103496" name="Text Box 72">
            <a:extLst>
              <a:ext uri="{FF2B5EF4-FFF2-40B4-BE49-F238E27FC236}">
                <a16:creationId xmlns:a16="http://schemas.microsoft.com/office/drawing/2014/main" id="{E69275F9-1BF1-4178-AA34-386B6807BD01}"/>
              </a:ext>
            </a:extLst>
          </p:cNvPr>
          <p:cNvSpPr txBox="1">
            <a:spLocks noChangeArrowheads="1"/>
          </p:cNvSpPr>
          <p:nvPr/>
        </p:nvSpPr>
        <p:spPr bwMode="auto">
          <a:xfrm>
            <a:off x="9448800" y="2965450"/>
            <a:ext cx="45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200"/>
              <a:t>Q</a:t>
            </a:r>
            <a:r>
              <a:rPr lang="es-AR" altLang="es-AR" sz="1200" baseline="-25000"/>
              <a:t>2</a:t>
            </a:r>
            <a:endParaRPr lang="es-ES" altLang="es-AR" sz="1200" baseline="-25000"/>
          </a:p>
        </p:txBody>
      </p:sp>
      <p:sp>
        <p:nvSpPr>
          <p:cNvPr id="103497" name="Text Box 73">
            <a:extLst>
              <a:ext uri="{FF2B5EF4-FFF2-40B4-BE49-F238E27FC236}">
                <a16:creationId xmlns:a16="http://schemas.microsoft.com/office/drawing/2014/main" id="{DE506CF7-90A6-4FA2-B73B-FE4F024A9DE7}"/>
              </a:ext>
            </a:extLst>
          </p:cNvPr>
          <p:cNvSpPr txBox="1">
            <a:spLocks noChangeArrowheads="1"/>
          </p:cNvSpPr>
          <p:nvPr/>
        </p:nvSpPr>
        <p:spPr bwMode="auto">
          <a:xfrm>
            <a:off x="39481" y="1743075"/>
            <a:ext cx="26209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600" dirty="0">
                <a:solidFill>
                  <a:schemeClr val="hlink"/>
                </a:solidFill>
              </a:rPr>
              <a:t>Entrada serie para desplazamiento a </a:t>
            </a:r>
            <a:r>
              <a:rPr lang="es-AR" altLang="es-AR" sz="1600" dirty="0" err="1">
                <a:solidFill>
                  <a:schemeClr val="hlink"/>
                </a:solidFill>
              </a:rPr>
              <a:t>dertecha</a:t>
            </a:r>
            <a:endParaRPr lang="es-ES" altLang="es-AR" sz="1600" dirty="0">
              <a:solidFill>
                <a:schemeClr val="hlink"/>
              </a:solidFill>
            </a:endParaRPr>
          </a:p>
        </p:txBody>
      </p:sp>
      <p:sp>
        <p:nvSpPr>
          <p:cNvPr id="103499" name="Text Box 75">
            <a:extLst>
              <a:ext uri="{FF2B5EF4-FFF2-40B4-BE49-F238E27FC236}">
                <a16:creationId xmlns:a16="http://schemas.microsoft.com/office/drawing/2014/main" id="{BA7E9F8B-2639-45ED-BA55-379748E0937B}"/>
              </a:ext>
            </a:extLst>
          </p:cNvPr>
          <p:cNvSpPr txBox="1">
            <a:spLocks noChangeArrowheads="1"/>
          </p:cNvSpPr>
          <p:nvPr/>
        </p:nvSpPr>
        <p:spPr bwMode="auto">
          <a:xfrm>
            <a:off x="7100094" y="4457699"/>
            <a:ext cx="26209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600" dirty="0">
                <a:solidFill>
                  <a:schemeClr val="folHlink"/>
                </a:solidFill>
              </a:rPr>
              <a:t>Entrada serie para desplazamiento a izquierda</a:t>
            </a:r>
            <a:endParaRPr lang="es-ES" altLang="es-AR" sz="1600" dirty="0">
              <a:solidFill>
                <a:schemeClr val="folHlink"/>
              </a:solidFill>
            </a:endParaRPr>
          </a:p>
        </p:txBody>
      </p:sp>
      <p:sp>
        <p:nvSpPr>
          <p:cNvPr id="103500" name="AutoShape 76">
            <a:extLst>
              <a:ext uri="{FF2B5EF4-FFF2-40B4-BE49-F238E27FC236}">
                <a16:creationId xmlns:a16="http://schemas.microsoft.com/office/drawing/2014/main" id="{9204C851-68BB-4DA8-A349-B6BE04930523}"/>
              </a:ext>
            </a:extLst>
          </p:cNvPr>
          <p:cNvSpPr>
            <a:spLocks noChangeArrowheads="1"/>
          </p:cNvSpPr>
          <p:nvPr/>
        </p:nvSpPr>
        <p:spPr bwMode="auto">
          <a:xfrm>
            <a:off x="2286000" y="3662364"/>
            <a:ext cx="228600" cy="376237"/>
          </a:xfrm>
          <a:prstGeom prst="upArrow">
            <a:avLst>
              <a:gd name="adj1" fmla="val 0"/>
              <a:gd name="adj2" fmla="val 4861"/>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03501" name="AutoShape 77">
            <a:extLst>
              <a:ext uri="{FF2B5EF4-FFF2-40B4-BE49-F238E27FC236}">
                <a16:creationId xmlns:a16="http://schemas.microsoft.com/office/drawing/2014/main" id="{B752EF26-FB68-4A56-AB4C-8DD57F3BA918}"/>
              </a:ext>
            </a:extLst>
          </p:cNvPr>
          <p:cNvSpPr>
            <a:spLocks noChangeArrowheads="1"/>
          </p:cNvSpPr>
          <p:nvPr/>
        </p:nvSpPr>
        <p:spPr bwMode="auto">
          <a:xfrm>
            <a:off x="7881938" y="3697289"/>
            <a:ext cx="228600" cy="376237"/>
          </a:xfrm>
          <a:prstGeom prst="upArrow">
            <a:avLst>
              <a:gd name="adj1" fmla="val 50000"/>
              <a:gd name="adj2" fmla="val 41146"/>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03502" name="Text Box 78">
            <a:extLst>
              <a:ext uri="{FF2B5EF4-FFF2-40B4-BE49-F238E27FC236}">
                <a16:creationId xmlns:a16="http://schemas.microsoft.com/office/drawing/2014/main" id="{E0D0E832-4364-4612-9C6F-E88D1C074DE1}"/>
              </a:ext>
            </a:extLst>
          </p:cNvPr>
          <p:cNvSpPr txBox="1">
            <a:spLocks noChangeArrowheads="1"/>
          </p:cNvSpPr>
          <p:nvPr/>
        </p:nvSpPr>
        <p:spPr bwMode="auto">
          <a:xfrm>
            <a:off x="1017549" y="4699000"/>
            <a:ext cx="584045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AR" altLang="es-AR" dirty="0">
                <a:solidFill>
                  <a:schemeClr val="hlink"/>
                </a:solidFill>
              </a:rPr>
              <a:t>Cuando H=1  hay desplazamiento a derecha (camino rojo).</a:t>
            </a:r>
          </a:p>
          <a:p>
            <a:r>
              <a:rPr lang="es-AR" altLang="es-AR" dirty="0">
                <a:solidFill>
                  <a:schemeClr val="folHlink"/>
                </a:solidFill>
              </a:rPr>
              <a:t>Cuando H=0  hay desplazamiento a izquierda (camino azul).</a:t>
            </a:r>
          </a:p>
          <a:p>
            <a:r>
              <a:rPr lang="es-AR" altLang="es-AR" dirty="0">
                <a:solidFill>
                  <a:srgbClr val="009900"/>
                </a:solidFill>
              </a:rPr>
              <a:t>El </a:t>
            </a:r>
            <a:r>
              <a:rPr lang="es-AR" altLang="es-AR" dirty="0" err="1">
                <a:solidFill>
                  <a:srgbClr val="009900"/>
                </a:solidFill>
              </a:rPr>
              <a:t>clock</a:t>
            </a:r>
            <a:r>
              <a:rPr lang="es-AR" altLang="es-AR" dirty="0">
                <a:solidFill>
                  <a:srgbClr val="009900"/>
                </a:solidFill>
              </a:rPr>
              <a:t> no está dibujado por claridad. Todos los “H” van unidos.</a:t>
            </a:r>
            <a:endParaRPr lang="es-ES" altLang="es-AR" dirty="0">
              <a:solidFill>
                <a:srgbClr val="009900"/>
              </a:solidFill>
            </a:endParaRPr>
          </a:p>
        </p:txBody>
      </p:sp>
      <p:sp>
        <p:nvSpPr>
          <p:cNvPr id="103503" name="Text Box 79">
            <a:extLst>
              <a:ext uri="{FF2B5EF4-FFF2-40B4-BE49-F238E27FC236}">
                <a16:creationId xmlns:a16="http://schemas.microsoft.com/office/drawing/2014/main" id="{C9F417E1-BCEB-40B6-B03C-F8D71BA98F1A}"/>
              </a:ext>
            </a:extLst>
          </p:cNvPr>
          <p:cNvSpPr txBox="1">
            <a:spLocks noChangeArrowheads="1"/>
          </p:cNvSpPr>
          <p:nvPr/>
        </p:nvSpPr>
        <p:spPr bwMode="auto">
          <a:xfrm>
            <a:off x="1524000" y="2962275"/>
            <a:ext cx="33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400"/>
              <a:t>H</a:t>
            </a:r>
            <a:endParaRPr lang="es-ES" altLang="es-AR" sz="1400"/>
          </a:p>
        </p:txBody>
      </p:sp>
      <p:sp>
        <p:nvSpPr>
          <p:cNvPr id="103504" name="Text Box 80">
            <a:extLst>
              <a:ext uri="{FF2B5EF4-FFF2-40B4-BE49-F238E27FC236}">
                <a16:creationId xmlns:a16="http://schemas.microsoft.com/office/drawing/2014/main" id="{75BCBEBD-183D-42E4-88FB-5D36E068F568}"/>
              </a:ext>
            </a:extLst>
          </p:cNvPr>
          <p:cNvSpPr txBox="1">
            <a:spLocks noChangeArrowheads="1"/>
          </p:cNvSpPr>
          <p:nvPr/>
        </p:nvSpPr>
        <p:spPr bwMode="auto">
          <a:xfrm>
            <a:off x="4251325" y="2973388"/>
            <a:ext cx="33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400"/>
              <a:t>H</a:t>
            </a:r>
            <a:endParaRPr lang="es-ES" altLang="es-AR" sz="1400"/>
          </a:p>
        </p:txBody>
      </p:sp>
      <p:sp>
        <p:nvSpPr>
          <p:cNvPr id="103505" name="Text Box 81">
            <a:extLst>
              <a:ext uri="{FF2B5EF4-FFF2-40B4-BE49-F238E27FC236}">
                <a16:creationId xmlns:a16="http://schemas.microsoft.com/office/drawing/2014/main" id="{D71569B9-81FD-44DC-92DD-D01E2C0825F2}"/>
              </a:ext>
            </a:extLst>
          </p:cNvPr>
          <p:cNvSpPr txBox="1">
            <a:spLocks noChangeArrowheads="1"/>
          </p:cNvSpPr>
          <p:nvPr/>
        </p:nvSpPr>
        <p:spPr bwMode="auto">
          <a:xfrm>
            <a:off x="7239000" y="3017838"/>
            <a:ext cx="33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sz="1400"/>
              <a:t>H</a:t>
            </a:r>
            <a:endParaRPr lang="es-ES" altLang="es-AR" sz="1400"/>
          </a:p>
        </p:txBody>
      </p:sp>
      <p:sp>
        <p:nvSpPr>
          <p:cNvPr id="103506" name="AutoShape 82">
            <a:extLst>
              <a:ext uri="{FF2B5EF4-FFF2-40B4-BE49-F238E27FC236}">
                <a16:creationId xmlns:a16="http://schemas.microsoft.com/office/drawing/2014/main" id="{EA362C43-D966-440F-BDBC-69C4223856AE}"/>
              </a:ext>
            </a:extLst>
          </p:cNvPr>
          <p:cNvSpPr>
            <a:spLocks noChangeArrowheads="1"/>
          </p:cNvSpPr>
          <p:nvPr/>
        </p:nvSpPr>
        <p:spPr bwMode="auto">
          <a:xfrm>
            <a:off x="2278064" y="2466975"/>
            <a:ext cx="312737" cy="381000"/>
          </a:xfrm>
          <a:prstGeom prst="downArrow">
            <a:avLst>
              <a:gd name="adj1" fmla="val 50000"/>
              <a:gd name="adj2" fmla="val 30457"/>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05A5E544-8E94-47F0-9B58-B3B090AA86D7}"/>
              </a:ext>
            </a:extLst>
          </p:cNvPr>
          <p:cNvSpPr>
            <a:spLocks noGrp="1" noChangeArrowheads="1"/>
          </p:cNvSpPr>
          <p:nvPr>
            <p:ph type="title"/>
          </p:nvPr>
        </p:nvSpPr>
        <p:spPr/>
        <p:txBody>
          <a:bodyPr/>
          <a:lstStyle/>
          <a:p>
            <a:r>
              <a:rPr lang="es-ES" altLang="es-AR" dirty="0"/>
              <a:t>13) Contadores </a:t>
            </a:r>
            <a:r>
              <a:rPr lang="es-AR" altLang="es-AR" dirty="0"/>
              <a:t>(1)</a:t>
            </a:r>
            <a:endParaRPr lang="es-ES" altLang="es-AR" dirty="0"/>
          </a:p>
        </p:txBody>
      </p:sp>
      <p:sp>
        <p:nvSpPr>
          <p:cNvPr id="96259" name="Rectangle 3">
            <a:extLst>
              <a:ext uri="{FF2B5EF4-FFF2-40B4-BE49-F238E27FC236}">
                <a16:creationId xmlns:a16="http://schemas.microsoft.com/office/drawing/2014/main" id="{924BA291-47DE-41F5-8226-38BF01F2A2A5}"/>
              </a:ext>
            </a:extLst>
          </p:cNvPr>
          <p:cNvSpPr>
            <a:spLocks noChangeArrowheads="1"/>
          </p:cNvSpPr>
          <p:nvPr/>
        </p:nvSpPr>
        <p:spPr bwMode="auto">
          <a:xfrm>
            <a:off x="2438400" y="2667000"/>
            <a:ext cx="10668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6260" name="Rectangle 4">
            <a:extLst>
              <a:ext uri="{FF2B5EF4-FFF2-40B4-BE49-F238E27FC236}">
                <a16:creationId xmlns:a16="http://schemas.microsoft.com/office/drawing/2014/main" id="{7019A671-2003-4122-AEF4-CC8F3F2CF341}"/>
              </a:ext>
            </a:extLst>
          </p:cNvPr>
          <p:cNvSpPr>
            <a:spLocks noChangeArrowheads="1"/>
          </p:cNvSpPr>
          <p:nvPr/>
        </p:nvSpPr>
        <p:spPr bwMode="auto">
          <a:xfrm>
            <a:off x="4495800" y="2667000"/>
            <a:ext cx="10668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6261" name="Rectangle 5">
            <a:extLst>
              <a:ext uri="{FF2B5EF4-FFF2-40B4-BE49-F238E27FC236}">
                <a16:creationId xmlns:a16="http://schemas.microsoft.com/office/drawing/2014/main" id="{D5888BFF-94EF-4D9E-875B-82D1EE5B5EFC}"/>
              </a:ext>
            </a:extLst>
          </p:cNvPr>
          <p:cNvSpPr>
            <a:spLocks noChangeArrowheads="1"/>
          </p:cNvSpPr>
          <p:nvPr/>
        </p:nvSpPr>
        <p:spPr bwMode="auto">
          <a:xfrm>
            <a:off x="6477000" y="2667000"/>
            <a:ext cx="10668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6263" name="Line 7">
            <a:extLst>
              <a:ext uri="{FF2B5EF4-FFF2-40B4-BE49-F238E27FC236}">
                <a16:creationId xmlns:a16="http://schemas.microsoft.com/office/drawing/2014/main" id="{05EA5C1C-DDF3-4A1A-BC0C-6F03BEA777A6}"/>
              </a:ext>
            </a:extLst>
          </p:cNvPr>
          <p:cNvSpPr>
            <a:spLocks noChangeShapeType="1"/>
          </p:cNvSpPr>
          <p:nvPr/>
        </p:nvSpPr>
        <p:spPr bwMode="auto">
          <a:xfrm>
            <a:off x="2133600" y="28956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264" name="Line 8">
            <a:extLst>
              <a:ext uri="{FF2B5EF4-FFF2-40B4-BE49-F238E27FC236}">
                <a16:creationId xmlns:a16="http://schemas.microsoft.com/office/drawing/2014/main" id="{5209C1C6-B2ED-48F4-A081-EA84ECCEEBF1}"/>
              </a:ext>
            </a:extLst>
          </p:cNvPr>
          <p:cNvSpPr>
            <a:spLocks noChangeShapeType="1"/>
          </p:cNvSpPr>
          <p:nvPr/>
        </p:nvSpPr>
        <p:spPr bwMode="auto">
          <a:xfrm flipV="1">
            <a:off x="2133600" y="2362200"/>
            <a:ext cx="0" cy="990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265" name="Line 9">
            <a:extLst>
              <a:ext uri="{FF2B5EF4-FFF2-40B4-BE49-F238E27FC236}">
                <a16:creationId xmlns:a16="http://schemas.microsoft.com/office/drawing/2014/main" id="{56D23AE5-9B88-4AF7-A6C9-1FAD97DD4C62}"/>
              </a:ext>
            </a:extLst>
          </p:cNvPr>
          <p:cNvSpPr>
            <a:spLocks noChangeShapeType="1"/>
          </p:cNvSpPr>
          <p:nvPr/>
        </p:nvSpPr>
        <p:spPr bwMode="auto">
          <a:xfrm>
            <a:off x="4191000" y="28956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266" name="Line 10">
            <a:extLst>
              <a:ext uri="{FF2B5EF4-FFF2-40B4-BE49-F238E27FC236}">
                <a16:creationId xmlns:a16="http://schemas.microsoft.com/office/drawing/2014/main" id="{D5215A7C-CCA8-4D46-B14A-3D3E0842983F}"/>
              </a:ext>
            </a:extLst>
          </p:cNvPr>
          <p:cNvSpPr>
            <a:spLocks noChangeShapeType="1"/>
          </p:cNvSpPr>
          <p:nvPr/>
        </p:nvSpPr>
        <p:spPr bwMode="auto">
          <a:xfrm flipV="1">
            <a:off x="4191000" y="2362200"/>
            <a:ext cx="0" cy="1066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267" name="Line 11">
            <a:extLst>
              <a:ext uri="{FF2B5EF4-FFF2-40B4-BE49-F238E27FC236}">
                <a16:creationId xmlns:a16="http://schemas.microsoft.com/office/drawing/2014/main" id="{0263F336-F588-42FC-A2AF-59243EC541BD}"/>
              </a:ext>
            </a:extLst>
          </p:cNvPr>
          <p:cNvSpPr>
            <a:spLocks noChangeShapeType="1"/>
          </p:cNvSpPr>
          <p:nvPr/>
        </p:nvSpPr>
        <p:spPr bwMode="auto">
          <a:xfrm>
            <a:off x="6172200" y="28956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268" name="Line 12">
            <a:extLst>
              <a:ext uri="{FF2B5EF4-FFF2-40B4-BE49-F238E27FC236}">
                <a16:creationId xmlns:a16="http://schemas.microsoft.com/office/drawing/2014/main" id="{A9E263E8-4315-4E62-8BAB-D5AC20A2D053}"/>
              </a:ext>
            </a:extLst>
          </p:cNvPr>
          <p:cNvSpPr>
            <a:spLocks noChangeShapeType="1"/>
          </p:cNvSpPr>
          <p:nvPr/>
        </p:nvSpPr>
        <p:spPr bwMode="auto">
          <a:xfrm flipV="1">
            <a:off x="6172200" y="2362200"/>
            <a:ext cx="0" cy="1066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271" name="Line 15">
            <a:extLst>
              <a:ext uri="{FF2B5EF4-FFF2-40B4-BE49-F238E27FC236}">
                <a16:creationId xmlns:a16="http://schemas.microsoft.com/office/drawing/2014/main" id="{7112FC8E-D995-4BD3-BD9D-1C565F263CC0}"/>
              </a:ext>
            </a:extLst>
          </p:cNvPr>
          <p:cNvSpPr>
            <a:spLocks noChangeShapeType="1"/>
          </p:cNvSpPr>
          <p:nvPr/>
        </p:nvSpPr>
        <p:spPr bwMode="auto">
          <a:xfrm>
            <a:off x="3505200" y="28956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272" name="Line 16">
            <a:extLst>
              <a:ext uri="{FF2B5EF4-FFF2-40B4-BE49-F238E27FC236}">
                <a16:creationId xmlns:a16="http://schemas.microsoft.com/office/drawing/2014/main" id="{E16173E5-9C3B-4E2C-9BD0-EE84E613D027}"/>
              </a:ext>
            </a:extLst>
          </p:cNvPr>
          <p:cNvSpPr>
            <a:spLocks noChangeShapeType="1"/>
          </p:cNvSpPr>
          <p:nvPr/>
        </p:nvSpPr>
        <p:spPr bwMode="auto">
          <a:xfrm>
            <a:off x="3810000" y="28956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273" name="Line 17">
            <a:extLst>
              <a:ext uri="{FF2B5EF4-FFF2-40B4-BE49-F238E27FC236}">
                <a16:creationId xmlns:a16="http://schemas.microsoft.com/office/drawing/2014/main" id="{255BCEC5-3C7A-48A6-9CDC-B2F8DA597E7B}"/>
              </a:ext>
            </a:extLst>
          </p:cNvPr>
          <p:cNvSpPr>
            <a:spLocks noChangeShapeType="1"/>
          </p:cNvSpPr>
          <p:nvPr/>
        </p:nvSpPr>
        <p:spPr bwMode="auto">
          <a:xfrm>
            <a:off x="5562600" y="28956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274" name="Line 18">
            <a:extLst>
              <a:ext uri="{FF2B5EF4-FFF2-40B4-BE49-F238E27FC236}">
                <a16:creationId xmlns:a16="http://schemas.microsoft.com/office/drawing/2014/main" id="{9EEAD1C5-3E78-4C2B-ADE8-15ACB3896722}"/>
              </a:ext>
            </a:extLst>
          </p:cNvPr>
          <p:cNvSpPr>
            <a:spLocks noChangeShapeType="1"/>
          </p:cNvSpPr>
          <p:nvPr/>
        </p:nvSpPr>
        <p:spPr bwMode="auto">
          <a:xfrm>
            <a:off x="5791200" y="28956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275" name="Line 19">
            <a:extLst>
              <a:ext uri="{FF2B5EF4-FFF2-40B4-BE49-F238E27FC236}">
                <a16:creationId xmlns:a16="http://schemas.microsoft.com/office/drawing/2014/main" id="{12E2EE6B-8554-48D3-9960-7E10489D011D}"/>
              </a:ext>
            </a:extLst>
          </p:cNvPr>
          <p:cNvSpPr>
            <a:spLocks noChangeShapeType="1"/>
          </p:cNvSpPr>
          <p:nvPr/>
        </p:nvSpPr>
        <p:spPr bwMode="auto">
          <a:xfrm>
            <a:off x="7543800" y="28956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276" name="Line 20">
            <a:extLst>
              <a:ext uri="{FF2B5EF4-FFF2-40B4-BE49-F238E27FC236}">
                <a16:creationId xmlns:a16="http://schemas.microsoft.com/office/drawing/2014/main" id="{1027D07B-A04B-437E-85A9-254BC2A9DA6C}"/>
              </a:ext>
            </a:extLst>
          </p:cNvPr>
          <p:cNvSpPr>
            <a:spLocks noChangeShapeType="1"/>
          </p:cNvSpPr>
          <p:nvPr/>
        </p:nvSpPr>
        <p:spPr bwMode="auto">
          <a:xfrm>
            <a:off x="7848600" y="28956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279" name="Line 23">
            <a:extLst>
              <a:ext uri="{FF2B5EF4-FFF2-40B4-BE49-F238E27FC236}">
                <a16:creationId xmlns:a16="http://schemas.microsoft.com/office/drawing/2014/main" id="{F3036EF5-A859-42AA-9513-30356B59CB76}"/>
              </a:ext>
            </a:extLst>
          </p:cNvPr>
          <p:cNvSpPr>
            <a:spLocks noChangeShapeType="1"/>
          </p:cNvSpPr>
          <p:nvPr/>
        </p:nvSpPr>
        <p:spPr bwMode="auto">
          <a:xfrm>
            <a:off x="1905000" y="3733800"/>
            <a:ext cx="533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288" name="Text Box 32">
            <a:extLst>
              <a:ext uri="{FF2B5EF4-FFF2-40B4-BE49-F238E27FC236}">
                <a16:creationId xmlns:a16="http://schemas.microsoft.com/office/drawing/2014/main" id="{AE6F6A11-229E-49DC-99D5-514BABDD20DD}"/>
              </a:ext>
            </a:extLst>
          </p:cNvPr>
          <p:cNvSpPr txBox="1">
            <a:spLocks noChangeArrowheads="1"/>
          </p:cNvSpPr>
          <p:nvPr/>
        </p:nvSpPr>
        <p:spPr bwMode="auto">
          <a:xfrm>
            <a:off x="2514600" y="2743200"/>
            <a:ext cx="121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J</a:t>
            </a:r>
            <a:r>
              <a:rPr lang="es-ES" altLang="es-AR" baseline="-25000"/>
              <a:t>0</a:t>
            </a:r>
            <a:r>
              <a:rPr lang="es-ES" altLang="es-AR"/>
              <a:t>  Q</a:t>
            </a:r>
            <a:r>
              <a:rPr lang="es-ES" altLang="es-AR" baseline="-25000"/>
              <a:t>0         </a:t>
            </a:r>
            <a:endParaRPr lang="es-ES" altLang="es-AR"/>
          </a:p>
        </p:txBody>
      </p:sp>
      <p:sp>
        <p:nvSpPr>
          <p:cNvPr id="96289" name="Text Box 33">
            <a:extLst>
              <a:ext uri="{FF2B5EF4-FFF2-40B4-BE49-F238E27FC236}">
                <a16:creationId xmlns:a16="http://schemas.microsoft.com/office/drawing/2014/main" id="{4F57C9DF-9624-485A-B200-41164078EE87}"/>
              </a:ext>
            </a:extLst>
          </p:cNvPr>
          <p:cNvSpPr txBox="1">
            <a:spLocks noChangeArrowheads="1"/>
          </p:cNvSpPr>
          <p:nvPr/>
        </p:nvSpPr>
        <p:spPr bwMode="auto">
          <a:xfrm>
            <a:off x="4572000" y="2743200"/>
            <a:ext cx="137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J</a:t>
            </a:r>
            <a:r>
              <a:rPr lang="es-ES" altLang="es-AR" baseline="-25000"/>
              <a:t>1</a:t>
            </a:r>
            <a:r>
              <a:rPr lang="es-ES" altLang="es-AR"/>
              <a:t>  Q</a:t>
            </a:r>
            <a:r>
              <a:rPr lang="es-ES" altLang="es-AR" baseline="-25000"/>
              <a:t>1</a:t>
            </a:r>
            <a:endParaRPr lang="es-ES" altLang="es-AR"/>
          </a:p>
        </p:txBody>
      </p:sp>
      <p:sp>
        <p:nvSpPr>
          <p:cNvPr id="96290" name="Text Box 34">
            <a:extLst>
              <a:ext uri="{FF2B5EF4-FFF2-40B4-BE49-F238E27FC236}">
                <a16:creationId xmlns:a16="http://schemas.microsoft.com/office/drawing/2014/main" id="{C40AF3DF-29B1-47E5-9CDB-2AC6DC6C1D08}"/>
              </a:ext>
            </a:extLst>
          </p:cNvPr>
          <p:cNvSpPr txBox="1">
            <a:spLocks noChangeArrowheads="1"/>
          </p:cNvSpPr>
          <p:nvPr/>
        </p:nvSpPr>
        <p:spPr bwMode="auto">
          <a:xfrm>
            <a:off x="6553200" y="2743200"/>
            <a:ext cx="1600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J</a:t>
            </a:r>
            <a:r>
              <a:rPr lang="es-ES" altLang="es-AR" baseline="-25000"/>
              <a:t>2</a:t>
            </a:r>
            <a:r>
              <a:rPr lang="es-ES" altLang="es-AR"/>
              <a:t>   Q</a:t>
            </a:r>
            <a:r>
              <a:rPr lang="es-ES" altLang="es-AR" baseline="-25000"/>
              <a:t>2</a:t>
            </a:r>
            <a:endParaRPr lang="es-ES" altLang="es-AR"/>
          </a:p>
        </p:txBody>
      </p:sp>
      <p:sp>
        <p:nvSpPr>
          <p:cNvPr id="96292" name="Text Box 36">
            <a:extLst>
              <a:ext uri="{FF2B5EF4-FFF2-40B4-BE49-F238E27FC236}">
                <a16:creationId xmlns:a16="http://schemas.microsoft.com/office/drawing/2014/main" id="{C1481C31-29CB-499B-B4E2-A014BCD7797F}"/>
              </a:ext>
            </a:extLst>
          </p:cNvPr>
          <p:cNvSpPr txBox="1">
            <a:spLocks noChangeArrowheads="1"/>
          </p:cNvSpPr>
          <p:nvPr/>
        </p:nvSpPr>
        <p:spPr bwMode="auto">
          <a:xfrm>
            <a:off x="2133600" y="1981200"/>
            <a:ext cx="7696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dirty="0"/>
              <a:t>“1”                            “1”                           “1”</a:t>
            </a:r>
            <a:r>
              <a:rPr lang="es-ES" altLang="es-AR" baseline="-25000" dirty="0"/>
              <a:t>                                </a:t>
            </a:r>
            <a:endParaRPr lang="es-ES" altLang="es-AR" dirty="0"/>
          </a:p>
        </p:txBody>
      </p:sp>
      <p:sp>
        <p:nvSpPr>
          <p:cNvPr id="96294" name="Text Box 38">
            <a:extLst>
              <a:ext uri="{FF2B5EF4-FFF2-40B4-BE49-F238E27FC236}">
                <a16:creationId xmlns:a16="http://schemas.microsoft.com/office/drawing/2014/main" id="{7B922FAA-CF2F-48DB-9B96-FE63DE93966D}"/>
              </a:ext>
            </a:extLst>
          </p:cNvPr>
          <p:cNvSpPr txBox="1">
            <a:spLocks noChangeArrowheads="1"/>
          </p:cNvSpPr>
          <p:nvPr/>
        </p:nvSpPr>
        <p:spPr bwMode="auto">
          <a:xfrm>
            <a:off x="3124200" y="5410200"/>
            <a:ext cx="601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    Q</a:t>
            </a:r>
            <a:r>
              <a:rPr lang="es-ES" altLang="es-AR" baseline="-25000"/>
              <a:t>0                          </a:t>
            </a:r>
            <a:r>
              <a:rPr lang="es-ES" altLang="es-AR"/>
              <a:t>Q</a:t>
            </a:r>
            <a:r>
              <a:rPr lang="es-ES" altLang="es-AR" baseline="-25000"/>
              <a:t>1                            </a:t>
            </a:r>
            <a:r>
              <a:rPr lang="es-ES" altLang="es-AR"/>
              <a:t>Q</a:t>
            </a:r>
            <a:r>
              <a:rPr lang="es-ES" altLang="es-AR" baseline="-25000"/>
              <a:t>2</a:t>
            </a:r>
            <a:r>
              <a:rPr lang="es-ES" altLang="es-AR"/>
              <a:t>         </a:t>
            </a:r>
          </a:p>
        </p:txBody>
      </p:sp>
      <p:sp>
        <p:nvSpPr>
          <p:cNvPr id="96295" name="Text Box 39">
            <a:extLst>
              <a:ext uri="{FF2B5EF4-FFF2-40B4-BE49-F238E27FC236}">
                <a16:creationId xmlns:a16="http://schemas.microsoft.com/office/drawing/2014/main" id="{1DF406FF-2882-4B37-B71F-4FF9D558B5DE}"/>
              </a:ext>
            </a:extLst>
          </p:cNvPr>
          <p:cNvSpPr txBox="1">
            <a:spLocks noChangeArrowheads="1"/>
          </p:cNvSpPr>
          <p:nvPr/>
        </p:nvSpPr>
        <p:spPr bwMode="auto">
          <a:xfrm>
            <a:off x="1524000" y="33528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CK</a:t>
            </a:r>
          </a:p>
        </p:txBody>
      </p:sp>
      <p:sp>
        <p:nvSpPr>
          <p:cNvPr id="96296" name="Line 40">
            <a:extLst>
              <a:ext uri="{FF2B5EF4-FFF2-40B4-BE49-F238E27FC236}">
                <a16:creationId xmlns:a16="http://schemas.microsoft.com/office/drawing/2014/main" id="{A86FE5E7-500E-4685-A174-23F3B5CE7822}"/>
              </a:ext>
            </a:extLst>
          </p:cNvPr>
          <p:cNvSpPr>
            <a:spLocks noChangeShapeType="1"/>
          </p:cNvSpPr>
          <p:nvPr/>
        </p:nvSpPr>
        <p:spPr bwMode="auto">
          <a:xfrm>
            <a:off x="2133600" y="33528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297" name="Line 41">
            <a:extLst>
              <a:ext uri="{FF2B5EF4-FFF2-40B4-BE49-F238E27FC236}">
                <a16:creationId xmlns:a16="http://schemas.microsoft.com/office/drawing/2014/main" id="{05EB0D7B-06B7-42BF-896C-DE359C4D7E34}"/>
              </a:ext>
            </a:extLst>
          </p:cNvPr>
          <p:cNvSpPr>
            <a:spLocks noChangeShapeType="1"/>
          </p:cNvSpPr>
          <p:nvPr/>
        </p:nvSpPr>
        <p:spPr bwMode="auto">
          <a:xfrm>
            <a:off x="4191000" y="34290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298" name="Line 42">
            <a:extLst>
              <a:ext uri="{FF2B5EF4-FFF2-40B4-BE49-F238E27FC236}">
                <a16:creationId xmlns:a16="http://schemas.microsoft.com/office/drawing/2014/main" id="{807CBCFE-D6A8-4EC2-9EEB-CC4DDAC87B64}"/>
              </a:ext>
            </a:extLst>
          </p:cNvPr>
          <p:cNvSpPr>
            <a:spLocks noChangeShapeType="1"/>
          </p:cNvSpPr>
          <p:nvPr/>
        </p:nvSpPr>
        <p:spPr bwMode="auto">
          <a:xfrm>
            <a:off x="6172200" y="34290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299" name="Line 43">
            <a:extLst>
              <a:ext uri="{FF2B5EF4-FFF2-40B4-BE49-F238E27FC236}">
                <a16:creationId xmlns:a16="http://schemas.microsoft.com/office/drawing/2014/main" id="{196D7F53-BE2D-41DD-8644-50F0E5C5442E}"/>
              </a:ext>
            </a:extLst>
          </p:cNvPr>
          <p:cNvSpPr>
            <a:spLocks noChangeShapeType="1"/>
          </p:cNvSpPr>
          <p:nvPr/>
        </p:nvSpPr>
        <p:spPr bwMode="auto">
          <a:xfrm>
            <a:off x="3810000" y="3733800"/>
            <a:ext cx="685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300" name="Line 44">
            <a:extLst>
              <a:ext uri="{FF2B5EF4-FFF2-40B4-BE49-F238E27FC236}">
                <a16:creationId xmlns:a16="http://schemas.microsoft.com/office/drawing/2014/main" id="{1889B912-345E-407F-9C98-283DA6F56E08}"/>
              </a:ext>
            </a:extLst>
          </p:cNvPr>
          <p:cNvSpPr>
            <a:spLocks noChangeShapeType="1"/>
          </p:cNvSpPr>
          <p:nvPr/>
        </p:nvSpPr>
        <p:spPr bwMode="auto">
          <a:xfrm>
            <a:off x="5791200" y="3733800"/>
            <a:ext cx="685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6301" name="Text Box 45">
            <a:extLst>
              <a:ext uri="{FF2B5EF4-FFF2-40B4-BE49-F238E27FC236}">
                <a16:creationId xmlns:a16="http://schemas.microsoft.com/office/drawing/2014/main" id="{6855A914-E686-47EB-822B-0F5A19D289CC}"/>
              </a:ext>
            </a:extLst>
          </p:cNvPr>
          <p:cNvSpPr txBox="1">
            <a:spLocks noChangeArrowheads="1"/>
          </p:cNvSpPr>
          <p:nvPr/>
        </p:nvSpPr>
        <p:spPr bwMode="auto">
          <a:xfrm>
            <a:off x="2514600" y="3200400"/>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K</a:t>
            </a:r>
            <a:r>
              <a:rPr lang="es-ES" altLang="es-AR" baseline="-25000"/>
              <a:t>0</a:t>
            </a:r>
            <a:endParaRPr lang="es-ES" altLang="es-AR"/>
          </a:p>
        </p:txBody>
      </p:sp>
      <p:sp>
        <p:nvSpPr>
          <p:cNvPr id="96302" name="Text Box 46">
            <a:extLst>
              <a:ext uri="{FF2B5EF4-FFF2-40B4-BE49-F238E27FC236}">
                <a16:creationId xmlns:a16="http://schemas.microsoft.com/office/drawing/2014/main" id="{7111554A-809A-4391-9106-F3465D58E739}"/>
              </a:ext>
            </a:extLst>
          </p:cNvPr>
          <p:cNvSpPr txBox="1">
            <a:spLocks noChangeArrowheads="1"/>
          </p:cNvSpPr>
          <p:nvPr/>
        </p:nvSpPr>
        <p:spPr bwMode="auto">
          <a:xfrm>
            <a:off x="4572000" y="3276600"/>
            <a:ext cx="76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K</a:t>
            </a:r>
            <a:r>
              <a:rPr lang="es-ES" altLang="es-AR" baseline="-25000"/>
              <a:t>1</a:t>
            </a:r>
            <a:endParaRPr lang="es-ES" altLang="es-AR"/>
          </a:p>
        </p:txBody>
      </p:sp>
      <p:sp>
        <p:nvSpPr>
          <p:cNvPr id="96303" name="Text Box 47">
            <a:extLst>
              <a:ext uri="{FF2B5EF4-FFF2-40B4-BE49-F238E27FC236}">
                <a16:creationId xmlns:a16="http://schemas.microsoft.com/office/drawing/2014/main" id="{6ED80EB7-1009-4299-B5A8-73FD9E1D61AB}"/>
              </a:ext>
            </a:extLst>
          </p:cNvPr>
          <p:cNvSpPr txBox="1">
            <a:spLocks noChangeArrowheads="1"/>
          </p:cNvSpPr>
          <p:nvPr/>
        </p:nvSpPr>
        <p:spPr bwMode="auto">
          <a:xfrm>
            <a:off x="6553200" y="3200400"/>
            <a:ext cx="60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K</a:t>
            </a:r>
            <a:r>
              <a:rPr lang="es-AR" altLang="es-AR" baseline="-25000"/>
              <a:t>2</a:t>
            </a:r>
            <a:endParaRPr lang="es-ES" altLang="es-AR"/>
          </a:p>
        </p:txBody>
      </p:sp>
      <p:sp>
        <p:nvSpPr>
          <p:cNvPr id="96306" name="AutoShape 50">
            <a:extLst>
              <a:ext uri="{FF2B5EF4-FFF2-40B4-BE49-F238E27FC236}">
                <a16:creationId xmlns:a16="http://schemas.microsoft.com/office/drawing/2014/main" id="{413B6131-F458-4E6B-A2AC-1C3CE348737C}"/>
              </a:ext>
            </a:extLst>
          </p:cNvPr>
          <p:cNvSpPr>
            <a:spLocks noChangeArrowheads="1"/>
          </p:cNvSpPr>
          <p:nvPr/>
        </p:nvSpPr>
        <p:spPr bwMode="auto">
          <a:xfrm>
            <a:off x="2057400" y="2209800"/>
            <a:ext cx="152400" cy="1524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6307" name="AutoShape 51">
            <a:extLst>
              <a:ext uri="{FF2B5EF4-FFF2-40B4-BE49-F238E27FC236}">
                <a16:creationId xmlns:a16="http://schemas.microsoft.com/office/drawing/2014/main" id="{45D59AC0-D844-4891-ABDF-9C937D2F7376}"/>
              </a:ext>
            </a:extLst>
          </p:cNvPr>
          <p:cNvSpPr>
            <a:spLocks noChangeArrowheads="1"/>
          </p:cNvSpPr>
          <p:nvPr/>
        </p:nvSpPr>
        <p:spPr bwMode="auto">
          <a:xfrm>
            <a:off x="4114800" y="2209800"/>
            <a:ext cx="152400" cy="1524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6308" name="AutoShape 52">
            <a:extLst>
              <a:ext uri="{FF2B5EF4-FFF2-40B4-BE49-F238E27FC236}">
                <a16:creationId xmlns:a16="http://schemas.microsoft.com/office/drawing/2014/main" id="{2C964570-A2CB-4C56-B925-EADB0501A223}"/>
              </a:ext>
            </a:extLst>
          </p:cNvPr>
          <p:cNvSpPr>
            <a:spLocks noChangeArrowheads="1"/>
          </p:cNvSpPr>
          <p:nvPr/>
        </p:nvSpPr>
        <p:spPr bwMode="auto">
          <a:xfrm>
            <a:off x="6096000" y="2209800"/>
            <a:ext cx="152400" cy="1524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6309" name="Text Box 53">
            <a:extLst>
              <a:ext uri="{FF2B5EF4-FFF2-40B4-BE49-F238E27FC236}">
                <a16:creationId xmlns:a16="http://schemas.microsoft.com/office/drawing/2014/main" id="{2BDCAF33-FB8A-4623-89CF-7A668393B818}"/>
              </a:ext>
            </a:extLst>
          </p:cNvPr>
          <p:cNvSpPr txBox="1">
            <a:spLocks noChangeArrowheads="1"/>
          </p:cNvSpPr>
          <p:nvPr/>
        </p:nvSpPr>
        <p:spPr bwMode="auto">
          <a:xfrm>
            <a:off x="3886200" y="3733801"/>
            <a:ext cx="762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CK</a:t>
            </a:r>
            <a:r>
              <a:rPr lang="es-AR" altLang="es-AR"/>
              <a:t>1</a:t>
            </a:r>
            <a:endParaRPr lang="es-ES" altLang="es-AR"/>
          </a:p>
        </p:txBody>
      </p:sp>
      <p:sp>
        <p:nvSpPr>
          <p:cNvPr id="96310" name="Text Box 54">
            <a:extLst>
              <a:ext uri="{FF2B5EF4-FFF2-40B4-BE49-F238E27FC236}">
                <a16:creationId xmlns:a16="http://schemas.microsoft.com/office/drawing/2014/main" id="{E5D422D9-D8EC-4504-BCF7-0E744F6892F5}"/>
              </a:ext>
            </a:extLst>
          </p:cNvPr>
          <p:cNvSpPr txBox="1">
            <a:spLocks noChangeArrowheads="1"/>
          </p:cNvSpPr>
          <p:nvPr/>
        </p:nvSpPr>
        <p:spPr bwMode="auto">
          <a:xfrm>
            <a:off x="5791200" y="3733801"/>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CK</a:t>
            </a:r>
            <a:r>
              <a:rPr lang="es-AR" altLang="es-AR"/>
              <a:t>2</a:t>
            </a:r>
            <a:endParaRPr lang="es-ES" altLang="es-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426EC550-72EC-483D-B128-C3769ABB8776}"/>
              </a:ext>
            </a:extLst>
          </p:cNvPr>
          <p:cNvSpPr>
            <a:spLocks noGrp="1" noChangeArrowheads="1"/>
          </p:cNvSpPr>
          <p:nvPr>
            <p:ph type="title"/>
          </p:nvPr>
        </p:nvSpPr>
        <p:spPr>
          <a:xfrm>
            <a:off x="1451578" y="183663"/>
            <a:ext cx="9603275" cy="1049235"/>
          </a:xfrm>
        </p:spPr>
        <p:txBody>
          <a:bodyPr/>
          <a:lstStyle/>
          <a:p>
            <a:r>
              <a:rPr lang="es-ES" altLang="es-AR" dirty="0"/>
              <a:t>Contadores </a:t>
            </a:r>
            <a:r>
              <a:rPr lang="es-AR" altLang="es-AR" dirty="0"/>
              <a:t>(2)</a:t>
            </a:r>
            <a:endParaRPr lang="es-ES" altLang="es-AR" dirty="0"/>
          </a:p>
        </p:txBody>
      </p:sp>
      <p:sp>
        <p:nvSpPr>
          <p:cNvPr id="97283" name="Rectangle 3">
            <a:extLst>
              <a:ext uri="{FF2B5EF4-FFF2-40B4-BE49-F238E27FC236}">
                <a16:creationId xmlns:a16="http://schemas.microsoft.com/office/drawing/2014/main" id="{258CDC5D-9EB4-40E5-8B03-EFDE5714B259}"/>
              </a:ext>
            </a:extLst>
          </p:cNvPr>
          <p:cNvSpPr>
            <a:spLocks noGrp="1" noChangeArrowheads="1"/>
          </p:cNvSpPr>
          <p:nvPr>
            <p:ph type="body" idx="1"/>
          </p:nvPr>
        </p:nvSpPr>
        <p:spPr>
          <a:xfrm>
            <a:off x="1451579" y="1114584"/>
            <a:ext cx="9603275" cy="3450613"/>
          </a:xfrm>
        </p:spPr>
        <p:txBody>
          <a:bodyPr/>
          <a:lstStyle/>
          <a:p>
            <a:pPr>
              <a:buFont typeface="Wingdings" panose="05000000000000000000" pitchFamily="2" charset="2"/>
              <a:buNone/>
            </a:pPr>
            <a:r>
              <a:rPr lang="es-ES" altLang="es-AR" dirty="0"/>
              <a:t>Cuenta de 0 a 7</a:t>
            </a:r>
          </a:p>
        </p:txBody>
      </p:sp>
      <p:sp>
        <p:nvSpPr>
          <p:cNvPr id="97284" name="Line 4">
            <a:extLst>
              <a:ext uri="{FF2B5EF4-FFF2-40B4-BE49-F238E27FC236}">
                <a16:creationId xmlns:a16="http://schemas.microsoft.com/office/drawing/2014/main" id="{82581005-A0E0-4BB3-99D5-AFC3873D7367}"/>
              </a:ext>
            </a:extLst>
          </p:cNvPr>
          <p:cNvSpPr>
            <a:spLocks noChangeShapeType="1"/>
          </p:cNvSpPr>
          <p:nvPr/>
        </p:nvSpPr>
        <p:spPr bwMode="auto">
          <a:xfrm>
            <a:off x="2438400" y="1842052"/>
            <a:ext cx="0" cy="3886200"/>
          </a:xfrm>
          <a:prstGeom prst="line">
            <a:avLst/>
          </a:prstGeom>
          <a:noFill/>
          <a:ln w="952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285" name="Line 5">
            <a:extLst>
              <a:ext uri="{FF2B5EF4-FFF2-40B4-BE49-F238E27FC236}">
                <a16:creationId xmlns:a16="http://schemas.microsoft.com/office/drawing/2014/main" id="{44FCD427-882B-486E-8C0F-05B1169961A7}"/>
              </a:ext>
            </a:extLst>
          </p:cNvPr>
          <p:cNvSpPr>
            <a:spLocks noChangeShapeType="1"/>
          </p:cNvSpPr>
          <p:nvPr/>
        </p:nvSpPr>
        <p:spPr bwMode="auto">
          <a:xfrm>
            <a:off x="2438400" y="2680252"/>
            <a:ext cx="6096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286" name="Line 6">
            <a:extLst>
              <a:ext uri="{FF2B5EF4-FFF2-40B4-BE49-F238E27FC236}">
                <a16:creationId xmlns:a16="http://schemas.microsoft.com/office/drawing/2014/main" id="{87C16A4A-3BE4-4438-8867-F2832D1186BD}"/>
              </a:ext>
            </a:extLst>
          </p:cNvPr>
          <p:cNvSpPr>
            <a:spLocks noChangeShapeType="1"/>
          </p:cNvSpPr>
          <p:nvPr/>
        </p:nvSpPr>
        <p:spPr bwMode="auto">
          <a:xfrm>
            <a:off x="2438400" y="3518452"/>
            <a:ext cx="6096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287" name="Line 7">
            <a:extLst>
              <a:ext uri="{FF2B5EF4-FFF2-40B4-BE49-F238E27FC236}">
                <a16:creationId xmlns:a16="http://schemas.microsoft.com/office/drawing/2014/main" id="{BB4EAC6C-573B-4573-A057-600B30D85AFD}"/>
              </a:ext>
            </a:extLst>
          </p:cNvPr>
          <p:cNvSpPr>
            <a:spLocks noChangeShapeType="1"/>
          </p:cNvSpPr>
          <p:nvPr/>
        </p:nvSpPr>
        <p:spPr bwMode="auto">
          <a:xfrm>
            <a:off x="2438400" y="4356652"/>
            <a:ext cx="6096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288" name="Line 8">
            <a:extLst>
              <a:ext uri="{FF2B5EF4-FFF2-40B4-BE49-F238E27FC236}">
                <a16:creationId xmlns:a16="http://schemas.microsoft.com/office/drawing/2014/main" id="{3107D4F9-981A-4831-B584-7D7EE9C749B2}"/>
              </a:ext>
            </a:extLst>
          </p:cNvPr>
          <p:cNvSpPr>
            <a:spLocks noChangeShapeType="1"/>
          </p:cNvSpPr>
          <p:nvPr/>
        </p:nvSpPr>
        <p:spPr bwMode="auto">
          <a:xfrm>
            <a:off x="2438400" y="5194852"/>
            <a:ext cx="6096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289" name="Line 9">
            <a:extLst>
              <a:ext uri="{FF2B5EF4-FFF2-40B4-BE49-F238E27FC236}">
                <a16:creationId xmlns:a16="http://schemas.microsoft.com/office/drawing/2014/main" id="{406C62B3-D2FF-40DE-BF06-AF50C8FB0755}"/>
              </a:ext>
            </a:extLst>
          </p:cNvPr>
          <p:cNvSpPr>
            <a:spLocks noChangeShapeType="1"/>
          </p:cNvSpPr>
          <p:nvPr/>
        </p:nvSpPr>
        <p:spPr bwMode="auto">
          <a:xfrm>
            <a:off x="4038600" y="2070652"/>
            <a:ext cx="0" cy="312420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290" name="Line 10">
            <a:extLst>
              <a:ext uri="{FF2B5EF4-FFF2-40B4-BE49-F238E27FC236}">
                <a16:creationId xmlns:a16="http://schemas.microsoft.com/office/drawing/2014/main" id="{B7B7CD95-E974-46B9-97A3-94D15685DC81}"/>
              </a:ext>
            </a:extLst>
          </p:cNvPr>
          <p:cNvSpPr>
            <a:spLocks noChangeShapeType="1"/>
          </p:cNvSpPr>
          <p:nvPr/>
        </p:nvSpPr>
        <p:spPr bwMode="auto">
          <a:xfrm>
            <a:off x="4724400" y="2070652"/>
            <a:ext cx="0" cy="312420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292" name="Line 12">
            <a:extLst>
              <a:ext uri="{FF2B5EF4-FFF2-40B4-BE49-F238E27FC236}">
                <a16:creationId xmlns:a16="http://schemas.microsoft.com/office/drawing/2014/main" id="{969D6A66-BB19-47F9-A41F-7D5B4816941D}"/>
              </a:ext>
            </a:extLst>
          </p:cNvPr>
          <p:cNvSpPr>
            <a:spLocks noChangeShapeType="1"/>
          </p:cNvSpPr>
          <p:nvPr/>
        </p:nvSpPr>
        <p:spPr bwMode="auto">
          <a:xfrm>
            <a:off x="5334000" y="2451652"/>
            <a:ext cx="0" cy="274320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293" name="Line 13">
            <a:extLst>
              <a:ext uri="{FF2B5EF4-FFF2-40B4-BE49-F238E27FC236}">
                <a16:creationId xmlns:a16="http://schemas.microsoft.com/office/drawing/2014/main" id="{7FE1BAAE-4903-4A04-8DCF-FED21C00C90F}"/>
              </a:ext>
            </a:extLst>
          </p:cNvPr>
          <p:cNvSpPr>
            <a:spLocks noChangeShapeType="1"/>
          </p:cNvSpPr>
          <p:nvPr/>
        </p:nvSpPr>
        <p:spPr bwMode="auto">
          <a:xfrm>
            <a:off x="5943600" y="2451652"/>
            <a:ext cx="0" cy="274320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294" name="Line 14">
            <a:extLst>
              <a:ext uri="{FF2B5EF4-FFF2-40B4-BE49-F238E27FC236}">
                <a16:creationId xmlns:a16="http://schemas.microsoft.com/office/drawing/2014/main" id="{63EFA56B-4EBB-4A53-9A89-8519B1A1F216}"/>
              </a:ext>
            </a:extLst>
          </p:cNvPr>
          <p:cNvSpPr>
            <a:spLocks noChangeShapeType="1"/>
          </p:cNvSpPr>
          <p:nvPr/>
        </p:nvSpPr>
        <p:spPr bwMode="auto">
          <a:xfrm>
            <a:off x="6629400" y="2451652"/>
            <a:ext cx="0" cy="274320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295" name="Line 15">
            <a:extLst>
              <a:ext uri="{FF2B5EF4-FFF2-40B4-BE49-F238E27FC236}">
                <a16:creationId xmlns:a16="http://schemas.microsoft.com/office/drawing/2014/main" id="{E06B34A6-0521-424D-A2CD-DB38968D1368}"/>
              </a:ext>
            </a:extLst>
          </p:cNvPr>
          <p:cNvSpPr>
            <a:spLocks noChangeShapeType="1"/>
          </p:cNvSpPr>
          <p:nvPr/>
        </p:nvSpPr>
        <p:spPr bwMode="auto">
          <a:xfrm>
            <a:off x="7315200" y="2451652"/>
            <a:ext cx="0" cy="274320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296" name="Line 16">
            <a:extLst>
              <a:ext uri="{FF2B5EF4-FFF2-40B4-BE49-F238E27FC236}">
                <a16:creationId xmlns:a16="http://schemas.microsoft.com/office/drawing/2014/main" id="{0239DD5C-C8EC-49EF-8F9F-56F3DCC485AF}"/>
              </a:ext>
            </a:extLst>
          </p:cNvPr>
          <p:cNvSpPr>
            <a:spLocks noChangeShapeType="1"/>
          </p:cNvSpPr>
          <p:nvPr/>
        </p:nvSpPr>
        <p:spPr bwMode="auto">
          <a:xfrm>
            <a:off x="3352800" y="2680252"/>
            <a:ext cx="0" cy="251460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297" name="Line 17">
            <a:extLst>
              <a:ext uri="{FF2B5EF4-FFF2-40B4-BE49-F238E27FC236}">
                <a16:creationId xmlns:a16="http://schemas.microsoft.com/office/drawing/2014/main" id="{F019E435-2407-45A2-896C-BD206653CEBA}"/>
              </a:ext>
            </a:extLst>
          </p:cNvPr>
          <p:cNvSpPr>
            <a:spLocks noChangeShapeType="1"/>
          </p:cNvSpPr>
          <p:nvPr/>
        </p:nvSpPr>
        <p:spPr bwMode="auto">
          <a:xfrm>
            <a:off x="2667000" y="2680252"/>
            <a:ext cx="0" cy="251460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298" name="Line 18">
            <a:extLst>
              <a:ext uri="{FF2B5EF4-FFF2-40B4-BE49-F238E27FC236}">
                <a16:creationId xmlns:a16="http://schemas.microsoft.com/office/drawing/2014/main" id="{2C99027E-5977-4700-96C8-2C73738C632F}"/>
              </a:ext>
            </a:extLst>
          </p:cNvPr>
          <p:cNvSpPr>
            <a:spLocks noChangeShapeType="1"/>
          </p:cNvSpPr>
          <p:nvPr/>
        </p:nvSpPr>
        <p:spPr bwMode="auto">
          <a:xfrm>
            <a:off x="7924800" y="2680252"/>
            <a:ext cx="0" cy="2514600"/>
          </a:xfrm>
          <a:prstGeom prst="line">
            <a:avLst/>
          </a:prstGeom>
          <a:noFill/>
          <a:ln w="952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04" name="Line 24">
            <a:extLst>
              <a:ext uri="{FF2B5EF4-FFF2-40B4-BE49-F238E27FC236}">
                <a16:creationId xmlns:a16="http://schemas.microsoft.com/office/drawing/2014/main" id="{34A9AFC3-1729-4FE7-89A5-BCF4C4047077}"/>
              </a:ext>
            </a:extLst>
          </p:cNvPr>
          <p:cNvSpPr>
            <a:spLocks noChangeShapeType="1"/>
          </p:cNvSpPr>
          <p:nvPr/>
        </p:nvSpPr>
        <p:spPr bwMode="auto">
          <a:xfrm>
            <a:off x="2438400" y="2680252"/>
            <a:ext cx="228600" cy="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06" name="Line 26">
            <a:extLst>
              <a:ext uri="{FF2B5EF4-FFF2-40B4-BE49-F238E27FC236}">
                <a16:creationId xmlns:a16="http://schemas.microsoft.com/office/drawing/2014/main" id="{209DF3BB-41C6-4A1A-94E2-CD196B1A43B7}"/>
              </a:ext>
            </a:extLst>
          </p:cNvPr>
          <p:cNvSpPr>
            <a:spLocks noChangeShapeType="1"/>
          </p:cNvSpPr>
          <p:nvPr/>
        </p:nvSpPr>
        <p:spPr bwMode="auto">
          <a:xfrm>
            <a:off x="4724400" y="2070652"/>
            <a:ext cx="0" cy="6096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grpSp>
        <p:nvGrpSpPr>
          <p:cNvPr id="2" name="Grupo 1">
            <a:extLst>
              <a:ext uri="{FF2B5EF4-FFF2-40B4-BE49-F238E27FC236}">
                <a16:creationId xmlns:a16="http://schemas.microsoft.com/office/drawing/2014/main" id="{123B3D59-DBA2-4D3E-8042-C06AB598B487}"/>
              </a:ext>
            </a:extLst>
          </p:cNvPr>
          <p:cNvGrpSpPr/>
          <p:nvPr/>
        </p:nvGrpSpPr>
        <p:grpSpPr>
          <a:xfrm>
            <a:off x="2660374" y="2070652"/>
            <a:ext cx="2667000" cy="609600"/>
            <a:chOff x="2660374" y="2070652"/>
            <a:chExt cx="2667000" cy="609600"/>
          </a:xfrm>
        </p:grpSpPr>
        <p:sp>
          <p:nvSpPr>
            <p:cNvPr id="97299" name="Line 19">
              <a:extLst>
                <a:ext uri="{FF2B5EF4-FFF2-40B4-BE49-F238E27FC236}">
                  <a16:creationId xmlns:a16="http://schemas.microsoft.com/office/drawing/2014/main" id="{6938A603-6843-460D-A89B-EED0D536BAFD}"/>
                </a:ext>
              </a:extLst>
            </p:cNvPr>
            <p:cNvSpPr>
              <a:spLocks noChangeShapeType="1"/>
            </p:cNvSpPr>
            <p:nvPr/>
          </p:nvSpPr>
          <p:spPr bwMode="auto">
            <a:xfrm>
              <a:off x="2660374" y="2070652"/>
              <a:ext cx="6858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00" name="Line 20">
              <a:extLst>
                <a:ext uri="{FF2B5EF4-FFF2-40B4-BE49-F238E27FC236}">
                  <a16:creationId xmlns:a16="http://schemas.microsoft.com/office/drawing/2014/main" id="{17C6FBA4-4993-46BD-B356-6B27C977483C}"/>
                </a:ext>
              </a:extLst>
            </p:cNvPr>
            <p:cNvSpPr>
              <a:spLocks noChangeShapeType="1"/>
            </p:cNvSpPr>
            <p:nvPr/>
          </p:nvSpPr>
          <p:spPr bwMode="auto">
            <a:xfrm>
              <a:off x="3346174" y="2070652"/>
              <a:ext cx="0" cy="6096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01" name="Line 21">
              <a:extLst>
                <a:ext uri="{FF2B5EF4-FFF2-40B4-BE49-F238E27FC236}">
                  <a16:creationId xmlns:a16="http://schemas.microsoft.com/office/drawing/2014/main" id="{63290DD5-CF9B-4B55-9DA2-1BBD1AF7F336}"/>
                </a:ext>
              </a:extLst>
            </p:cNvPr>
            <p:cNvSpPr>
              <a:spLocks noChangeShapeType="1"/>
            </p:cNvSpPr>
            <p:nvPr/>
          </p:nvSpPr>
          <p:spPr bwMode="auto">
            <a:xfrm>
              <a:off x="2660374" y="2070652"/>
              <a:ext cx="0" cy="6096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02" name="Line 22">
              <a:extLst>
                <a:ext uri="{FF2B5EF4-FFF2-40B4-BE49-F238E27FC236}">
                  <a16:creationId xmlns:a16="http://schemas.microsoft.com/office/drawing/2014/main" id="{DABB6305-26B3-40ED-9350-22F756B66705}"/>
                </a:ext>
              </a:extLst>
            </p:cNvPr>
            <p:cNvSpPr>
              <a:spLocks noChangeShapeType="1"/>
            </p:cNvSpPr>
            <p:nvPr/>
          </p:nvSpPr>
          <p:spPr bwMode="auto">
            <a:xfrm>
              <a:off x="3346174" y="2680252"/>
              <a:ext cx="6858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03" name="Line 23">
              <a:extLst>
                <a:ext uri="{FF2B5EF4-FFF2-40B4-BE49-F238E27FC236}">
                  <a16:creationId xmlns:a16="http://schemas.microsoft.com/office/drawing/2014/main" id="{82DC1FB5-E23F-4741-A99F-ACE17B831F0D}"/>
                </a:ext>
              </a:extLst>
            </p:cNvPr>
            <p:cNvSpPr>
              <a:spLocks noChangeShapeType="1"/>
            </p:cNvSpPr>
            <p:nvPr/>
          </p:nvSpPr>
          <p:spPr bwMode="auto">
            <a:xfrm flipV="1">
              <a:off x="4031974" y="2070652"/>
              <a:ext cx="0" cy="6096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05" name="Line 25">
              <a:extLst>
                <a:ext uri="{FF2B5EF4-FFF2-40B4-BE49-F238E27FC236}">
                  <a16:creationId xmlns:a16="http://schemas.microsoft.com/office/drawing/2014/main" id="{88E66D41-595B-491A-80DE-8FE0F6065CE2}"/>
                </a:ext>
              </a:extLst>
            </p:cNvPr>
            <p:cNvSpPr>
              <a:spLocks noChangeShapeType="1"/>
            </p:cNvSpPr>
            <p:nvPr/>
          </p:nvSpPr>
          <p:spPr bwMode="auto">
            <a:xfrm>
              <a:off x="4031974" y="2070652"/>
              <a:ext cx="6858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07" name="Line 27">
              <a:extLst>
                <a:ext uri="{FF2B5EF4-FFF2-40B4-BE49-F238E27FC236}">
                  <a16:creationId xmlns:a16="http://schemas.microsoft.com/office/drawing/2014/main" id="{DB0C1E60-3321-455C-B90A-FA7B77EE182E}"/>
                </a:ext>
              </a:extLst>
            </p:cNvPr>
            <p:cNvSpPr>
              <a:spLocks noChangeShapeType="1"/>
            </p:cNvSpPr>
            <p:nvPr/>
          </p:nvSpPr>
          <p:spPr bwMode="auto">
            <a:xfrm>
              <a:off x="4717774" y="2680252"/>
              <a:ext cx="6096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grpSp>
      <p:sp>
        <p:nvSpPr>
          <p:cNvPr id="97311" name="Line 31">
            <a:extLst>
              <a:ext uri="{FF2B5EF4-FFF2-40B4-BE49-F238E27FC236}">
                <a16:creationId xmlns:a16="http://schemas.microsoft.com/office/drawing/2014/main" id="{027B4DC4-63DA-4D53-AEAF-628A7DC257D6}"/>
              </a:ext>
            </a:extLst>
          </p:cNvPr>
          <p:cNvSpPr>
            <a:spLocks noChangeShapeType="1"/>
          </p:cNvSpPr>
          <p:nvPr/>
        </p:nvSpPr>
        <p:spPr bwMode="auto">
          <a:xfrm>
            <a:off x="5943600" y="2070652"/>
            <a:ext cx="0" cy="609600"/>
          </a:xfrm>
          <a:prstGeom prst="line">
            <a:avLst/>
          </a:prstGeom>
          <a:noFill/>
          <a:ln w="381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13" name="Line 33">
            <a:extLst>
              <a:ext uri="{FF2B5EF4-FFF2-40B4-BE49-F238E27FC236}">
                <a16:creationId xmlns:a16="http://schemas.microsoft.com/office/drawing/2014/main" id="{5D392480-3A47-4814-A1CE-18A96DBFEB5E}"/>
              </a:ext>
            </a:extLst>
          </p:cNvPr>
          <p:cNvSpPr>
            <a:spLocks noChangeShapeType="1"/>
          </p:cNvSpPr>
          <p:nvPr/>
        </p:nvSpPr>
        <p:spPr bwMode="auto">
          <a:xfrm flipV="1">
            <a:off x="6629400" y="2070652"/>
            <a:ext cx="0" cy="6096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grpSp>
        <p:nvGrpSpPr>
          <p:cNvPr id="3" name="Grupo 2">
            <a:extLst>
              <a:ext uri="{FF2B5EF4-FFF2-40B4-BE49-F238E27FC236}">
                <a16:creationId xmlns:a16="http://schemas.microsoft.com/office/drawing/2014/main" id="{773A3531-B2B7-49F4-9D86-E922D8CAA402}"/>
              </a:ext>
            </a:extLst>
          </p:cNvPr>
          <p:cNvGrpSpPr/>
          <p:nvPr/>
        </p:nvGrpSpPr>
        <p:grpSpPr>
          <a:xfrm>
            <a:off x="5334000" y="2070652"/>
            <a:ext cx="1981200" cy="636089"/>
            <a:chOff x="5334000" y="2070652"/>
            <a:chExt cx="1981200" cy="636089"/>
          </a:xfrm>
        </p:grpSpPr>
        <p:sp>
          <p:nvSpPr>
            <p:cNvPr id="97308" name="Line 28">
              <a:extLst>
                <a:ext uri="{FF2B5EF4-FFF2-40B4-BE49-F238E27FC236}">
                  <a16:creationId xmlns:a16="http://schemas.microsoft.com/office/drawing/2014/main" id="{D6524714-BBC1-4A66-9F97-AAE28EA92189}"/>
                </a:ext>
              </a:extLst>
            </p:cNvPr>
            <p:cNvSpPr>
              <a:spLocks noChangeShapeType="1"/>
            </p:cNvSpPr>
            <p:nvPr/>
          </p:nvSpPr>
          <p:spPr bwMode="auto">
            <a:xfrm flipV="1">
              <a:off x="5334000" y="2097141"/>
              <a:ext cx="0" cy="6096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09" name="Line 29">
              <a:extLst>
                <a:ext uri="{FF2B5EF4-FFF2-40B4-BE49-F238E27FC236}">
                  <a16:creationId xmlns:a16="http://schemas.microsoft.com/office/drawing/2014/main" id="{3B9C35C5-166E-4FC6-A3B8-E24FFF433148}"/>
                </a:ext>
              </a:extLst>
            </p:cNvPr>
            <p:cNvSpPr>
              <a:spLocks noChangeShapeType="1"/>
            </p:cNvSpPr>
            <p:nvPr/>
          </p:nvSpPr>
          <p:spPr bwMode="auto">
            <a:xfrm>
              <a:off x="5334000" y="2097141"/>
              <a:ext cx="6096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12" name="Line 32">
              <a:extLst>
                <a:ext uri="{FF2B5EF4-FFF2-40B4-BE49-F238E27FC236}">
                  <a16:creationId xmlns:a16="http://schemas.microsoft.com/office/drawing/2014/main" id="{9A32A287-561C-4BB2-94B8-81C9D6B3458F}"/>
                </a:ext>
              </a:extLst>
            </p:cNvPr>
            <p:cNvSpPr>
              <a:spLocks noChangeShapeType="1"/>
            </p:cNvSpPr>
            <p:nvPr/>
          </p:nvSpPr>
          <p:spPr bwMode="auto">
            <a:xfrm>
              <a:off x="5943600" y="2706741"/>
              <a:ext cx="6858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14" name="Line 34">
              <a:extLst>
                <a:ext uri="{FF2B5EF4-FFF2-40B4-BE49-F238E27FC236}">
                  <a16:creationId xmlns:a16="http://schemas.microsoft.com/office/drawing/2014/main" id="{CC394BB6-BC9A-4950-9D68-A9D799C55634}"/>
                </a:ext>
              </a:extLst>
            </p:cNvPr>
            <p:cNvSpPr>
              <a:spLocks noChangeShapeType="1"/>
            </p:cNvSpPr>
            <p:nvPr/>
          </p:nvSpPr>
          <p:spPr bwMode="auto">
            <a:xfrm>
              <a:off x="6629400" y="2070652"/>
              <a:ext cx="6858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grpSp>
      <p:sp>
        <p:nvSpPr>
          <p:cNvPr id="97315" name="Line 35">
            <a:extLst>
              <a:ext uri="{FF2B5EF4-FFF2-40B4-BE49-F238E27FC236}">
                <a16:creationId xmlns:a16="http://schemas.microsoft.com/office/drawing/2014/main" id="{3D95ADD5-BE8A-46A4-ACBA-1AAA55D3A306}"/>
              </a:ext>
            </a:extLst>
          </p:cNvPr>
          <p:cNvSpPr>
            <a:spLocks noChangeShapeType="1"/>
          </p:cNvSpPr>
          <p:nvPr/>
        </p:nvSpPr>
        <p:spPr bwMode="auto">
          <a:xfrm>
            <a:off x="7315200" y="2070652"/>
            <a:ext cx="0" cy="6096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16" name="Line 36">
            <a:extLst>
              <a:ext uri="{FF2B5EF4-FFF2-40B4-BE49-F238E27FC236}">
                <a16:creationId xmlns:a16="http://schemas.microsoft.com/office/drawing/2014/main" id="{BB6711C3-02E0-4383-B0F3-D8290ADED1FD}"/>
              </a:ext>
            </a:extLst>
          </p:cNvPr>
          <p:cNvSpPr>
            <a:spLocks noChangeShapeType="1"/>
          </p:cNvSpPr>
          <p:nvPr/>
        </p:nvSpPr>
        <p:spPr bwMode="auto">
          <a:xfrm>
            <a:off x="7315200" y="2680252"/>
            <a:ext cx="609600" cy="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17" name="Line 37">
            <a:extLst>
              <a:ext uri="{FF2B5EF4-FFF2-40B4-BE49-F238E27FC236}">
                <a16:creationId xmlns:a16="http://schemas.microsoft.com/office/drawing/2014/main" id="{E5F0DC57-7F5C-405E-8313-356E5CED6657}"/>
              </a:ext>
            </a:extLst>
          </p:cNvPr>
          <p:cNvSpPr>
            <a:spLocks noChangeShapeType="1"/>
          </p:cNvSpPr>
          <p:nvPr/>
        </p:nvSpPr>
        <p:spPr bwMode="auto">
          <a:xfrm>
            <a:off x="2438400" y="3518452"/>
            <a:ext cx="914400" cy="0"/>
          </a:xfrm>
          <a:prstGeom prst="line">
            <a:avLst/>
          </a:prstGeom>
          <a:noFill/>
          <a:ln w="38100">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18" name="Line 38">
            <a:extLst>
              <a:ext uri="{FF2B5EF4-FFF2-40B4-BE49-F238E27FC236}">
                <a16:creationId xmlns:a16="http://schemas.microsoft.com/office/drawing/2014/main" id="{78A487A7-AFEE-496E-9E4E-CA95B672FC2B}"/>
              </a:ext>
            </a:extLst>
          </p:cNvPr>
          <p:cNvSpPr>
            <a:spLocks noChangeShapeType="1"/>
          </p:cNvSpPr>
          <p:nvPr/>
        </p:nvSpPr>
        <p:spPr bwMode="auto">
          <a:xfrm flipV="1">
            <a:off x="3352800" y="2908852"/>
            <a:ext cx="0" cy="609600"/>
          </a:xfrm>
          <a:prstGeom prst="line">
            <a:avLst/>
          </a:prstGeom>
          <a:noFill/>
          <a:ln w="38100">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19" name="Line 39">
            <a:extLst>
              <a:ext uri="{FF2B5EF4-FFF2-40B4-BE49-F238E27FC236}">
                <a16:creationId xmlns:a16="http://schemas.microsoft.com/office/drawing/2014/main" id="{B6661056-49A9-48B8-B242-F0E3C464EA99}"/>
              </a:ext>
            </a:extLst>
          </p:cNvPr>
          <p:cNvSpPr>
            <a:spLocks noChangeShapeType="1"/>
          </p:cNvSpPr>
          <p:nvPr/>
        </p:nvSpPr>
        <p:spPr bwMode="auto">
          <a:xfrm>
            <a:off x="3352800" y="2908852"/>
            <a:ext cx="1371600" cy="0"/>
          </a:xfrm>
          <a:prstGeom prst="line">
            <a:avLst/>
          </a:prstGeom>
          <a:noFill/>
          <a:ln w="38100">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20" name="Line 40">
            <a:extLst>
              <a:ext uri="{FF2B5EF4-FFF2-40B4-BE49-F238E27FC236}">
                <a16:creationId xmlns:a16="http://schemas.microsoft.com/office/drawing/2014/main" id="{EA80B9CB-26C8-4235-9772-C301A548DAB9}"/>
              </a:ext>
            </a:extLst>
          </p:cNvPr>
          <p:cNvSpPr>
            <a:spLocks noChangeShapeType="1"/>
          </p:cNvSpPr>
          <p:nvPr/>
        </p:nvSpPr>
        <p:spPr bwMode="auto">
          <a:xfrm>
            <a:off x="4724400" y="2908852"/>
            <a:ext cx="0" cy="609600"/>
          </a:xfrm>
          <a:prstGeom prst="line">
            <a:avLst/>
          </a:prstGeom>
          <a:noFill/>
          <a:ln w="38100">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21" name="Line 41">
            <a:extLst>
              <a:ext uri="{FF2B5EF4-FFF2-40B4-BE49-F238E27FC236}">
                <a16:creationId xmlns:a16="http://schemas.microsoft.com/office/drawing/2014/main" id="{396B1F88-6E31-4E71-BA9A-890FD9001A66}"/>
              </a:ext>
            </a:extLst>
          </p:cNvPr>
          <p:cNvSpPr>
            <a:spLocks noChangeShapeType="1"/>
          </p:cNvSpPr>
          <p:nvPr/>
        </p:nvSpPr>
        <p:spPr bwMode="auto">
          <a:xfrm>
            <a:off x="4724400" y="3518452"/>
            <a:ext cx="1219200" cy="0"/>
          </a:xfrm>
          <a:prstGeom prst="line">
            <a:avLst/>
          </a:prstGeom>
          <a:noFill/>
          <a:ln w="38100">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22" name="Line 42">
            <a:extLst>
              <a:ext uri="{FF2B5EF4-FFF2-40B4-BE49-F238E27FC236}">
                <a16:creationId xmlns:a16="http://schemas.microsoft.com/office/drawing/2014/main" id="{B3BF483C-2E54-4607-8E16-BEF40013BE70}"/>
              </a:ext>
            </a:extLst>
          </p:cNvPr>
          <p:cNvSpPr>
            <a:spLocks noChangeShapeType="1"/>
          </p:cNvSpPr>
          <p:nvPr/>
        </p:nvSpPr>
        <p:spPr bwMode="auto">
          <a:xfrm flipV="1">
            <a:off x="5943600" y="2908852"/>
            <a:ext cx="0" cy="609600"/>
          </a:xfrm>
          <a:prstGeom prst="line">
            <a:avLst/>
          </a:prstGeom>
          <a:noFill/>
          <a:ln w="38100">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23" name="Line 43">
            <a:extLst>
              <a:ext uri="{FF2B5EF4-FFF2-40B4-BE49-F238E27FC236}">
                <a16:creationId xmlns:a16="http://schemas.microsoft.com/office/drawing/2014/main" id="{88339B5D-3B0F-4117-ACA7-936C56A14C21}"/>
              </a:ext>
            </a:extLst>
          </p:cNvPr>
          <p:cNvSpPr>
            <a:spLocks noChangeShapeType="1"/>
          </p:cNvSpPr>
          <p:nvPr/>
        </p:nvSpPr>
        <p:spPr bwMode="auto">
          <a:xfrm>
            <a:off x="5943600" y="2908852"/>
            <a:ext cx="1371600" cy="0"/>
          </a:xfrm>
          <a:prstGeom prst="line">
            <a:avLst/>
          </a:prstGeom>
          <a:noFill/>
          <a:ln w="38100">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24" name="Line 44">
            <a:extLst>
              <a:ext uri="{FF2B5EF4-FFF2-40B4-BE49-F238E27FC236}">
                <a16:creationId xmlns:a16="http://schemas.microsoft.com/office/drawing/2014/main" id="{6BC77C88-C698-4A4F-A456-B80707E43DB4}"/>
              </a:ext>
            </a:extLst>
          </p:cNvPr>
          <p:cNvSpPr>
            <a:spLocks noChangeShapeType="1"/>
          </p:cNvSpPr>
          <p:nvPr/>
        </p:nvSpPr>
        <p:spPr bwMode="auto">
          <a:xfrm>
            <a:off x="7315200" y="2908852"/>
            <a:ext cx="0" cy="609600"/>
          </a:xfrm>
          <a:prstGeom prst="line">
            <a:avLst/>
          </a:prstGeom>
          <a:noFill/>
          <a:ln w="38100">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25" name="Line 45">
            <a:extLst>
              <a:ext uri="{FF2B5EF4-FFF2-40B4-BE49-F238E27FC236}">
                <a16:creationId xmlns:a16="http://schemas.microsoft.com/office/drawing/2014/main" id="{CE015F01-F35F-4BC7-890A-18A949DE5BA7}"/>
              </a:ext>
            </a:extLst>
          </p:cNvPr>
          <p:cNvSpPr>
            <a:spLocks noChangeShapeType="1"/>
          </p:cNvSpPr>
          <p:nvPr/>
        </p:nvSpPr>
        <p:spPr bwMode="auto">
          <a:xfrm>
            <a:off x="7315200" y="3518452"/>
            <a:ext cx="762000" cy="0"/>
          </a:xfrm>
          <a:prstGeom prst="line">
            <a:avLst/>
          </a:prstGeom>
          <a:noFill/>
          <a:ln w="38100">
            <a:solidFill>
              <a:srgbClr val="008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26" name="Line 46">
            <a:extLst>
              <a:ext uri="{FF2B5EF4-FFF2-40B4-BE49-F238E27FC236}">
                <a16:creationId xmlns:a16="http://schemas.microsoft.com/office/drawing/2014/main" id="{CFD5258B-9384-40CA-A48D-F1ED1CF8674C}"/>
              </a:ext>
            </a:extLst>
          </p:cNvPr>
          <p:cNvSpPr>
            <a:spLocks noChangeShapeType="1"/>
          </p:cNvSpPr>
          <p:nvPr/>
        </p:nvSpPr>
        <p:spPr bwMode="auto">
          <a:xfrm>
            <a:off x="2438400" y="4356652"/>
            <a:ext cx="22860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27" name="Line 47">
            <a:extLst>
              <a:ext uri="{FF2B5EF4-FFF2-40B4-BE49-F238E27FC236}">
                <a16:creationId xmlns:a16="http://schemas.microsoft.com/office/drawing/2014/main" id="{6BD812D1-678F-431F-BFCE-10B0DD346A10}"/>
              </a:ext>
            </a:extLst>
          </p:cNvPr>
          <p:cNvSpPr>
            <a:spLocks noChangeShapeType="1"/>
          </p:cNvSpPr>
          <p:nvPr/>
        </p:nvSpPr>
        <p:spPr bwMode="auto">
          <a:xfrm flipV="1">
            <a:off x="4724400" y="3747052"/>
            <a:ext cx="0" cy="60960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28" name="Line 48">
            <a:extLst>
              <a:ext uri="{FF2B5EF4-FFF2-40B4-BE49-F238E27FC236}">
                <a16:creationId xmlns:a16="http://schemas.microsoft.com/office/drawing/2014/main" id="{85390F84-F90D-476C-9903-E0C0B3FA1457}"/>
              </a:ext>
            </a:extLst>
          </p:cNvPr>
          <p:cNvSpPr>
            <a:spLocks noChangeShapeType="1"/>
          </p:cNvSpPr>
          <p:nvPr/>
        </p:nvSpPr>
        <p:spPr bwMode="auto">
          <a:xfrm>
            <a:off x="4724400" y="3747052"/>
            <a:ext cx="25908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29" name="Line 49">
            <a:extLst>
              <a:ext uri="{FF2B5EF4-FFF2-40B4-BE49-F238E27FC236}">
                <a16:creationId xmlns:a16="http://schemas.microsoft.com/office/drawing/2014/main" id="{530E8BA3-CEAC-4A74-9623-3D87CEEFAD7C}"/>
              </a:ext>
            </a:extLst>
          </p:cNvPr>
          <p:cNvSpPr>
            <a:spLocks noChangeShapeType="1"/>
          </p:cNvSpPr>
          <p:nvPr/>
        </p:nvSpPr>
        <p:spPr bwMode="auto">
          <a:xfrm>
            <a:off x="7315200" y="3747052"/>
            <a:ext cx="0" cy="60960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30" name="Line 50">
            <a:extLst>
              <a:ext uri="{FF2B5EF4-FFF2-40B4-BE49-F238E27FC236}">
                <a16:creationId xmlns:a16="http://schemas.microsoft.com/office/drawing/2014/main" id="{93B045E0-1218-4125-836D-D6005CA3309E}"/>
              </a:ext>
            </a:extLst>
          </p:cNvPr>
          <p:cNvSpPr>
            <a:spLocks noChangeShapeType="1"/>
          </p:cNvSpPr>
          <p:nvPr/>
        </p:nvSpPr>
        <p:spPr bwMode="auto">
          <a:xfrm>
            <a:off x="7315200" y="4356652"/>
            <a:ext cx="914400" cy="0"/>
          </a:xfrm>
          <a:prstGeom prst="line">
            <a:avLst/>
          </a:prstGeom>
          <a:noFill/>
          <a:ln w="38100">
            <a:solidFill>
              <a:srgbClr val="0000FF"/>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31" name="Line 51">
            <a:extLst>
              <a:ext uri="{FF2B5EF4-FFF2-40B4-BE49-F238E27FC236}">
                <a16:creationId xmlns:a16="http://schemas.microsoft.com/office/drawing/2014/main" id="{6181705C-A952-448A-854F-90A4A2C03665}"/>
              </a:ext>
            </a:extLst>
          </p:cNvPr>
          <p:cNvSpPr>
            <a:spLocks noChangeShapeType="1"/>
          </p:cNvSpPr>
          <p:nvPr/>
        </p:nvSpPr>
        <p:spPr bwMode="auto">
          <a:xfrm>
            <a:off x="2438400" y="5194852"/>
            <a:ext cx="4876800" cy="0"/>
          </a:xfrm>
          <a:prstGeom prst="line">
            <a:avLst/>
          </a:prstGeom>
          <a:noFill/>
          <a:ln w="38100">
            <a:solidFill>
              <a:srgbClr val="99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32" name="Line 52">
            <a:extLst>
              <a:ext uri="{FF2B5EF4-FFF2-40B4-BE49-F238E27FC236}">
                <a16:creationId xmlns:a16="http://schemas.microsoft.com/office/drawing/2014/main" id="{1D59FCF1-6174-4D4E-B61B-1C6175C0AF47}"/>
              </a:ext>
            </a:extLst>
          </p:cNvPr>
          <p:cNvSpPr>
            <a:spLocks noChangeShapeType="1"/>
          </p:cNvSpPr>
          <p:nvPr/>
        </p:nvSpPr>
        <p:spPr bwMode="auto">
          <a:xfrm flipV="1">
            <a:off x="7315200" y="4585252"/>
            <a:ext cx="0" cy="609600"/>
          </a:xfrm>
          <a:prstGeom prst="line">
            <a:avLst/>
          </a:prstGeom>
          <a:noFill/>
          <a:ln w="38100">
            <a:solidFill>
              <a:srgbClr val="99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33" name="Line 53">
            <a:extLst>
              <a:ext uri="{FF2B5EF4-FFF2-40B4-BE49-F238E27FC236}">
                <a16:creationId xmlns:a16="http://schemas.microsoft.com/office/drawing/2014/main" id="{EA59136F-F50A-43EE-91F6-BFC766D43B61}"/>
              </a:ext>
            </a:extLst>
          </p:cNvPr>
          <p:cNvSpPr>
            <a:spLocks noChangeShapeType="1"/>
          </p:cNvSpPr>
          <p:nvPr/>
        </p:nvSpPr>
        <p:spPr bwMode="auto">
          <a:xfrm>
            <a:off x="7315200" y="4585252"/>
            <a:ext cx="914400" cy="0"/>
          </a:xfrm>
          <a:prstGeom prst="line">
            <a:avLst/>
          </a:prstGeom>
          <a:noFill/>
          <a:ln w="38100">
            <a:solidFill>
              <a:srgbClr val="99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34" name="Line 54">
            <a:extLst>
              <a:ext uri="{FF2B5EF4-FFF2-40B4-BE49-F238E27FC236}">
                <a16:creationId xmlns:a16="http://schemas.microsoft.com/office/drawing/2014/main" id="{9C47F999-7467-4D49-99AC-84B406BC2121}"/>
              </a:ext>
            </a:extLst>
          </p:cNvPr>
          <p:cNvSpPr>
            <a:spLocks noChangeShapeType="1"/>
          </p:cNvSpPr>
          <p:nvPr/>
        </p:nvSpPr>
        <p:spPr bwMode="auto">
          <a:xfrm flipV="1">
            <a:off x="7924800" y="2070652"/>
            <a:ext cx="0" cy="609600"/>
          </a:xfrm>
          <a:prstGeom prst="line">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37" name="AutoShape 57">
            <a:extLst>
              <a:ext uri="{FF2B5EF4-FFF2-40B4-BE49-F238E27FC236}">
                <a16:creationId xmlns:a16="http://schemas.microsoft.com/office/drawing/2014/main" id="{F0253DD1-074F-4FB9-9548-0EB74563107D}"/>
              </a:ext>
            </a:extLst>
          </p:cNvPr>
          <p:cNvSpPr>
            <a:spLocks noChangeArrowheads="1"/>
          </p:cNvSpPr>
          <p:nvPr/>
        </p:nvSpPr>
        <p:spPr bwMode="auto">
          <a:xfrm rot="10842012">
            <a:off x="3276600" y="2223052"/>
            <a:ext cx="152400" cy="228600"/>
          </a:xfrm>
          <a:prstGeom prst="triangle">
            <a:avLst>
              <a:gd name="adj" fmla="val 50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7339" name="AutoShape 59">
            <a:extLst>
              <a:ext uri="{FF2B5EF4-FFF2-40B4-BE49-F238E27FC236}">
                <a16:creationId xmlns:a16="http://schemas.microsoft.com/office/drawing/2014/main" id="{BD5E4258-2010-4778-94C7-442E5D2D82A0}"/>
              </a:ext>
            </a:extLst>
          </p:cNvPr>
          <p:cNvSpPr>
            <a:spLocks noChangeArrowheads="1"/>
          </p:cNvSpPr>
          <p:nvPr/>
        </p:nvSpPr>
        <p:spPr bwMode="auto">
          <a:xfrm rot="10842012">
            <a:off x="4648200" y="2223052"/>
            <a:ext cx="152400" cy="228600"/>
          </a:xfrm>
          <a:prstGeom prst="triangle">
            <a:avLst>
              <a:gd name="adj" fmla="val 50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7340" name="AutoShape 60">
            <a:extLst>
              <a:ext uri="{FF2B5EF4-FFF2-40B4-BE49-F238E27FC236}">
                <a16:creationId xmlns:a16="http://schemas.microsoft.com/office/drawing/2014/main" id="{5D3B69F5-149E-423B-9724-9569B6239589}"/>
              </a:ext>
            </a:extLst>
          </p:cNvPr>
          <p:cNvSpPr>
            <a:spLocks noChangeArrowheads="1"/>
          </p:cNvSpPr>
          <p:nvPr/>
        </p:nvSpPr>
        <p:spPr bwMode="auto">
          <a:xfrm rot="10842012">
            <a:off x="5867400" y="2223052"/>
            <a:ext cx="152400" cy="228600"/>
          </a:xfrm>
          <a:prstGeom prst="triangle">
            <a:avLst>
              <a:gd name="adj" fmla="val 50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7341" name="AutoShape 61">
            <a:extLst>
              <a:ext uri="{FF2B5EF4-FFF2-40B4-BE49-F238E27FC236}">
                <a16:creationId xmlns:a16="http://schemas.microsoft.com/office/drawing/2014/main" id="{D2510566-ABF3-4D48-BF7D-9FC6C8423ECE}"/>
              </a:ext>
            </a:extLst>
          </p:cNvPr>
          <p:cNvSpPr>
            <a:spLocks noChangeArrowheads="1"/>
          </p:cNvSpPr>
          <p:nvPr/>
        </p:nvSpPr>
        <p:spPr bwMode="auto">
          <a:xfrm rot="10842012">
            <a:off x="7239000" y="2223052"/>
            <a:ext cx="152400" cy="228600"/>
          </a:xfrm>
          <a:prstGeom prst="triangle">
            <a:avLst>
              <a:gd name="adj" fmla="val 50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7342" name="AutoShape 62">
            <a:extLst>
              <a:ext uri="{FF2B5EF4-FFF2-40B4-BE49-F238E27FC236}">
                <a16:creationId xmlns:a16="http://schemas.microsoft.com/office/drawing/2014/main" id="{FCB5369B-A90D-40A2-A154-07E61B35FCC2}"/>
              </a:ext>
            </a:extLst>
          </p:cNvPr>
          <p:cNvSpPr>
            <a:spLocks noChangeArrowheads="1"/>
          </p:cNvSpPr>
          <p:nvPr/>
        </p:nvSpPr>
        <p:spPr bwMode="auto">
          <a:xfrm rot="10842012">
            <a:off x="4648200" y="3061252"/>
            <a:ext cx="152400" cy="228600"/>
          </a:xfrm>
          <a:prstGeom prst="triangle">
            <a:avLst>
              <a:gd name="adj" fmla="val 50000"/>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7343" name="AutoShape 63">
            <a:extLst>
              <a:ext uri="{FF2B5EF4-FFF2-40B4-BE49-F238E27FC236}">
                <a16:creationId xmlns:a16="http://schemas.microsoft.com/office/drawing/2014/main" id="{4BD02281-2CFB-499A-A68F-12C96401D521}"/>
              </a:ext>
            </a:extLst>
          </p:cNvPr>
          <p:cNvSpPr>
            <a:spLocks noChangeArrowheads="1"/>
          </p:cNvSpPr>
          <p:nvPr/>
        </p:nvSpPr>
        <p:spPr bwMode="auto">
          <a:xfrm rot="10842012">
            <a:off x="7239000" y="3061252"/>
            <a:ext cx="152400" cy="228600"/>
          </a:xfrm>
          <a:prstGeom prst="triangle">
            <a:avLst>
              <a:gd name="adj" fmla="val 50000"/>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7344" name="AutoShape 64">
            <a:extLst>
              <a:ext uri="{FF2B5EF4-FFF2-40B4-BE49-F238E27FC236}">
                <a16:creationId xmlns:a16="http://schemas.microsoft.com/office/drawing/2014/main" id="{B06ED827-34FB-4D9A-90AD-D7F5525BE41B}"/>
              </a:ext>
            </a:extLst>
          </p:cNvPr>
          <p:cNvSpPr>
            <a:spLocks noChangeArrowheads="1"/>
          </p:cNvSpPr>
          <p:nvPr/>
        </p:nvSpPr>
        <p:spPr bwMode="auto">
          <a:xfrm rot="10842012">
            <a:off x="7239000" y="3899452"/>
            <a:ext cx="152400" cy="228600"/>
          </a:xfrm>
          <a:prstGeom prst="triangle">
            <a:avLst>
              <a:gd name="adj" fmla="val 50000"/>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7346" name="Line 66">
            <a:extLst>
              <a:ext uri="{FF2B5EF4-FFF2-40B4-BE49-F238E27FC236}">
                <a16:creationId xmlns:a16="http://schemas.microsoft.com/office/drawing/2014/main" id="{5A3A9AD0-E3B4-4827-8BE1-F02DBD034DDE}"/>
              </a:ext>
            </a:extLst>
          </p:cNvPr>
          <p:cNvSpPr>
            <a:spLocks noChangeShapeType="1"/>
          </p:cNvSpPr>
          <p:nvPr/>
        </p:nvSpPr>
        <p:spPr bwMode="auto">
          <a:xfrm>
            <a:off x="2438400" y="2756452"/>
            <a:ext cx="0" cy="533400"/>
          </a:xfrm>
          <a:prstGeom prst="line">
            <a:avLst/>
          </a:prstGeom>
          <a:noFill/>
          <a:ln w="952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47" name="Line 67">
            <a:extLst>
              <a:ext uri="{FF2B5EF4-FFF2-40B4-BE49-F238E27FC236}">
                <a16:creationId xmlns:a16="http://schemas.microsoft.com/office/drawing/2014/main" id="{4D6526E3-70C3-454F-BF7D-C0EEACFE406F}"/>
              </a:ext>
            </a:extLst>
          </p:cNvPr>
          <p:cNvSpPr>
            <a:spLocks noChangeShapeType="1"/>
          </p:cNvSpPr>
          <p:nvPr/>
        </p:nvSpPr>
        <p:spPr bwMode="auto">
          <a:xfrm>
            <a:off x="2438400" y="3670852"/>
            <a:ext cx="0" cy="533400"/>
          </a:xfrm>
          <a:prstGeom prst="line">
            <a:avLst/>
          </a:prstGeom>
          <a:noFill/>
          <a:ln w="952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48" name="Line 68">
            <a:extLst>
              <a:ext uri="{FF2B5EF4-FFF2-40B4-BE49-F238E27FC236}">
                <a16:creationId xmlns:a16="http://schemas.microsoft.com/office/drawing/2014/main" id="{2AFCDD20-BE72-49A5-8482-A8DDFB6AAA9A}"/>
              </a:ext>
            </a:extLst>
          </p:cNvPr>
          <p:cNvSpPr>
            <a:spLocks noChangeShapeType="1"/>
          </p:cNvSpPr>
          <p:nvPr/>
        </p:nvSpPr>
        <p:spPr bwMode="auto">
          <a:xfrm>
            <a:off x="2438400" y="4509052"/>
            <a:ext cx="0" cy="533400"/>
          </a:xfrm>
          <a:prstGeom prst="line">
            <a:avLst/>
          </a:prstGeom>
          <a:noFill/>
          <a:ln w="952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7349" name="Text Box 69">
            <a:extLst>
              <a:ext uri="{FF2B5EF4-FFF2-40B4-BE49-F238E27FC236}">
                <a16:creationId xmlns:a16="http://schemas.microsoft.com/office/drawing/2014/main" id="{9B7832FD-6306-43C7-B8F9-3DDDC71A80C7}"/>
              </a:ext>
            </a:extLst>
          </p:cNvPr>
          <p:cNvSpPr txBox="1">
            <a:spLocks noChangeArrowheads="1"/>
          </p:cNvSpPr>
          <p:nvPr/>
        </p:nvSpPr>
        <p:spPr bwMode="auto">
          <a:xfrm>
            <a:off x="2438400" y="3061252"/>
            <a:ext cx="571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dirty="0"/>
              <a:t>      0          1                  0                   1                   0</a:t>
            </a:r>
          </a:p>
        </p:txBody>
      </p:sp>
      <p:sp>
        <p:nvSpPr>
          <p:cNvPr id="97350" name="Text Box 70">
            <a:extLst>
              <a:ext uri="{FF2B5EF4-FFF2-40B4-BE49-F238E27FC236}">
                <a16:creationId xmlns:a16="http://schemas.microsoft.com/office/drawing/2014/main" id="{F86B12E3-5ACD-4A5B-8461-C0B1529326DF}"/>
              </a:ext>
            </a:extLst>
          </p:cNvPr>
          <p:cNvSpPr txBox="1">
            <a:spLocks noChangeArrowheads="1"/>
          </p:cNvSpPr>
          <p:nvPr/>
        </p:nvSpPr>
        <p:spPr bwMode="auto">
          <a:xfrm>
            <a:off x="2438400" y="3899452"/>
            <a:ext cx="571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dirty="0"/>
              <a:t>      0          0                  1                   1                   0</a:t>
            </a:r>
          </a:p>
        </p:txBody>
      </p:sp>
      <p:sp>
        <p:nvSpPr>
          <p:cNvPr id="97351" name="Text Box 71">
            <a:extLst>
              <a:ext uri="{FF2B5EF4-FFF2-40B4-BE49-F238E27FC236}">
                <a16:creationId xmlns:a16="http://schemas.microsoft.com/office/drawing/2014/main" id="{21CD575B-0D63-43DC-9534-BC7DBE57E3D8}"/>
              </a:ext>
            </a:extLst>
          </p:cNvPr>
          <p:cNvSpPr txBox="1">
            <a:spLocks noChangeArrowheads="1"/>
          </p:cNvSpPr>
          <p:nvPr/>
        </p:nvSpPr>
        <p:spPr bwMode="auto">
          <a:xfrm>
            <a:off x="2438400" y="4661452"/>
            <a:ext cx="571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dirty="0"/>
              <a:t>      0          0                  0                   0                   1</a:t>
            </a:r>
          </a:p>
        </p:txBody>
      </p:sp>
      <p:sp>
        <p:nvSpPr>
          <p:cNvPr id="97352" name="Text Box 72">
            <a:extLst>
              <a:ext uri="{FF2B5EF4-FFF2-40B4-BE49-F238E27FC236}">
                <a16:creationId xmlns:a16="http://schemas.microsoft.com/office/drawing/2014/main" id="{50FDF4E3-2D4B-4C48-A235-9DD31B7A078B}"/>
              </a:ext>
            </a:extLst>
          </p:cNvPr>
          <p:cNvSpPr txBox="1">
            <a:spLocks noChangeArrowheads="1"/>
          </p:cNvSpPr>
          <p:nvPr/>
        </p:nvSpPr>
        <p:spPr bwMode="auto">
          <a:xfrm>
            <a:off x="2743200" y="2276046"/>
            <a:ext cx="525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dirty="0"/>
              <a:t> 1                    2                  3                   4</a:t>
            </a:r>
          </a:p>
        </p:txBody>
      </p:sp>
      <p:sp>
        <p:nvSpPr>
          <p:cNvPr id="97353" name="Text Box 73">
            <a:extLst>
              <a:ext uri="{FF2B5EF4-FFF2-40B4-BE49-F238E27FC236}">
                <a16:creationId xmlns:a16="http://schemas.microsoft.com/office/drawing/2014/main" id="{DEC660FB-4D53-4E04-B4B3-68EDCC75C44C}"/>
              </a:ext>
            </a:extLst>
          </p:cNvPr>
          <p:cNvSpPr txBox="1">
            <a:spLocks noChangeArrowheads="1"/>
          </p:cNvSpPr>
          <p:nvPr/>
        </p:nvSpPr>
        <p:spPr bwMode="auto">
          <a:xfrm>
            <a:off x="8610600" y="2375452"/>
            <a:ext cx="121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tiempo</a:t>
            </a:r>
          </a:p>
        </p:txBody>
      </p:sp>
      <p:sp>
        <p:nvSpPr>
          <p:cNvPr id="97354" name="Text Box 74">
            <a:extLst>
              <a:ext uri="{FF2B5EF4-FFF2-40B4-BE49-F238E27FC236}">
                <a16:creationId xmlns:a16="http://schemas.microsoft.com/office/drawing/2014/main" id="{A507F30E-9D31-473D-9EF4-6583E4CDB90F}"/>
              </a:ext>
            </a:extLst>
          </p:cNvPr>
          <p:cNvSpPr txBox="1">
            <a:spLocks noChangeArrowheads="1"/>
          </p:cNvSpPr>
          <p:nvPr/>
        </p:nvSpPr>
        <p:spPr bwMode="auto">
          <a:xfrm>
            <a:off x="8686800" y="3289852"/>
            <a:ext cx="121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tiempo</a:t>
            </a:r>
          </a:p>
        </p:txBody>
      </p:sp>
      <p:sp>
        <p:nvSpPr>
          <p:cNvPr id="97355" name="Text Box 75">
            <a:extLst>
              <a:ext uri="{FF2B5EF4-FFF2-40B4-BE49-F238E27FC236}">
                <a16:creationId xmlns:a16="http://schemas.microsoft.com/office/drawing/2014/main" id="{6CA0DA67-998C-41A7-95B4-97F22D217717}"/>
              </a:ext>
            </a:extLst>
          </p:cNvPr>
          <p:cNvSpPr txBox="1">
            <a:spLocks noChangeArrowheads="1"/>
          </p:cNvSpPr>
          <p:nvPr/>
        </p:nvSpPr>
        <p:spPr bwMode="auto">
          <a:xfrm>
            <a:off x="8686800" y="4051852"/>
            <a:ext cx="121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tiempo</a:t>
            </a:r>
          </a:p>
        </p:txBody>
      </p:sp>
      <p:sp>
        <p:nvSpPr>
          <p:cNvPr id="97356" name="Text Box 76">
            <a:extLst>
              <a:ext uri="{FF2B5EF4-FFF2-40B4-BE49-F238E27FC236}">
                <a16:creationId xmlns:a16="http://schemas.microsoft.com/office/drawing/2014/main" id="{B9895303-8E14-42DB-86F0-BFB1557A0E0A}"/>
              </a:ext>
            </a:extLst>
          </p:cNvPr>
          <p:cNvSpPr txBox="1">
            <a:spLocks noChangeArrowheads="1"/>
          </p:cNvSpPr>
          <p:nvPr/>
        </p:nvSpPr>
        <p:spPr bwMode="auto">
          <a:xfrm>
            <a:off x="8686800" y="4966252"/>
            <a:ext cx="1219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tiempo</a:t>
            </a:r>
          </a:p>
        </p:txBody>
      </p:sp>
      <p:sp>
        <p:nvSpPr>
          <p:cNvPr id="97357" name="Text Box 77">
            <a:extLst>
              <a:ext uri="{FF2B5EF4-FFF2-40B4-BE49-F238E27FC236}">
                <a16:creationId xmlns:a16="http://schemas.microsoft.com/office/drawing/2014/main" id="{7F736BB8-2B00-43A4-971B-B588CA638546}"/>
              </a:ext>
            </a:extLst>
          </p:cNvPr>
          <p:cNvSpPr txBox="1">
            <a:spLocks noChangeArrowheads="1"/>
          </p:cNvSpPr>
          <p:nvPr/>
        </p:nvSpPr>
        <p:spPr bwMode="auto">
          <a:xfrm>
            <a:off x="1828800" y="2395325"/>
            <a:ext cx="762000"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dirty="0"/>
              <a:t>CK</a:t>
            </a:r>
          </a:p>
          <a:p>
            <a:pPr>
              <a:spcBef>
                <a:spcPct val="50000"/>
              </a:spcBef>
            </a:pPr>
            <a:endParaRPr lang="es-ES" altLang="es-AR" dirty="0"/>
          </a:p>
          <a:p>
            <a:pPr>
              <a:spcBef>
                <a:spcPct val="50000"/>
              </a:spcBef>
            </a:pPr>
            <a:r>
              <a:rPr lang="es-ES" altLang="es-AR" dirty="0"/>
              <a:t>Q</a:t>
            </a:r>
            <a:r>
              <a:rPr lang="es-ES" altLang="es-AR" baseline="-25000" dirty="0"/>
              <a:t>0</a:t>
            </a:r>
          </a:p>
          <a:p>
            <a:pPr>
              <a:spcBef>
                <a:spcPct val="50000"/>
              </a:spcBef>
            </a:pPr>
            <a:endParaRPr lang="es-ES" altLang="es-AR" baseline="-25000" dirty="0"/>
          </a:p>
          <a:p>
            <a:pPr>
              <a:spcBef>
                <a:spcPct val="50000"/>
              </a:spcBef>
            </a:pPr>
            <a:r>
              <a:rPr lang="es-ES" altLang="es-AR" dirty="0"/>
              <a:t>Q</a:t>
            </a:r>
            <a:r>
              <a:rPr lang="es-ES" altLang="es-AR" baseline="-25000" dirty="0"/>
              <a:t>1</a:t>
            </a:r>
          </a:p>
          <a:p>
            <a:pPr>
              <a:spcBef>
                <a:spcPct val="50000"/>
              </a:spcBef>
            </a:pPr>
            <a:endParaRPr lang="es-ES" altLang="es-AR" dirty="0"/>
          </a:p>
          <a:p>
            <a:pPr>
              <a:spcBef>
                <a:spcPct val="50000"/>
              </a:spcBef>
            </a:pPr>
            <a:r>
              <a:rPr lang="es-ES" altLang="es-AR" dirty="0"/>
              <a:t>Q</a:t>
            </a:r>
            <a:r>
              <a:rPr lang="es-ES" altLang="es-AR" baseline="-25000" dirty="0"/>
              <a:t>2</a:t>
            </a:r>
            <a:r>
              <a:rPr lang="es-ES" altLang="es-AR" dirty="0"/>
              <a:t>      </a:t>
            </a:r>
          </a:p>
        </p:txBody>
      </p:sp>
      <p:sp>
        <p:nvSpPr>
          <p:cNvPr id="97358" name="AutoShape 78">
            <a:extLst>
              <a:ext uri="{FF2B5EF4-FFF2-40B4-BE49-F238E27FC236}">
                <a16:creationId xmlns:a16="http://schemas.microsoft.com/office/drawing/2014/main" id="{0CAD2DEE-8E08-49BE-A0BD-CA68273400E8}"/>
              </a:ext>
            </a:extLst>
          </p:cNvPr>
          <p:cNvSpPr>
            <a:spLocks noChangeArrowheads="1"/>
          </p:cNvSpPr>
          <p:nvPr/>
        </p:nvSpPr>
        <p:spPr bwMode="auto">
          <a:xfrm>
            <a:off x="3581400" y="5271052"/>
            <a:ext cx="228600" cy="304800"/>
          </a:xfrm>
          <a:prstGeom prst="upArrow">
            <a:avLst>
              <a:gd name="adj1" fmla="val 50000"/>
              <a:gd name="adj2" fmla="val 33333"/>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7359" name="AutoShape 79">
            <a:extLst>
              <a:ext uri="{FF2B5EF4-FFF2-40B4-BE49-F238E27FC236}">
                <a16:creationId xmlns:a16="http://schemas.microsoft.com/office/drawing/2014/main" id="{87E3E43F-B0DA-4D4C-A728-9A8492C90D52}"/>
              </a:ext>
            </a:extLst>
          </p:cNvPr>
          <p:cNvSpPr>
            <a:spLocks noChangeArrowheads="1"/>
          </p:cNvSpPr>
          <p:nvPr/>
        </p:nvSpPr>
        <p:spPr bwMode="auto">
          <a:xfrm>
            <a:off x="4953000" y="5271052"/>
            <a:ext cx="228600" cy="304800"/>
          </a:xfrm>
          <a:prstGeom prst="upArrow">
            <a:avLst>
              <a:gd name="adj1" fmla="val 50000"/>
              <a:gd name="adj2" fmla="val 33333"/>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7360" name="AutoShape 80">
            <a:extLst>
              <a:ext uri="{FF2B5EF4-FFF2-40B4-BE49-F238E27FC236}">
                <a16:creationId xmlns:a16="http://schemas.microsoft.com/office/drawing/2014/main" id="{738B4B4B-91A0-49A9-9077-0684779D3F15}"/>
              </a:ext>
            </a:extLst>
          </p:cNvPr>
          <p:cNvSpPr>
            <a:spLocks noChangeArrowheads="1"/>
          </p:cNvSpPr>
          <p:nvPr/>
        </p:nvSpPr>
        <p:spPr bwMode="auto">
          <a:xfrm>
            <a:off x="6172200" y="5271052"/>
            <a:ext cx="228600" cy="304800"/>
          </a:xfrm>
          <a:prstGeom prst="upArrow">
            <a:avLst>
              <a:gd name="adj1" fmla="val 50000"/>
              <a:gd name="adj2" fmla="val 33333"/>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7361" name="AutoShape 81">
            <a:extLst>
              <a:ext uri="{FF2B5EF4-FFF2-40B4-BE49-F238E27FC236}">
                <a16:creationId xmlns:a16="http://schemas.microsoft.com/office/drawing/2014/main" id="{57F83E45-C112-4583-AED7-54BCD7BDAB17}"/>
              </a:ext>
            </a:extLst>
          </p:cNvPr>
          <p:cNvSpPr>
            <a:spLocks noChangeArrowheads="1"/>
          </p:cNvSpPr>
          <p:nvPr/>
        </p:nvSpPr>
        <p:spPr bwMode="auto">
          <a:xfrm>
            <a:off x="7543800" y="5271052"/>
            <a:ext cx="228600" cy="304800"/>
          </a:xfrm>
          <a:prstGeom prst="upArrow">
            <a:avLst>
              <a:gd name="adj1" fmla="val 50000"/>
              <a:gd name="adj2" fmla="val 33333"/>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7362" name="Text Box 82">
            <a:extLst>
              <a:ext uri="{FF2B5EF4-FFF2-40B4-BE49-F238E27FC236}">
                <a16:creationId xmlns:a16="http://schemas.microsoft.com/office/drawing/2014/main" id="{49F59386-8BC7-40AA-9995-DB20C446A0EB}"/>
              </a:ext>
            </a:extLst>
          </p:cNvPr>
          <p:cNvSpPr txBox="1">
            <a:spLocks noChangeArrowheads="1"/>
          </p:cNvSpPr>
          <p:nvPr/>
        </p:nvSpPr>
        <p:spPr bwMode="auto">
          <a:xfrm>
            <a:off x="3848100" y="527105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1</a:t>
            </a:r>
            <a:endParaRPr lang="es-ES" altLang="es-AR"/>
          </a:p>
        </p:txBody>
      </p:sp>
      <p:sp>
        <p:nvSpPr>
          <p:cNvPr id="97363" name="Text Box 83">
            <a:extLst>
              <a:ext uri="{FF2B5EF4-FFF2-40B4-BE49-F238E27FC236}">
                <a16:creationId xmlns:a16="http://schemas.microsoft.com/office/drawing/2014/main" id="{F62EF6B7-4DFB-4B15-8D21-EA97EA2BB57C}"/>
              </a:ext>
            </a:extLst>
          </p:cNvPr>
          <p:cNvSpPr txBox="1">
            <a:spLocks noChangeArrowheads="1"/>
          </p:cNvSpPr>
          <p:nvPr/>
        </p:nvSpPr>
        <p:spPr bwMode="auto">
          <a:xfrm>
            <a:off x="5181600" y="527105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2</a:t>
            </a:r>
            <a:endParaRPr lang="es-ES" altLang="es-AR"/>
          </a:p>
        </p:txBody>
      </p:sp>
      <p:sp>
        <p:nvSpPr>
          <p:cNvPr id="97364" name="Text Box 84">
            <a:extLst>
              <a:ext uri="{FF2B5EF4-FFF2-40B4-BE49-F238E27FC236}">
                <a16:creationId xmlns:a16="http://schemas.microsoft.com/office/drawing/2014/main" id="{B9973BC1-CDFE-485F-80A6-63777BAA8318}"/>
              </a:ext>
            </a:extLst>
          </p:cNvPr>
          <p:cNvSpPr txBox="1">
            <a:spLocks noChangeArrowheads="1"/>
          </p:cNvSpPr>
          <p:nvPr/>
        </p:nvSpPr>
        <p:spPr bwMode="auto">
          <a:xfrm>
            <a:off x="6438900" y="527105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3</a:t>
            </a:r>
            <a:endParaRPr lang="es-ES" altLang="es-AR"/>
          </a:p>
        </p:txBody>
      </p:sp>
      <p:sp>
        <p:nvSpPr>
          <p:cNvPr id="97365" name="Text Box 85">
            <a:extLst>
              <a:ext uri="{FF2B5EF4-FFF2-40B4-BE49-F238E27FC236}">
                <a16:creationId xmlns:a16="http://schemas.microsoft.com/office/drawing/2014/main" id="{668CF36B-C68A-46E9-BA41-1B33296A4D75}"/>
              </a:ext>
            </a:extLst>
          </p:cNvPr>
          <p:cNvSpPr txBox="1">
            <a:spLocks noChangeArrowheads="1"/>
          </p:cNvSpPr>
          <p:nvPr/>
        </p:nvSpPr>
        <p:spPr bwMode="auto">
          <a:xfrm>
            <a:off x="7848600" y="5271053"/>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AR" altLang="es-AR"/>
              <a:t>4</a:t>
            </a:r>
            <a:endParaRPr lang="es-ES" altLang="es-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CE16651-40ED-44F8-9FEE-2A06034C35AB}"/>
              </a:ext>
            </a:extLst>
          </p:cNvPr>
          <p:cNvSpPr>
            <a:spLocks noGrp="1" noChangeArrowheads="1"/>
          </p:cNvSpPr>
          <p:nvPr>
            <p:ph type="title"/>
          </p:nvPr>
        </p:nvSpPr>
        <p:spPr/>
        <p:txBody>
          <a:bodyPr/>
          <a:lstStyle/>
          <a:p>
            <a:r>
              <a:rPr lang="es-AR" altLang="es-AR" dirty="0"/>
              <a:t>Contadores (3)</a:t>
            </a:r>
            <a:endParaRPr lang="es-ES" altLang="es-AR" dirty="0"/>
          </a:p>
        </p:txBody>
      </p:sp>
      <p:sp>
        <p:nvSpPr>
          <p:cNvPr id="104451" name="Rectangle 3">
            <a:extLst>
              <a:ext uri="{FF2B5EF4-FFF2-40B4-BE49-F238E27FC236}">
                <a16:creationId xmlns:a16="http://schemas.microsoft.com/office/drawing/2014/main" id="{5655935E-7089-4C89-8269-30E66D881FC2}"/>
              </a:ext>
            </a:extLst>
          </p:cNvPr>
          <p:cNvSpPr>
            <a:spLocks noGrp="1" noChangeArrowheads="1"/>
          </p:cNvSpPr>
          <p:nvPr>
            <p:ph type="body" idx="1"/>
          </p:nvPr>
        </p:nvSpPr>
        <p:spPr/>
        <p:txBody>
          <a:bodyPr>
            <a:normAutofit fontScale="92500" lnSpcReduction="10000"/>
          </a:bodyPr>
          <a:lstStyle/>
          <a:p>
            <a:pPr>
              <a:buClr>
                <a:schemeClr val="hlink"/>
              </a:buClr>
              <a:buSzTx/>
              <a:buFont typeface="Wingdings" panose="05000000000000000000" pitchFamily="2" charset="2"/>
              <a:buChar char="ü"/>
            </a:pPr>
            <a:r>
              <a:rPr lang="es-AR" altLang="es-AR" sz="2800" dirty="0"/>
              <a:t>El contador está formado por 3 FF JK con sus entradas a “1”. (J=K=1). Según la tabla de verdad vista con este estado la salida es </a:t>
            </a:r>
            <a:r>
              <a:rPr lang="es-AR" altLang="es-AR" sz="2800" dirty="0" err="1"/>
              <a:t>Q</a:t>
            </a:r>
            <a:r>
              <a:rPr lang="es-AR" altLang="es-AR" sz="2800" baseline="-25000" dirty="0" err="1"/>
              <a:t>n</a:t>
            </a:r>
            <a:r>
              <a:rPr lang="es-AR" altLang="es-AR" sz="2800" dirty="0"/>
              <a:t> con c/pulso de reloj. Por lo tanto la salida alternará 1,0,1,0... con cada pulso de reloj.</a:t>
            </a:r>
          </a:p>
          <a:p>
            <a:pPr>
              <a:buClr>
                <a:schemeClr val="hlink"/>
              </a:buClr>
              <a:buSzTx/>
              <a:buFont typeface="Wingdings" panose="05000000000000000000" pitchFamily="2" charset="2"/>
              <a:buChar char="ü"/>
            </a:pPr>
            <a:endParaRPr lang="es-AR" altLang="es-AR" sz="2800" dirty="0"/>
          </a:p>
          <a:p>
            <a:pPr>
              <a:buClr>
                <a:schemeClr val="hlink"/>
              </a:buClr>
              <a:buSzTx/>
              <a:buFont typeface="Wingdings" panose="05000000000000000000" pitchFamily="2" charset="2"/>
              <a:buChar char="ü"/>
            </a:pPr>
            <a:r>
              <a:rPr lang="es-AR" altLang="es-AR" sz="2800" dirty="0"/>
              <a:t>Cuenta la cantidad de pulsos de reloj que llegaron al primer FF, en la fig. anterior 1,2,3..</a:t>
            </a:r>
          </a:p>
          <a:p>
            <a:pPr>
              <a:buFont typeface="Wingdings" panose="05000000000000000000" pitchFamily="2" charset="2"/>
              <a:buNone/>
            </a:pPr>
            <a:endParaRPr lang="es-ES" altLang="es-AR" sz="2800" dirty="0"/>
          </a:p>
        </p:txBody>
      </p:sp>
      <p:sp>
        <p:nvSpPr>
          <p:cNvPr id="104452" name="Line 4">
            <a:extLst>
              <a:ext uri="{FF2B5EF4-FFF2-40B4-BE49-F238E27FC236}">
                <a16:creationId xmlns:a16="http://schemas.microsoft.com/office/drawing/2014/main" id="{5DA88FDF-1B99-462B-A3AD-537F01CD2A6E}"/>
              </a:ext>
            </a:extLst>
          </p:cNvPr>
          <p:cNvSpPr>
            <a:spLocks noChangeShapeType="1"/>
          </p:cNvSpPr>
          <p:nvPr/>
        </p:nvSpPr>
        <p:spPr bwMode="auto">
          <a:xfrm>
            <a:off x="1795669" y="2985052"/>
            <a:ext cx="381000"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ángulo 87">
            <a:extLst>
              <a:ext uri="{FF2B5EF4-FFF2-40B4-BE49-F238E27FC236}">
                <a16:creationId xmlns:a16="http://schemas.microsoft.com/office/drawing/2014/main" id="{74FE7EB5-51F0-4A6B-AC3E-E97AC46C564B}"/>
              </a:ext>
            </a:extLst>
          </p:cNvPr>
          <p:cNvSpPr/>
          <p:nvPr/>
        </p:nvSpPr>
        <p:spPr>
          <a:xfrm>
            <a:off x="1437278" y="1696278"/>
            <a:ext cx="9843495" cy="4780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a:extLst>
              <a:ext uri="{FF2B5EF4-FFF2-40B4-BE49-F238E27FC236}">
                <a16:creationId xmlns:a16="http://schemas.microsoft.com/office/drawing/2014/main" id="{E5FD1EBD-4CE4-4967-978C-7D4D9CC4A1B4}"/>
              </a:ext>
            </a:extLst>
          </p:cNvPr>
          <p:cNvSpPr>
            <a:spLocks noGrp="1"/>
          </p:cNvSpPr>
          <p:nvPr>
            <p:ph type="title"/>
          </p:nvPr>
        </p:nvSpPr>
        <p:spPr>
          <a:xfrm>
            <a:off x="1437278" y="185918"/>
            <a:ext cx="9603275" cy="658941"/>
          </a:xfrm>
        </p:spPr>
        <p:txBody>
          <a:bodyPr/>
          <a:lstStyle/>
          <a:p>
            <a:r>
              <a:rPr lang="es-AR" dirty="0"/>
              <a:t>9)</a:t>
            </a:r>
            <a:r>
              <a:rPr lang="es-AR" dirty="0" err="1"/>
              <a:t>Flip-flop</a:t>
            </a:r>
            <a:r>
              <a:rPr lang="es-AR" dirty="0"/>
              <a:t> sr asincrónico y sincrónico</a:t>
            </a:r>
          </a:p>
        </p:txBody>
      </p:sp>
      <p:grpSp>
        <p:nvGrpSpPr>
          <p:cNvPr id="33" name="Grupo 32">
            <a:extLst>
              <a:ext uri="{FF2B5EF4-FFF2-40B4-BE49-F238E27FC236}">
                <a16:creationId xmlns:a16="http://schemas.microsoft.com/office/drawing/2014/main" id="{E2C70176-F825-408F-89F0-449D42C2650E}"/>
              </a:ext>
            </a:extLst>
          </p:cNvPr>
          <p:cNvGrpSpPr/>
          <p:nvPr/>
        </p:nvGrpSpPr>
        <p:grpSpPr>
          <a:xfrm>
            <a:off x="911227" y="1060327"/>
            <a:ext cx="3565139" cy="2122055"/>
            <a:chOff x="2909291" y="3299791"/>
            <a:chExt cx="3565139" cy="2122055"/>
          </a:xfrm>
        </p:grpSpPr>
        <p:sp>
          <p:nvSpPr>
            <p:cNvPr id="34" name="CuadroTexto 33">
              <a:extLst>
                <a:ext uri="{FF2B5EF4-FFF2-40B4-BE49-F238E27FC236}">
                  <a16:creationId xmlns:a16="http://schemas.microsoft.com/office/drawing/2014/main" id="{585A475C-3656-48DE-A4B5-6D1AB451B0B7}"/>
                </a:ext>
              </a:extLst>
            </p:cNvPr>
            <p:cNvSpPr txBox="1"/>
            <p:nvPr/>
          </p:nvSpPr>
          <p:spPr>
            <a:xfrm>
              <a:off x="2909291" y="4619024"/>
              <a:ext cx="416977" cy="523220"/>
            </a:xfrm>
            <a:prstGeom prst="rect">
              <a:avLst/>
            </a:prstGeom>
            <a:noFill/>
          </p:spPr>
          <p:txBody>
            <a:bodyPr wrap="square" rtlCol="0">
              <a:spAutoFit/>
            </a:bodyPr>
            <a:lstStyle/>
            <a:p>
              <a:r>
                <a:rPr lang="es-AR" sz="2800" dirty="0"/>
                <a:t>R</a:t>
              </a:r>
            </a:p>
          </p:txBody>
        </p:sp>
        <p:sp>
          <p:nvSpPr>
            <p:cNvPr id="35" name="CuadroTexto 34">
              <a:extLst>
                <a:ext uri="{FF2B5EF4-FFF2-40B4-BE49-F238E27FC236}">
                  <a16:creationId xmlns:a16="http://schemas.microsoft.com/office/drawing/2014/main" id="{6490BD3C-67F2-428C-841B-5DF9FCC1E020}"/>
                </a:ext>
              </a:extLst>
            </p:cNvPr>
            <p:cNvSpPr txBox="1"/>
            <p:nvPr/>
          </p:nvSpPr>
          <p:spPr>
            <a:xfrm>
              <a:off x="2933042" y="3452705"/>
              <a:ext cx="474135" cy="523220"/>
            </a:xfrm>
            <a:prstGeom prst="rect">
              <a:avLst/>
            </a:prstGeom>
            <a:noFill/>
          </p:spPr>
          <p:txBody>
            <a:bodyPr wrap="square" rtlCol="0">
              <a:spAutoFit/>
            </a:bodyPr>
            <a:lstStyle/>
            <a:p>
              <a:r>
                <a:rPr lang="es-AR" sz="2800" dirty="0"/>
                <a:t>S</a:t>
              </a:r>
            </a:p>
          </p:txBody>
        </p:sp>
        <p:sp>
          <p:nvSpPr>
            <p:cNvPr id="36" name="CuadroTexto 35">
              <a:extLst>
                <a:ext uri="{FF2B5EF4-FFF2-40B4-BE49-F238E27FC236}">
                  <a16:creationId xmlns:a16="http://schemas.microsoft.com/office/drawing/2014/main" id="{E9E351CA-5090-47EC-B6A2-AF7186543859}"/>
                </a:ext>
              </a:extLst>
            </p:cNvPr>
            <p:cNvSpPr txBox="1"/>
            <p:nvPr/>
          </p:nvSpPr>
          <p:spPr>
            <a:xfrm>
              <a:off x="5838326" y="4619024"/>
              <a:ext cx="636104" cy="523220"/>
            </a:xfrm>
            <a:prstGeom prst="rect">
              <a:avLst/>
            </a:prstGeom>
            <a:noFill/>
          </p:spPr>
          <p:txBody>
            <a:bodyPr wrap="square" rtlCol="0">
              <a:spAutoFit/>
            </a:bodyPr>
            <a:lstStyle/>
            <a:p>
              <a:r>
                <a:rPr lang="es-AR" sz="2800" dirty="0"/>
                <a:t>Q</a:t>
              </a:r>
            </a:p>
          </p:txBody>
        </p:sp>
        <p:grpSp>
          <p:nvGrpSpPr>
            <p:cNvPr id="37" name="Grupo 36">
              <a:extLst>
                <a:ext uri="{FF2B5EF4-FFF2-40B4-BE49-F238E27FC236}">
                  <a16:creationId xmlns:a16="http://schemas.microsoft.com/office/drawing/2014/main" id="{B6D30691-D955-484A-A453-6F070E2CCA7F}"/>
                </a:ext>
              </a:extLst>
            </p:cNvPr>
            <p:cNvGrpSpPr/>
            <p:nvPr/>
          </p:nvGrpSpPr>
          <p:grpSpPr>
            <a:xfrm>
              <a:off x="3508228" y="3477525"/>
              <a:ext cx="2160259" cy="1727109"/>
              <a:chOff x="3508228" y="3477525"/>
              <a:chExt cx="2160259" cy="1727109"/>
            </a:xfrm>
          </p:grpSpPr>
          <p:pic>
            <p:nvPicPr>
              <p:cNvPr id="41" name="Imagen 40">
                <a:extLst>
                  <a:ext uri="{FF2B5EF4-FFF2-40B4-BE49-F238E27FC236}">
                    <a16:creationId xmlns:a16="http://schemas.microsoft.com/office/drawing/2014/main" id="{0F8B7E72-DCCD-4B6F-BA3F-9CFF0803CCEA}"/>
                  </a:ext>
                </a:extLst>
              </p:cNvPr>
              <p:cNvPicPr>
                <a:picLocks noChangeAspect="1"/>
              </p:cNvPicPr>
              <p:nvPr/>
            </p:nvPicPr>
            <p:blipFill>
              <a:blip r:embed="rId2"/>
              <a:stretch>
                <a:fillRect/>
              </a:stretch>
            </p:blipFill>
            <p:spPr>
              <a:xfrm>
                <a:off x="3979257" y="3477525"/>
                <a:ext cx="1296000" cy="648000"/>
              </a:xfrm>
              <a:prstGeom prst="rect">
                <a:avLst/>
              </a:prstGeom>
            </p:spPr>
          </p:pic>
          <p:cxnSp>
            <p:nvCxnSpPr>
              <p:cNvPr id="42" name="Conector recto 41">
                <a:extLst>
                  <a:ext uri="{FF2B5EF4-FFF2-40B4-BE49-F238E27FC236}">
                    <a16:creationId xmlns:a16="http://schemas.microsoft.com/office/drawing/2014/main" id="{E7FAAF08-58EE-4ED4-9DA2-8EDC72B9D304}"/>
                  </a:ext>
                </a:extLst>
              </p:cNvPr>
              <p:cNvCxnSpPr>
                <a:cxnSpLocks/>
              </p:cNvCxnSpPr>
              <p:nvPr/>
            </p:nvCxnSpPr>
            <p:spPr>
              <a:xfrm flipH="1">
                <a:off x="4032547" y="4070106"/>
                <a:ext cx="1152000" cy="3785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1C5DBFEF-B1CD-4C26-A54B-12A40EAA7FAA}"/>
                  </a:ext>
                </a:extLst>
              </p:cNvPr>
              <p:cNvCxnSpPr>
                <a:cxnSpLocks/>
              </p:cNvCxnSpPr>
              <p:nvPr/>
            </p:nvCxnSpPr>
            <p:spPr>
              <a:xfrm>
                <a:off x="4059051" y="4191390"/>
                <a:ext cx="1132631" cy="405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Conector recto 43">
                <a:extLst>
                  <a:ext uri="{FF2B5EF4-FFF2-40B4-BE49-F238E27FC236}">
                    <a16:creationId xmlns:a16="http://schemas.microsoft.com/office/drawing/2014/main" id="{B4210C46-7B4A-4EC6-A35C-488D95275FFC}"/>
                  </a:ext>
                </a:extLst>
              </p:cNvPr>
              <p:cNvCxnSpPr>
                <a:cxnSpLocks/>
              </p:cNvCxnSpPr>
              <p:nvPr/>
            </p:nvCxnSpPr>
            <p:spPr>
              <a:xfrm flipH="1">
                <a:off x="3508228" y="3652760"/>
                <a:ext cx="540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Conector recto 44">
                <a:extLst>
                  <a:ext uri="{FF2B5EF4-FFF2-40B4-BE49-F238E27FC236}">
                    <a16:creationId xmlns:a16="http://schemas.microsoft.com/office/drawing/2014/main" id="{CF5CE780-C2BC-416C-89AE-7761BFFAAB9A}"/>
                  </a:ext>
                </a:extLst>
              </p:cNvPr>
              <p:cNvCxnSpPr>
                <a:cxnSpLocks/>
              </p:cNvCxnSpPr>
              <p:nvPr/>
            </p:nvCxnSpPr>
            <p:spPr>
              <a:xfrm>
                <a:off x="3511794" y="5008487"/>
                <a:ext cx="540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46" name="Imagen 45">
                <a:extLst>
                  <a:ext uri="{FF2B5EF4-FFF2-40B4-BE49-F238E27FC236}">
                    <a16:creationId xmlns:a16="http://schemas.microsoft.com/office/drawing/2014/main" id="{F0B3B03E-60A5-4F8D-971D-DC638D0FBC58}"/>
                  </a:ext>
                </a:extLst>
              </p:cNvPr>
              <p:cNvPicPr>
                <a:picLocks noChangeAspect="1"/>
              </p:cNvPicPr>
              <p:nvPr/>
            </p:nvPicPr>
            <p:blipFill>
              <a:blip r:embed="rId2"/>
              <a:stretch>
                <a:fillRect/>
              </a:stretch>
            </p:blipFill>
            <p:spPr>
              <a:xfrm>
                <a:off x="3975246" y="4556634"/>
                <a:ext cx="1296000" cy="648000"/>
              </a:xfrm>
              <a:prstGeom prst="rect">
                <a:avLst/>
              </a:prstGeom>
            </p:spPr>
          </p:pic>
          <p:cxnSp>
            <p:nvCxnSpPr>
              <p:cNvPr id="47" name="Conector recto 46">
                <a:extLst>
                  <a:ext uri="{FF2B5EF4-FFF2-40B4-BE49-F238E27FC236}">
                    <a16:creationId xmlns:a16="http://schemas.microsoft.com/office/drawing/2014/main" id="{8F403CB4-5CF9-410E-AFD2-2C2D99F8B5F5}"/>
                  </a:ext>
                </a:extLst>
              </p:cNvPr>
              <p:cNvCxnSpPr>
                <a:cxnSpLocks/>
              </p:cNvCxnSpPr>
              <p:nvPr/>
            </p:nvCxnSpPr>
            <p:spPr>
              <a:xfrm>
                <a:off x="4059051" y="3926106"/>
                <a:ext cx="0" cy="28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88CE2922-FA90-4F99-AA4D-A39304E1B8B3}"/>
                  </a:ext>
                </a:extLst>
              </p:cNvPr>
              <p:cNvCxnSpPr>
                <a:cxnSpLocks/>
              </p:cNvCxnSpPr>
              <p:nvPr/>
            </p:nvCxnSpPr>
            <p:spPr>
              <a:xfrm>
                <a:off x="5178430" y="3788273"/>
                <a:ext cx="4834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67D9EBDD-973E-4F6D-92E3-7D9D31251AF8}"/>
                  </a:ext>
                </a:extLst>
              </p:cNvPr>
              <p:cNvCxnSpPr>
                <a:cxnSpLocks/>
              </p:cNvCxnSpPr>
              <p:nvPr/>
            </p:nvCxnSpPr>
            <p:spPr>
              <a:xfrm>
                <a:off x="5185061" y="4880634"/>
                <a:ext cx="4834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Conector recto 49">
                <a:extLst>
                  <a:ext uri="{FF2B5EF4-FFF2-40B4-BE49-F238E27FC236}">
                    <a16:creationId xmlns:a16="http://schemas.microsoft.com/office/drawing/2014/main" id="{1739A1B8-C6B9-4A42-B8B7-9AB64637CCD0}"/>
                  </a:ext>
                </a:extLst>
              </p:cNvPr>
              <p:cNvCxnSpPr>
                <a:cxnSpLocks/>
              </p:cNvCxnSpPr>
              <p:nvPr/>
            </p:nvCxnSpPr>
            <p:spPr>
              <a:xfrm>
                <a:off x="4045799" y="4448634"/>
                <a:ext cx="0" cy="28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4602E9AE-BDC5-4789-AE14-00179B4E0964}"/>
                  </a:ext>
                </a:extLst>
              </p:cNvPr>
              <p:cNvCxnSpPr>
                <a:cxnSpLocks/>
              </p:cNvCxnSpPr>
              <p:nvPr/>
            </p:nvCxnSpPr>
            <p:spPr>
              <a:xfrm>
                <a:off x="5178430" y="4592634"/>
                <a:ext cx="0" cy="28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4886AFC2-1739-4CB4-A74A-6515BFB8892C}"/>
                  </a:ext>
                </a:extLst>
              </p:cNvPr>
              <p:cNvCxnSpPr>
                <a:cxnSpLocks/>
              </p:cNvCxnSpPr>
              <p:nvPr/>
            </p:nvCxnSpPr>
            <p:spPr>
              <a:xfrm>
                <a:off x="5185061" y="3801525"/>
                <a:ext cx="0" cy="28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8" name="Rectángulo 37">
              <a:extLst>
                <a:ext uri="{FF2B5EF4-FFF2-40B4-BE49-F238E27FC236}">
                  <a16:creationId xmlns:a16="http://schemas.microsoft.com/office/drawing/2014/main" id="{A3B6FA45-456D-4BF3-9206-70CD1D2E4B6D}"/>
                </a:ext>
              </a:extLst>
            </p:cNvPr>
            <p:cNvSpPr/>
            <p:nvPr/>
          </p:nvSpPr>
          <p:spPr>
            <a:xfrm>
              <a:off x="3778228" y="3299791"/>
              <a:ext cx="1708172" cy="2122055"/>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9" name="CuadroTexto 38">
              <a:extLst>
                <a:ext uri="{FF2B5EF4-FFF2-40B4-BE49-F238E27FC236}">
                  <a16:creationId xmlns:a16="http://schemas.microsoft.com/office/drawing/2014/main" id="{3D5153E2-B79C-49FA-B78E-A0D77486FDBB}"/>
                </a:ext>
              </a:extLst>
            </p:cNvPr>
            <p:cNvSpPr txBox="1"/>
            <p:nvPr/>
          </p:nvSpPr>
          <p:spPr>
            <a:xfrm>
              <a:off x="5832453" y="3526663"/>
              <a:ext cx="636104" cy="523220"/>
            </a:xfrm>
            <a:prstGeom prst="rect">
              <a:avLst/>
            </a:prstGeom>
            <a:noFill/>
          </p:spPr>
          <p:txBody>
            <a:bodyPr wrap="square" rtlCol="0">
              <a:spAutoFit/>
            </a:bodyPr>
            <a:lstStyle/>
            <a:p>
              <a:r>
                <a:rPr lang="es-AR" sz="2800" dirty="0"/>
                <a:t>Q</a:t>
              </a:r>
            </a:p>
          </p:txBody>
        </p:sp>
        <p:cxnSp>
          <p:nvCxnSpPr>
            <p:cNvPr id="40" name="Conector recto 39">
              <a:extLst>
                <a:ext uri="{FF2B5EF4-FFF2-40B4-BE49-F238E27FC236}">
                  <a16:creationId xmlns:a16="http://schemas.microsoft.com/office/drawing/2014/main" id="{95D3E0C6-46DF-4393-97AB-C8F7ECBF449B}"/>
                </a:ext>
              </a:extLst>
            </p:cNvPr>
            <p:cNvCxnSpPr/>
            <p:nvPr/>
          </p:nvCxnSpPr>
          <p:spPr>
            <a:xfrm>
              <a:off x="5885461" y="3566419"/>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upo 86">
            <a:extLst>
              <a:ext uri="{FF2B5EF4-FFF2-40B4-BE49-F238E27FC236}">
                <a16:creationId xmlns:a16="http://schemas.microsoft.com/office/drawing/2014/main" id="{8BEA9AAA-35AA-4946-B79E-89E3C853D536}"/>
              </a:ext>
            </a:extLst>
          </p:cNvPr>
          <p:cNvGrpSpPr/>
          <p:nvPr/>
        </p:nvGrpSpPr>
        <p:grpSpPr>
          <a:xfrm>
            <a:off x="5465983" y="987411"/>
            <a:ext cx="6377538" cy="2156794"/>
            <a:chOff x="4854422" y="2045852"/>
            <a:chExt cx="6377538" cy="2156794"/>
          </a:xfrm>
        </p:grpSpPr>
        <p:sp>
          <p:nvSpPr>
            <p:cNvPr id="5" name="CuadroTexto 4">
              <a:extLst>
                <a:ext uri="{FF2B5EF4-FFF2-40B4-BE49-F238E27FC236}">
                  <a16:creationId xmlns:a16="http://schemas.microsoft.com/office/drawing/2014/main" id="{B4FE948B-F585-46A3-ACB9-FFC7559DA616}"/>
                </a:ext>
              </a:extLst>
            </p:cNvPr>
            <p:cNvSpPr txBox="1"/>
            <p:nvPr/>
          </p:nvSpPr>
          <p:spPr>
            <a:xfrm>
              <a:off x="5219936" y="3674685"/>
              <a:ext cx="416977" cy="523220"/>
            </a:xfrm>
            <a:prstGeom prst="rect">
              <a:avLst/>
            </a:prstGeom>
            <a:noFill/>
          </p:spPr>
          <p:txBody>
            <a:bodyPr wrap="square" rtlCol="0">
              <a:spAutoFit/>
            </a:bodyPr>
            <a:lstStyle/>
            <a:p>
              <a:r>
                <a:rPr lang="es-AR" sz="2800" dirty="0"/>
                <a:t>R</a:t>
              </a:r>
            </a:p>
          </p:txBody>
        </p:sp>
        <p:sp>
          <p:nvSpPr>
            <p:cNvPr id="6" name="CuadroTexto 5">
              <a:extLst>
                <a:ext uri="{FF2B5EF4-FFF2-40B4-BE49-F238E27FC236}">
                  <a16:creationId xmlns:a16="http://schemas.microsoft.com/office/drawing/2014/main" id="{F4C6DCC1-F338-450C-AC07-4704F16F59C0}"/>
                </a:ext>
              </a:extLst>
            </p:cNvPr>
            <p:cNvSpPr txBox="1"/>
            <p:nvPr/>
          </p:nvSpPr>
          <p:spPr>
            <a:xfrm>
              <a:off x="5255408" y="2045852"/>
              <a:ext cx="474135" cy="523220"/>
            </a:xfrm>
            <a:prstGeom prst="rect">
              <a:avLst/>
            </a:prstGeom>
            <a:noFill/>
          </p:spPr>
          <p:txBody>
            <a:bodyPr wrap="square" rtlCol="0">
              <a:spAutoFit/>
            </a:bodyPr>
            <a:lstStyle/>
            <a:p>
              <a:r>
                <a:rPr lang="es-AR" sz="2800" dirty="0"/>
                <a:t>S</a:t>
              </a:r>
            </a:p>
          </p:txBody>
        </p:sp>
        <p:sp>
          <p:nvSpPr>
            <p:cNvPr id="7" name="CuadroTexto 6">
              <a:extLst>
                <a:ext uri="{FF2B5EF4-FFF2-40B4-BE49-F238E27FC236}">
                  <a16:creationId xmlns:a16="http://schemas.microsoft.com/office/drawing/2014/main" id="{1A0E9505-B079-48A7-BA64-84815C755E0E}"/>
                </a:ext>
              </a:extLst>
            </p:cNvPr>
            <p:cNvSpPr txBox="1"/>
            <p:nvPr/>
          </p:nvSpPr>
          <p:spPr>
            <a:xfrm>
              <a:off x="10595856" y="3399824"/>
              <a:ext cx="636104" cy="523220"/>
            </a:xfrm>
            <a:prstGeom prst="rect">
              <a:avLst/>
            </a:prstGeom>
            <a:noFill/>
          </p:spPr>
          <p:txBody>
            <a:bodyPr wrap="square" rtlCol="0">
              <a:spAutoFit/>
            </a:bodyPr>
            <a:lstStyle/>
            <a:p>
              <a:r>
                <a:rPr lang="es-AR" sz="2800" dirty="0"/>
                <a:t>Q</a:t>
              </a:r>
            </a:p>
          </p:txBody>
        </p:sp>
        <p:pic>
          <p:nvPicPr>
            <p:cNvPr id="12" name="Imagen 11">
              <a:extLst>
                <a:ext uri="{FF2B5EF4-FFF2-40B4-BE49-F238E27FC236}">
                  <a16:creationId xmlns:a16="http://schemas.microsoft.com/office/drawing/2014/main" id="{BC93E41E-8A2A-441E-8FF5-C7D473E970AD}"/>
                </a:ext>
              </a:extLst>
            </p:cNvPr>
            <p:cNvPicPr>
              <a:picLocks noChangeAspect="1"/>
            </p:cNvPicPr>
            <p:nvPr/>
          </p:nvPicPr>
          <p:blipFill>
            <a:blip r:embed="rId2"/>
            <a:stretch>
              <a:fillRect/>
            </a:stretch>
          </p:blipFill>
          <p:spPr>
            <a:xfrm>
              <a:off x="8736787" y="2258325"/>
              <a:ext cx="1296000" cy="648000"/>
            </a:xfrm>
            <a:prstGeom prst="rect">
              <a:avLst/>
            </a:prstGeom>
          </p:spPr>
        </p:pic>
        <p:cxnSp>
          <p:nvCxnSpPr>
            <p:cNvPr id="13" name="Conector recto 12">
              <a:extLst>
                <a:ext uri="{FF2B5EF4-FFF2-40B4-BE49-F238E27FC236}">
                  <a16:creationId xmlns:a16="http://schemas.microsoft.com/office/drawing/2014/main" id="{D3AD9964-770F-4435-BB1D-B1B2316210A0}"/>
                </a:ext>
              </a:extLst>
            </p:cNvPr>
            <p:cNvCxnSpPr>
              <a:cxnSpLocks/>
            </p:cNvCxnSpPr>
            <p:nvPr/>
          </p:nvCxnSpPr>
          <p:spPr>
            <a:xfrm flipH="1">
              <a:off x="8790077" y="2850906"/>
              <a:ext cx="1152000" cy="3785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4B62724B-C09E-4D05-9A42-3827B5A5FF58}"/>
                </a:ext>
              </a:extLst>
            </p:cNvPr>
            <p:cNvCxnSpPr>
              <a:cxnSpLocks/>
            </p:cNvCxnSpPr>
            <p:nvPr/>
          </p:nvCxnSpPr>
          <p:spPr>
            <a:xfrm>
              <a:off x="8816581" y="2972190"/>
              <a:ext cx="1132631" cy="405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7" name="Imagen 16">
              <a:extLst>
                <a:ext uri="{FF2B5EF4-FFF2-40B4-BE49-F238E27FC236}">
                  <a16:creationId xmlns:a16="http://schemas.microsoft.com/office/drawing/2014/main" id="{770A2F87-12F7-43CA-9A0D-6626539EA0C0}"/>
                </a:ext>
              </a:extLst>
            </p:cNvPr>
            <p:cNvPicPr>
              <a:picLocks noChangeAspect="1"/>
            </p:cNvPicPr>
            <p:nvPr/>
          </p:nvPicPr>
          <p:blipFill>
            <a:blip r:embed="rId2"/>
            <a:stretch>
              <a:fillRect/>
            </a:stretch>
          </p:blipFill>
          <p:spPr>
            <a:xfrm>
              <a:off x="8732776" y="3337434"/>
              <a:ext cx="1296000" cy="648000"/>
            </a:xfrm>
            <a:prstGeom prst="rect">
              <a:avLst/>
            </a:prstGeom>
          </p:spPr>
        </p:pic>
        <p:cxnSp>
          <p:nvCxnSpPr>
            <p:cNvPr id="18" name="Conector recto 17">
              <a:extLst>
                <a:ext uri="{FF2B5EF4-FFF2-40B4-BE49-F238E27FC236}">
                  <a16:creationId xmlns:a16="http://schemas.microsoft.com/office/drawing/2014/main" id="{CA05850B-8AB4-4E8E-AE8C-2FC5E38C19FE}"/>
                </a:ext>
              </a:extLst>
            </p:cNvPr>
            <p:cNvCxnSpPr>
              <a:cxnSpLocks/>
            </p:cNvCxnSpPr>
            <p:nvPr/>
          </p:nvCxnSpPr>
          <p:spPr>
            <a:xfrm>
              <a:off x="8816581" y="2706906"/>
              <a:ext cx="0" cy="28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91022C12-CDB3-4687-AB86-38351325FA1B}"/>
                </a:ext>
              </a:extLst>
            </p:cNvPr>
            <p:cNvCxnSpPr>
              <a:cxnSpLocks/>
            </p:cNvCxnSpPr>
            <p:nvPr/>
          </p:nvCxnSpPr>
          <p:spPr>
            <a:xfrm>
              <a:off x="9935960" y="2569073"/>
              <a:ext cx="4834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8B6458AF-C714-4F95-9D94-B3C862AC47BC}"/>
                </a:ext>
              </a:extLst>
            </p:cNvPr>
            <p:cNvCxnSpPr>
              <a:cxnSpLocks/>
            </p:cNvCxnSpPr>
            <p:nvPr/>
          </p:nvCxnSpPr>
          <p:spPr>
            <a:xfrm>
              <a:off x="9942591" y="3661434"/>
              <a:ext cx="48342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2E7DBBC7-07AA-40FC-81FD-FD9FC3E525AB}"/>
                </a:ext>
              </a:extLst>
            </p:cNvPr>
            <p:cNvCxnSpPr>
              <a:cxnSpLocks/>
            </p:cNvCxnSpPr>
            <p:nvPr/>
          </p:nvCxnSpPr>
          <p:spPr>
            <a:xfrm>
              <a:off x="8803329" y="3229434"/>
              <a:ext cx="0" cy="28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40F0A62F-6A00-4D90-9CB2-42379F1518AB}"/>
                </a:ext>
              </a:extLst>
            </p:cNvPr>
            <p:cNvCxnSpPr>
              <a:cxnSpLocks/>
            </p:cNvCxnSpPr>
            <p:nvPr/>
          </p:nvCxnSpPr>
          <p:spPr>
            <a:xfrm>
              <a:off x="9935960" y="3373434"/>
              <a:ext cx="0" cy="28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923FF974-D4F6-465E-840F-17E21E56EED6}"/>
                </a:ext>
              </a:extLst>
            </p:cNvPr>
            <p:cNvCxnSpPr>
              <a:cxnSpLocks/>
            </p:cNvCxnSpPr>
            <p:nvPr/>
          </p:nvCxnSpPr>
          <p:spPr>
            <a:xfrm>
              <a:off x="9942591" y="2582325"/>
              <a:ext cx="0" cy="288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CDC5808E-7613-4E2E-9F2B-3E9DC2ABDF00}"/>
                </a:ext>
              </a:extLst>
            </p:cNvPr>
            <p:cNvSpPr/>
            <p:nvPr/>
          </p:nvSpPr>
          <p:spPr>
            <a:xfrm>
              <a:off x="6096000" y="2080591"/>
              <a:ext cx="4147930" cy="2122055"/>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CuadroTexto 9">
              <a:extLst>
                <a:ext uri="{FF2B5EF4-FFF2-40B4-BE49-F238E27FC236}">
                  <a16:creationId xmlns:a16="http://schemas.microsoft.com/office/drawing/2014/main" id="{618F5C51-07E0-423B-A91C-11275808E052}"/>
                </a:ext>
              </a:extLst>
            </p:cNvPr>
            <p:cNvSpPr txBox="1"/>
            <p:nvPr/>
          </p:nvSpPr>
          <p:spPr>
            <a:xfrm>
              <a:off x="10589983" y="2307463"/>
              <a:ext cx="636104" cy="523220"/>
            </a:xfrm>
            <a:prstGeom prst="rect">
              <a:avLst/>
            </a:prstGeom>
            <a:noFill/>
          </p:spPr>
          <p:txBody>
            <a:bodyPr wrap="square" rtlCol="0">
              <a:spAutoFit/>
            </a:bodyPr>
            <a:lstStyle/>
            <a:p>
              <a:r>
                <a:rPr lang="es-AR" sz="2800" dirty="0"/>
                <a:t>Q</a:t>
              </a:r>
            </a:p>
          </p:txBody>
        </p:sp>
        <p:cxnSp>
          <p:nvCxnSpPr>
            <p:cNvPr id="11" name="Conector recto 10">
              <a:extLst>
                <a:ext uri="{FF2B5EF4-FFF2-40B4-BE49-F238E27FC236}">
                  <a16:creationId xmlns:a16="http://schemas.microsoft.com/office/drawing/2014/main" id="{82CB2D2F-AA0C-4E48-A2F9-DA564900CEB7}"/>
                </a:ext>
              </a:extLst>
            </p:cNvPr>
            <p:cNvCxnSpPr/>
            <p:nvPr/>
          </p:nvCxnSpPr>
          <p:spPr>
            <a:xfrm>
              <a:off x="10642991" y="2347219"/>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Grupo 31">
              <a:extLst>
                <a:ext uri="{FF2B5EF4-FFF2-40B4-BE49-F238E27FC236}">
                  <a16:creationId xmlns:a16="http://schemas.microsoft.com/office/drawing/2014/main" id="{C6B54CFF-5EF8-4293-8B38-9B8F798CA9A0}"/>
                </a:ext>
              </a:extLst>
            </p:cNvPr>
            <p:cNvGrpSpPr/>
            <p:nvPr/>
          </p:nvGrpSpPr>
          <p:grpSpPr>
            <a:xfrm>
              <a:off x="6185142" y="2086930"/>
              <a:ext cx="2134014" cy="711738"/>
              <a:chOff x="1799914" y="2548743"/>
              <a:chExt cx="2134014" cy="711738"/>
            </a:xfrm>
          </p:grpSpPr>
          <p:grpSp>
            <p:nvGrpSpPr>
              <p:cNvPr id="29" name="Grupo 28">
                <a:extLst>
                  <a:ext uri="{FF2B5EF4-FFF2-40B4-BE49-F238E27FC236}">
                    <a16:creationId xmlns:a16="http://schemas.microsoft.com/office/drawing/2014/main" id="{960E3A02-FAC3-4422-AC08-7804DE363045}"/>
                  </a:ext>
                </a:extLst>
              </p:cNvPr>
              <p:cNvGrpSpPr/>
              <p:nvPr/>
            </p:nvGrpSpPr>
            <p:grpSpPr>
              <a:xfrm>
                <a:off x="1799914" y="2548743"/>
                <a:ext cx="2134014" cy="711738"/>
                <a:chOff x="1799914" y="2548743"/>
                <a:chExt cx="2134014" cy="711738"/>
              </a:xfrm>
            </p:grpSpPr>
            <p:pic>
              <p:nvPicPr>
                <p:cNvPr id="25" name="Imagen 24">
                  <a:extLst>
                    <a:ext uri="{FF2B5EF4-FFF2-40B4-BE49-F238E27FC236}">
                      <a16:creationId xmlns:a16="http://schemas.microsoft.com/office/drawing/2014/main" id="{515C6C0E-D7F7-4394-AA56-F8A6A8104654}"/>
                    </a:ext>
                  </a:extLst>
                </p:cNvPr>
                <p:cNvPicPr>
                  <a:picLocks noChangeAspect="1"/>
                </p:cNvPicPr>
                <p:nvPr/>
              </p:nvPicPr>
              <p:blipFill>
                <a:blip r:embed="rId3"/>
                <a:stretch>
                  <a:fillRect/>
                </a:stretch>
              </p:blipFill>
              <p:spPr>
                <a:xfrm>
                  <a:off x="2159214" y="2548743"/>
                  <a:ext cx="1708172" cy="711738"/>
                </a:xfrm>
                <a:prstGeom prst="rect">
                  <a:avLst/>
                </a:prstGeom>
              </p:spPr>
            </p:pic>
            <p:sp>
              <p:nvSpPr>
                <p:cNvPr id="26" name="Rectángulo 25">
                  <a:extLst>
                    <a:ext uri="{FF2B5EF4-FFF2-40B4-BE49-F238E27FC236}">
                      <a16:creationId xmlns:a16="http://schemas.microsoft.com/office/drawing/2014/main" id="{AB45ABB4-75D7-4E72-9109-B6A86A18FBCB}"/>
                    </a:ext>
                  </a:extLst>
                </p:cNvPr>
                <p:cNvSpPr/>
                <p:nvPr/>
              </p:nvSpPr>
              <p:spPr>
                <a:xfrm>
                  <a:off x="3311076" y="2662398"/>
                  <a:ext cx="622852" cy="41585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8" name="Rectángulo 27">
                  <a:extLst>
                    <a:ext uri="{FF2B5EF4-FFF2-40B4-BE49-F238E27FC236}">
                      <a16:creationId xmlns:a16="http://schemas.microsoft.com/office/drawing/2014/main" id="{FEBAC770-E845-4822-B7EA-B813DFD08F49}"/>
                    </a:ext>
                  </a:extLst>
                </p:cNvPr>
                <p:cNvSpPr/>
                <p:nvPr/>
              </p:nvSpPr>
              <p:spPr>
                <a:xfrm>
                  <a:off x="1799914" y="2621094"/>
                  <a:ext cx="537179" cy="5670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grpSp>
          <p:cxnSp>
            <p:nvCxnSpPr>
              <p:cNvPr id="31" name="Conector recto 30">
                <a:extLst>
                  <a:ext uri="{FF2B5EF4-FFF2-40B4-BE49-F238E27FC236}">
                    <a16:creationId xmlns:a16="http://schemas.microsoft.com/office/drawing/2014/main" id="{D9503B6A-4EB3-4D27-B5C7-406B685059C3}"/>
                  </a:ext>
                </a:extLst>
              </p:cNvPr>
              <p:cNvCxnSpPr/>
              <p:nvPr/>
            </p:nvCxnSpPr>
            <p:spPr>
              <a:xfrm>
                <a:off x="3284572" y="2904612"/>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upo 52">
              <a:extLst>
                <a:ext uri="{FF2B5EF4-FFF2-40B4-BE49-F238E27FC236}">
                  <a16:creationId xmlns:a16="http://schemas.microsoft.com/office/drawing/2014/main" id="{885AB47C-0B1B-41AF-8A8C-3A5363E5471E}"/>
                </a:ext>
              </a:extLst>
            </p:cNvPr>
            <p:cNvGrpSpPr/>
            <p:nvPr/>
          </p:nvGrpSpPr>
          <p:grpSpPr>
            <a:xfrm>
              <a:off x="6235655" y="3439693"/>
              <a:ext cx="2134014" cy="711738"/>
              <a:chOff x="1799914" y="2548743"/>
              <a:chExt cx="2134014" cy="711738"/>
            </a:xfrm>
          </p:grpSpPr>
          <p:grpSp>
            <p:nvGrpSpPr>
              <p:cNvPr id="54" name="Grupo 53">
                <a:extLst>
                  <a:ext uri="{FF2B5EF4-FFF2-40B4-BE49-F238E27FC236}">
                    <a16:creationId xmlns:a16="http://schemas.microsoft.com/office/drawing/2014/main" id="{7F829A63-DB99-430A-AD9E-152C7D98F1EF}"/>
                  </a:ext>
                </a:extLst>
              </p:cNvPr>
              <p:cNvGrpSpPr/>
              <p:nvPr/>
            </p:nvGrpSpPr>
            <p:grpSpPr>
              <a:xfrm>
                <a:off x="1799914" y="2548743"/>
                <a:ext cx="2134014" cy="711738"/>
                <a:chOff x="1799914" y="2548743"/>
                <a:chExt cx="2134014" cy="711738"/>
              </a:xfrm>
            </p:grpSpPr>
            <p:pic>
              <p:nvPicPr>
                <p:cNvPr id="56" name="Imagen 55">
                  <a:extLst>
                    <a:ext uri="{FF2B5EF4-FFF2-40B4-BE49-F238E27FC236}">
                      <a16:creationId xmlns:a16="http://schemas.microsoft.com/office/drawing/2014/main" id="{9F56ED21-B449-4A07-9AE2-0A68C1BBC7D4}"/>
                    </a:ext>
                  </a:extLst>
                </p:cNvPr>
                <p:cNvPicPr>
                  <a:picLocks noChangeAspect="1"/>
                </p:cNvPicPr>
                <p:nvPr/>
              </p:nvPicPr>
              <p:blipFill>
                <a:blip r:embed="rId3"/>
                <a:stretch>
                  <a:fillRect/>
                </a:stretch>
              </p:blipFill>
              <p:spPr>
                <a:xfrm>
                  <a:off x="2159214" y="2548743"/>
                  <a:ext cx="1708172" cy="711738"/>
                </a:xfrm>
                <a:prstGeom prst="rect">
                  <a:avLst/>
                </a:prstGeom>
              </p:spPr>
            </p:pic>
            <p:sp>
              <p:nvSpPr>
                <p:cNvPr id="57" name="Rectángulo 56">
                  <a:extLst>
                    <a:ext uri="{FF2B5EF4-FFF2-40B4-BE49-F238E27FC236}">
                      <a16:creationId xmlns:a16="http://schemas.microsoft.com/office/drawing/2014/main" id="{E0DFAC13-0B92-4E9B-B0A8-F86E0573126C}"/>
                    </a:ext>
                  </a:extLst>
                </p:cNvPr>
                <p:cNvSpPr/>
                <p:nvPr/>
              </p:nvSpPr>
              <p:spPr>
                <a:xfrm>
                  <a:off x="3311076" y="2662398"/>
                  <a:ext cx="622852" cy="41585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8" name="Rectángulo 57">
                  <a:extLst>
                    <a:ext uri="{FF2B5EF4-FFF2-40B4-BE49-F238E27FC236}">
                      <a16:creationId xmlns:a16="http://schemas.microsoft.com/office/drawing/2014/main" id="{21DDB385-3965-4AF5-BD8F-046C3AE3DCF9}"/>
                    </a:ext>
                  </a:extLst>
                </p:cNvPr>
                <p:cNvSpPr/>
                <p:nvPr/>
              </p:nvSpPr>
              <p:spPr>
                <a:xfrm>
                  <a:off x="1799914" y="2621094"/>
                  <a:ext cx="537179" cy="56703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grpSp>
          <p:cxnSp>
            <p:nvCxnSpPr>
              <p:cNvPr id="55" name="Conector recto 54">
                <a:extLst>
                  <a:ext uri="{FF2B5EF4-FFF2-40B4-BE49-F238E27FC236}">
                    <a16:creationId xmlns:a16="http://schemas.microsoft.com/office/drawing/2014/main" id="{EAEC696A-1E30-4D2A-97BA-6FE5EED729FC}"/>
                  </a:ext>
                </a:extLst>
              </p:cNvPr>
              <p:cNvCxnSpPr/>
              <p:nvPr/>
            </p:nvCxnSpPr>
            <p:spPr>
              <a:xfrm>
                <a:off x="3284572" y="2904612"/>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 name="Conector recto 14">
              <a:extLst>
                <a:ext uri="{FF2B5EF4-FFF2-40B4-BE49-F238E27FC236}">
                  <a16:creationId xmlns:a16="http://schemas.microsoft.com/office/drawing/2014/main" id="{4C36C1C6-FCD9-4A0E-BC79-4C08A6DA58CE}"/>
                </a:ext>
              </a:extLst>
            </p:cNvPr>
            <p:cNvCxnSpPr>
              <a:cxnSpLocks/>
            </p:cNvCxnSpPr>
            <p:nvPr/>
          </p:nvCxnSpPr>
          <p:spPr>
            <a:xfrm flipH="1">
              <a:off x="8027222" y="2433560"/>
              <a:ext cx="792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24CCD5A3-5E32-4310-8A2C-3D41E3AC4343}"/>
                </a:ext>
              </a:extLst>
            </p:cNvPr>
            <p:cNvCxnSpPr>
              <a:cxnSpLocks/>
            </p:cNvCxnSpPr>
            <p:nvPr/>
          </p:nvCxnSpPr>
          <p:spPr>
            <a:xfrm>
              <a:off x="8083796" y="3789287"/>
              <a:ext cx="720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Conector recto 59">
              <a:extLst>
                <a:ext uri="{FF2B5EF4-FFF2-40B4-BE49-F238E27FC236}">
                  <a16:creationId xmlns:a16="http://schemas.microsoft.com/office/drawing/2014/main" id="{59BA99D5-54A7-472C-8149-3F138AC74034}"/>
                </a:ext>
              </a:extLst>
            </p:cNvPr>
            <p:cNvCxnSpPr/>
            <p:nvPr/>
          </p:nvCxnSpPr>
          <p:spPr>
            <a:xfrm>
              <a:off x="6785110" y="2555820"/>
              <a:ext cx="0" cy="1080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Conector recto 61">
              <a:extLst>
                <a:ext uri="{FF2B5EF4-FFF2-40B4-BE49-F238E27FC236}">
                  <a16:creationId xmlns:a16="http://schemas.microsoft.com/office/drawing/2014/main" id="{7C451ACC-6858-473B-A4E9-FEC8FB69967F}"/>
                </a:ext>
              </a:extLst>
            </p:cNvPr>
            <p:cNvCxnSpPr>
              <a:cxnSpLocks/>
            </p:cNvCxnSpPr>
            <p:nvPr/>
          </p:nvCxnSpPr>
          <p:spPr>
            <a:xfrm>
              <a:off x="5632168" y="2294210"/>
              <a:ext cx="115293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Conector recto 63">
              <a:extLst>
                <a:ext uri="{FF2B5EF4-FFF2-40B4-BE49-F238E27FC236}">
                  <a16:creationId xmlns:a16="http://schemas.microsoft.com/office/drawing/2014/main" id="{34A177CB-0A4D-408A-94D8-E8C57E4F0D43}"/>
                </a:ext>
              </a:extLst>
            </p:cNvPr>
            <p:cNvCxnSpPr>
              <a:cxnSpLocks/>
            </p:cNvCxnSpPr>
            <p:nvPr/>
          </p:nvCxnSpPr>
          <p:spPr>
            <a:xfrm>
              <a:off x="5632171" y="3023076"/>
              <a:ext cx="115293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Conector recto 84">
              <a:extLst>
                <a:ext uri="{FF2B5EF4-FFF2-40B4-BE49-F238E27FC236}">
                  <a16:creationId xmlns:a16="http://schemas.microsoft.com/office/drawing/2014/main" id="{F428D308-3F52-4658-BB71-D237B3D63D03}"/>
                </a:ext>
              </a:extLst>
            </p:cNvPr>
            <p:cNvCxnSpPr>
              <a:cxnSpLocks/>
            </p:cNvCxnSpPr>
            <p:nvPr/>
          </p:nvCxnSpPr>
          <p:spPr>
            <a:xfrm>
              <a:off x="5659185" y="3936295"/>
              <a:ext cx="115293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CuadroTexto 85">
              <a:extLst>
                <a:ext uri="{FF2B5EF4-FFF2-40B4-BE49-F238E27FC236}">
                  <a16:creationId xmlns:a16="http://schemas.microsoft.com/office/drawing/2014/main" id="{71F95876-36C4-44A5-A34B-653BD9C0B3A3}"/>
                </a:ext>
              </a:extLst>
            </p:cNvPr>
            <p:cNvSpPr txBox="1"/>
            <p:nvPr/>
          </p:nvSpPr>
          <p:spPr>
            <a:xfrm>
              <a:off x="4854422" y="2718462"/>
              <a:ext cx="951792" cy="523220"/>
            </a:xfrm>
            <a:prstGeom prst="rect">
              <a:avLst/>
            </a:prstGeom>
            <a:noFill/>
          </p:spPr>
          <p:txBody>
            <a:bodyPr wrap="square" rtlCol="0">
              <a:spAutoFit/>
            </a:bodyPr>
            <a:lstStyle/>
            <a:p>
              <a:r>
                <a:rPr lang="es-AR" sz="2800" dirty="0"/>
                <a:t>CLK</a:t>
              </a:r>
            </a:p>
          </p:txBody>
        </p:sp>
      </p:grpSp>
      <p:sp>
        <p:nvSpPr>
          <p:cNvPr id="96" name="Rectangle 3">
            <a:extLst>
              <a:ext uri="{FF2B5EF4-FFF2-40B4-BE49-F238E27FC236}">
                <a16:creationId xmlns:a16="http://schemas.microsoft.com/office/drawing/2014/main" id="{501094C5-AB99-47D5-AC1F-4F1049D42CA9}"/>
              </a:ext>
            </a:extLst>
          </p:cNvPr>
          <p:cNvSpPr txBox="1">
            <a:spLocks noChangeArrowheads="1"/>
          </p:cNvSpPr>
          <p:nvPr/>
        </p:nvSpPr>
        <p:spPr>
          <a:xfrm>
            <a:off x="7423685" y="3237716"/>
            <a:ext cx="3454860" cy="295105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None/>
            </a:pPr>
            <a:r>
              <a:rPr lang="es-ES" altLang="es-AR" dirty="0"/>
              <a:t>       CK   S   R   Q</a:t>
            </a:r>
            <a:r>
              <a:rPr lang="es-ES" altLang="es-AR" baseline="-25000" dirty="0"/>
              <a:t>n+1</a:t>
            </a:r>
            <a:endParaRPr lang="es-ES" altLang="es-AR" dirty="0"/>
          </a:p>
          <a:p>
            <a:pPr>
              <a:buFont typeface="Wingdings" panose="05000000000000000000" pitchFamily="2" charset="2"/>
              <a:buNone/>
            </a:pPr>
            <a:r>
              <a:rPr lang="es-ES" altLang="es-AR" dirty="0"/>
              <a:t>        1    0   0    </a:t>
            </a:r>
            <a:r>
              <a:rPr lang="es-ES" altLang="es-AR" dirty="0" err="1"/>
              <a:t>Q</a:t>
            </a:r>
            <a:r>
              <a:rPr lang="es-ES" altLang="es-AR" baseline="-25000" dirty="0" err="1"/>
              <a:t>n</a:t>
            </a:r>
            <a:endParaRPr lang="es-ES" altLang="es-AR" baseline="-25000" dirty="0"/>
          </a:p>
          <a:p>
            <a:pPr>
              <a:buFont typeface="Wingdings" panose="05000000000000000000" pitchFamily="2" charset="2"/>
              <a:buNone/>
            </a:pPr>
            <a:r>
              <a:rPr lang="es-ES" altLang="es-AR" baseline="-25000" dirty="0"/>
              <a:t>            </a:t>
            </a:r>
            <a:r>
              <a:rPr lang="es-ES" altLang="es-AR" dirty="0"/>
              <a:t>1    0   1    0</a:t>
            </a:r>
          </a:p>
          <a:p>
            <a:pPr>
              <a:buFont typeface="Wingdings" panose="05000000000000000000" pitchFamily="2" charset="2"/>
              <a:buNone/>
            </a:pPr>
            <a:r>
              <a:rPr lang="es-ES" altLang="es-AR" dirty="0"/>
              <a:t>        1    1   0    1</a:t>
            </a:r>
          </a:p>
          <a:p>
            <a:pPr>
              <a:buFont typeface="Wingdings" panose="05000000000000000000" pitchFamily="2" charset="2"/>
              <a:buNone/>
            </a:pPr>
            <a:r>
              <a:rPr lang="es-ES" altLang="es-AR" dirty="0"/>
              <a:t>        1    1   1   Prohibido</a:t>
            </a:r>
          </a:p>
          <a:p>
            <a:pPr>
              <a:buFont typeface="Wingdings" panose="05000000000000000000" pitchFamily="2" charset="2"/>
              <a:buNone/>
            </a:pPr>
            <a:r>
              <a:rPr lang="es-ES" altLang="es-AR" dirty="0"/>
              <a:t>        0    x   </a:t>
            </a:r>
            <a:r>
              <a:rPr lang="es-ES" altLang="es-AR" dirty="0" err="1"/>
              <a:t>x</a:t>
            </a:r>
            <a:r>
              <a:rPr lang="es-ES" altLang="es-AR" dirty="0"/>
              <a:t>    </a:t>
            </a:r>
            <a:r>
              <a:rPr lang="es-ES" altLang="es-AR" dirty="0" err="1"/>
              <a:t>Q</a:t>
            </a:r>
            <a:r>
              <a:rPr lang="es-ES" altLang="es-AR" baseline="-25000" dirty="0" err="1"/>
              <a:t>n</a:t>
            </a:r>
            <a:endParaRPr lang="es-ES" altLang="es-AR" dirty="0"/>
          </a:p>
        </p:txBody>
      </p:sp>
      <p:grpSp>
        <p:nvGrpSpPr>
          <p:cNvPr id="97" name="Grupo 96">
            <a:extLst>
              <a:ext uri="{FF2B5EF4-FFF2-40B4-BE49-F238E27FC236}">
                <a16:creationId xmlns:a16="http://schemas.microsoft.com/office/drawing/2014/main" id="{2C1D7FBB-993B-4E95-92E2-6F679DCF2FCE}"/>
              </a:ext>
            </a:extLst>
          </p:cNvPr>
          <p:cNvGrpSpPr/>
          <p:nvPr/>
        </p:nvGrpSpPr>
        <p:grpSpPr>
          <a:xfrm>
            <a:off x="1546905" y="3291303"/>
            <a:ext cx="2286000" cy="2728912"/>
            <a:chOff x="9378580" y="2951798"/>
            <a:chExt cx="2286000" cy="2728912"/>
          </a:xfrm>
        </p:grpSpPr>
        <p:sp>
          <p:nvSpPr>
            <p:cNvPr id="98" name="Text Box 21">
              <a:extLst>
                <a:ext uri="{FF2B5EF4-FFF2-40B4-BE49-F238E27FC236}">
                  <a16:creationId xmlns:a16="http://schemas.microsoft.com/office/drawing/2014/main" id="{33908BE6-DEB4-4C10-B9D0-AE3A7D29EF1E}"/>
                </a:ext>
              </a:extLst>
            </p:cNvPr>
            <p:cNvSpPr txBox="1">
              <a:spLocks noChangeArrowheads="1"/>
            </p:cNvSpPr>
            <p:nvPr/>
          </p:nvSpPr>
          <p:spPr bwMode="auto">
            <a:xfrm>
              <a:off x="9378580" y="2980373"/>
              <a:ext cx="2286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s-ES" altLang="es-AR" sz="2400" dirty="0"/>
                <a:t>S  R  Q</a:t>
              </a:r>
              <a:r>
                <a:rPr lang="es-ES" altLang="es-AR" sz="2400" baseline="-25000" dirty="0"/>
                <a:t>n+1</a:t>
              </a:r>
              <a:endParaRPr lang="es-ES" altLang="es-AR" sz="2400" dirty="0"/>
            </a:p>
            <a:p>
              <a:pPr eaLnBrk="1" hangingPunct="1">
                <a:spcBef>
                  <a:spcPct val="50000"/>
                </a:spcBef>
                <a:buClrTx/>
                <a:buSzTx/>
                <a:buFontTx/>
                <a:buNone/>
              </a:pPr>
              <a:r>
                <a:rPr lang="es-ES" altLang="es-AR" sz="2400" dirty="0"/>
                <a:t>0  0   </a:t>
              </a:r>
              <a:r>
                <a:rPr lang="es-ES" altLang="es-AR" sz="2400" dirty="0" err="1"/>
                <a:t>Q</a:t>
              </a:r>
              <a:r>
                <a:rPr lang="es-ES" altLang="es-AR" sz="2400" baseline="-25000" dirty="0" err="1"/>
                <a:t>n</a:t>
              </a:r>
              <a:endParaRPr lang="es-ES" altLang="es-AR" sz="2400" dirty="0"/>
            </a:p>
            <a:p>
              <a:pPr eaLnBrk="1" hangingPunct="1">
                <a:spcBef>
                  <a:spcPct val="50000"/>
                </a:spcBef>
                <a:buClrTx/>
                <a:buSzTx/>
                <a:buFontTx/>
                <a:buNone/>
              </a:pPr>
              <a:r>
                <a:rPr lang="es-ES" altLang="es-AR" sz="2400" dirty="0"/>
                <a:t>0  1   0</a:t>
              </a:r>
            </a:p>
            <a:p>
              <a:pPr eaLnBrk="1" hangingPunct="1">
                <a:spcBef>
                  <a:spcPct val="50000"/>
                </a:spcBef>
                <a:buClrTx/>
                <a:buSzTx/>
                <a:buFontTx/>
                <a:buNone/>
              </a:pPr>
              <a:r>
                <a:rPr lang="es-ES" altLang="es-AR" sz="2400" dirty="0"/>
                <a:t>1  0   1</a:t>
              </a:r>
            </a:p>
            <a:p>
              <a:pPr eaLnBrk="1" hangingPunct="1">
                <a:spcBef>
                  <a:spcPct val="50000"/>
                </a:spcBef>
                <a:buClrTx/>
                <a:buSzTx/>
                <a:buFontTx/>
                <a:buNone/>
              </a:pPr>
              <a:r>
                <a:rPr lang="es-ES" altLang="es-AR" sz="2400" dirty="0"/>
                <a:t>1  1  Prohibido </a:t>
              </a:r>
            </a:p>
          </p:txBody>
        </p:sp>
        <p:sp>
          <p:nvSpPr>
            <p:cNvPr id="99" name="Line 22">
              <a:extLst>
                <a:ext uri="{FF2B5EF4-FFF2-40B4-BE49-F238E27FC236}">
                  <a16:creationId xmlns:a16="http://schemas.microsoft.com/office/drawing/2014/main" id="{F495A6A6-66D9-47FB-9FD8-2C6879E5CB73}"/>
                </a:ext>
              </a:extLst>
            </p:cNvPr>
            <p:cNvSpPr>
              <a:spLocks noChangeShapeType="1"/>
            </p:cNvSpPr>
            <p:nvPr/>
          </p:nvSpPr>
          <p:spPr bwMode="auto">
            <a:xfrm>
              <a:off x="10121530" y="2951798"/>
              <a:ext cx="0" cy="2728912"/>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AR"/>
            </a:p>
          </p:txBody>
        </p:sp>
        <p:sp>
          <p:nvSpPr>
            <p:cNvPr id="100" name="Line 23">
              <a:extLst>
                <a:ext uri="{FF2B5EF4-FFF2-40B4-BE49-F238E27FC236}">
                  <a16:creationId xmlns:a16="http://schemas.microsoft.com/office/drawing/2014/main" id="{4C12DD24-6475-49A7-B342-DE6FA2D91166}"/>
                </a:ext>
              </a:extLst>
            </p:cNvPr>
            <p:cNvSpPr>
              <a:spLocks noChangeShapeType="1"/>
            </p:cNvSpPr>
            <p:nvPr/>
          </p:nvSpPr>
          <p:spPr bwMode="auto">
            <a:xfrm>
              <a:off x="9378580" y="3451860"/>
              <a:ext cx="1485900" cy="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AR"/>
            </a:p>
          </p:txBody>
        </p:sp>
      </p:grpSp>
      <p:cxnSp>
        <p:nvCxnSpPr>
          <p:cNvPr id="102" name="Conector recto 101">
            <a:extLst>
              <a:ext uri="{FF2B5EF4-FFF2-40B4-BE49-F238E27FC236}">
                <a16:creationId xmlns:a16="http://schemas.microsoft.com/office/drawing/2014/main" id="{D48B38F4-3CB7-4E60-B4E7-4A5966DB26B9}"/>
              </a:ext>
            </a:extLst>
          </p:cNvPr>
          <p:cNvCxnSpPr/>
          <p:nvPr/>
        </p:nvCxnSpPr>
        <p:spPr>
          <a:xfrm>
            <a:off x="9108365" y="3269975"/>
            <a:ext cx="0" cy="277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Conector recto 103">
            <a:extLst>
              <a:ext uri="{FF2B5EF4-FFF2-40B4-BE49-F238E27FC236}">
                <a16:creationId xmlns:a16="http://schemas.microsoft.com/office/drawing/2014/main" id="{22F3037F-FC41-4463-9A4B-10C5B1125166}"/>
              </a:ext>
            </a:extLst>
          </p:cNvPr>
          <p:cNvCxnSpPr/>
          <p:nvPr/>
        </p:nvCxnSpPr>
        <p:spPr>
          <a:xfrm>
            <a:off x="7871791" y="3725105"/>
            <a:ext cx="19348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719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695C6708-65BA-4550-8FB1-FA1EC07A4555}"/>
              </a:ext>
            </a:extLst>
          </p:cNvPr>
          <p:cNvSpPr>
            <a:spLocks noGrp="1" noChangeArrowheads="1"/>
          </p:cNvSpPr>
          <p:nvPr>
            <p:ph type="title"/>
          </p:nvPr>
        </p:nvSpPr>
        <p:spPr/>
        <p:txBody>
          <a:bodyPr/>
          <a:lstStyle/>
          <a:p>
            <a:r>
              <a:rPr lang="es-AR" altLang="es-AR" dirty="0"/>
              <a:t>Contadores (4)</a:t>
            </a:r>
            <a:endParaRPr lang="es-ES" altLang="es-AR" dirty="0"/>
          </a:p>
        </p:txBody>
      </p:sp>
      <p:sp>
        <p:nvSpPr>
          <p:cNvPr id="105475" name="Rectangle 3">
            <a:extLst>
              <a:ext uri="{FF2B5EF4-FFF2-40B4-BE49-F238E27FC236}">
                <a16:creationId xmlns:a16="http://schemas.microsoft.com/office/drawing/2014/main" id="{1E9D85AD-E14E-4CCA-9933-4AEFCC754956}"/>
              </a:ext>
            </a:extLst>
          </p:cNvPr>
          <p:cNvSpPr>
            <a:spLocks noGrp="1" noChangeArrowheads="1"/>
          </p:cNvSpPr>
          <p:nvPr>
            <p:ph type="body" idx="1"/>
          </p:nvPr>
        </p:nvSpPr>
        <p:spPr/>
        <p:txBody>
          <a:bodyPr>
            <a:normAutofit lnSpcReduction="10000"/>
          </a:bodyPr>
          <a:lstStyle/>
          <a:p>
            <a:pPr>
              <a:lnSpc>
                <a:spcPct val="90000"/>
              </a:lnSpc>
              <a:buClr>
                <a:schemeClr val="hlink"/>
              </a:buClr>
              <a:buSzTx/>
              <a:buFont typeface="Wingdings" panose="05000000000000000000" pitchFamily="2" charset="2"/>
              <a:buChar char="Ø"/>
            </a:pPr>
            <a:r>
              <a:rPr lang="es-AR" altLang="es-AR" sz="2800"/>
              <a:t>Supongamos que c/FF cambia de estado con el flanco descendente del reloj (clock).</a:t>
            </a:r>
          </a:p>
          <a:p>
            <a:pPr>
              <a:lnSpc>
                <a:spcPct val="90000"/>
              </a:lnSpc>
              <a:buClr>
                <a:schemeClr val="hlink"/>
              </a:buClr>
              <a:buSzTx/>
              <a:buFont typeface="Wingdings" panose="05000000000000000000" pitchFamily="2" charset="2"/>
              <a:buChar char="Ø"/>
            </a:pPr>
            <a:r>
              <a:rPr lang="es-AR" altLang="es-AR" sz="2800"/>
              <a:t>Además notar que el clock va conectado sólo al FF0. Los siguientes FF tienen como entrada de Ck la salida Q del FF anterior. Q</a:t>
            </a:r>
            <a:r>
              <a:rPr lang="es-AR" altLang="es-AR" sz="2800" baseline="-25000"/>
              <a:t>0</a:t>
            </a:r>
            <a:r>
              <a:rPr lang="es-AR" altLang="es-AR" sz="2800"/>
              <a:t> conectada a Ck del FF1.</a:t>
            </a:r>
          </a:p>
          <a:p>
            <a:pPr>
              <a:lnSpc>
                <a:spcPct val="90000"/>
              </a:lnSpc>
              <a:buClr>
                <a:schemeClr val="hlink"/>
              </a:buClr>
              <a:buSzTx/>
              <a:buFont typeface="Wingdings" panose="05000000000000000000" pitchFamily="2" charset="2"/>
              <a:buChar char="Ø"/>
            </a:pPr>
            <a:r>
              <a:rPr lang="es-AR" altLang="es-AR" sz="2800"/>
              <a:t>Esto quiere decir que el FF0 cambiará de estado con cada flanco descendente de la señal Ck. El FF1 cambiará de estado cuando su señal de reloj Ck1 descienda el flanco, o sea Q</a:t>
            </a:r>
            <a:r>
              <a:rPr lang="es-AR" altLang="es-AR" sz="2800" baseline="-25000"/>
              <a:t>0 </a:t>
            </a:r>
            <a:r>
              <a:rPr lang="es-AR" altLang="es-AR" sz="2800"/>
              <a:t>y así siguiendo. </a:t>
            </a:r>
            <a:endParaRPr lang="es-ES" altLang="es-AR"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9BF157C0-36D2-4AC3-8328-A2BAF279CE93}"/>
              </a:ext>
            </a:extLst>
          </p:cNvPr>
          <p:cNvSpPr>
            <a:spLocks noGrp="1" noChangeArrowheads="1"/>
          </p:cNvSpPr>
          <p:nvPr>
            <p:ph type="title"/>
          </p:nvPr>
        </p:nvSpPr>
        <p:spPr/>
        <p:txBody>
          <a:bodyPr/>
          <a:lstStyle/>
          <a:p>
            <a:r>
              <a:rPr lang="es-AR" altLang="es-AR" dirty="0"/>
              <a:t>Contadores (5)</a:t>
            </a:r>
            <a:endParaRPr lang="es-ES" altLang="es-AR" dirty="0"/>
          </a:p>
        </p:txBody>
      </p:sp>
      <p:sp>
        <p:nvSpPr>
          <p:cNvPr id="107523" name="Rectangle 3">
            <a:extLst>
              <a:ext uri="{FF2B5EF4-FFF2-40B4-BE49-F238E27FC236}">
                <a16:creationId xmlns:a16="http://schemas.microsoft.com/office/drawing/2014/main" id="{1365818E-82C9-4143-9A0B-0043C624E1D7}"/>
              </a:ext>
            </a:extLst>
          </p:cNvPr>
          <p:cNvSpPr>
            <a:spLocks noGrp="1" noChangeArrowheads="1"/>
          </p:cNvSpPr>
          <p:nvPr>
            <p:ph type="body" idx="1"/>
          </p:nvPr>
        </p:nvSpPr>
        <p:spPr/>
        <p:txBody>
          <a:bodyPr/>
          <a:lstStyle/>
          <a:p>
            <a:pPr>
              <a:lnSpc>
                <a:spcPct val="90000"/>
              </a:lnSpc>
              <a:buClr>
                <a:schemeClr val="hlink"/>
              </a:buClr>
              <a:buSzTx/>
              <a:buFont typeface="Wingdings" panose="05000000000000000000" pitchFamily="2" charset="2"/>
              <a:buChar char="ü"/>
            </a:pPr>
            <a:r>
              <a:rPr lang="es-AR" altLang="es-AR"/>
              <a:t>Cada FF tiene un bit de salida. Por tanto con 3 FF       2</a:t>
            </a:r>
            <a:r>
              <a:rPr lang="es-AR" altLang="es-AR" baseline="30000"/>
              <a:t>3</a:t>
            </a:r>
            <a:r>
              <a:rPr lang="es-AR" altLang="es-AR"/>
              <a:t>=8, cuento de 0 a 7, 8 estados ( 8 números distintos ).</a:t>
            </a:r>
          </a:p>
          <a:p>
            <a:pPr>
              <a:lnSpc>
                <a:spcPct val="90000"/>
              </a:lnSpc>
              <a:buClr>
                <a:schemeClr val="hlink"/>
              </a:buClr>
              <a:buSzTx/>
              <a:buFont typeface="Wingdings" panose="05000000000000000000" pitchFamily="2" charset="2"/>
              <a:buChar char="ü"/>
            </a:pPr>
            <a:endParaRPr lang="es-AR" altLang="es-AR"/>
          </a:p>
          <a:p>
            <a:pPr>
              <a:lnSpc>
                <a:spcPct val="90000"/>
              </a:lnSpc>
              <a:buClr>
                <a:schemeClr val="hlink"/>
              </a:buClr>
              <a:buSzTx/>
              <a:buFont typeface="Wingdings" panose="05000000000000000000" pitchFamily="2" charset="2"/>
              <a:buChar char="ü"/>
            </a:pPr>
            <a:r>
              <a:rPr lang="es-AR" altLang="es-AR"/>
              <a:t>Es decir Q</a:t>
            </a:r>
            <a:r>
              <a:rPr lang="es-AR" altLang="es-AR" baseline="-25000"/>
              <a:t>2</a:t>
            </a:r>
            <a:r>
              <a:rPr lang="es-AR" altLang="es-AR"/>
              <a:t> Q</a:t>
            </a:r>
            <a:r>
              <a:rPr lang="es-AR" altLang="es-AR" baseline="-25000"/>
              <a:t>1</a:t>
            </a:r>
            <a:r>
              <a:rPr lang="es-AR" altLang="es-AR"/>
              <a:t> Q</a:t>
            </a:r>
            <a:r>
              <a:rPr lang="es-AR" altLang="es-AR" baseline="-25000"/>
              <a:t>0</a:t>
            </a:r>
            <a:r>
              <a:rPr lang="es-AR" altLang="es-AR"/>
              <a:t> “forman” la tabla de verdad “a lo largo del eje de tiempo” representando a los estados 0, 1,2.... hasta 7.</a:t>
            </a:r>
            <a:endParaRPr lang="es-ES" altLang="es-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DFF7C227-E82A-48A1-95AB-60C4783021C8}"/>
              </a:ext>
            </a:extLst>
          </p:cNvPr>
          <p:cNvSpPr/>
          <p:nvPr/>
        </p:nvSpPr>
        <p:spPr>
          <a:xfrm>
            <a:off x="4291527" y="2720290"/>
            <a:ext cx="588712" cy="1437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a:extLst>
              <a:ext uri="{FF2B5EF4-FFF2-40B4-BE49-F238E27FC236}">
                <a16:creationId xmlns:a16="http://schemas.microsoft.com/office/drawing/2014/main" id="{11B4D004-F8EA-47E2-A602-9416147BE4E0}"/>
              </a:ext>
            </a:extLst>
          </p:cNvPr>
          <p:cNvSpPr>
            <a:spLocks noGrp="1"/>
          </p:cNvSpPr>
          <p:nvPr>
            <p:ph type="title"/>
          </p:nvPr>
        </p:nvSpPr>
        <p:spPr/>
        <p:txBody>
          <a:bodyPr/>
          <a:lstStyle/>
          <a:p>
            <a:r>
              <a:rPr lang="es-AR" dirty="0"/>
              <a:t>9) </a:t>
            </a:r>
            <a:r>
              <a:rPr lang="es-AR" dirty="0" err="1"/>
              <a:t>Flip-flop</a:t>
            </a:r>
            <a:r>
              <a:rPr lang="es-AR" dirty="0"/>
              <a:t> sr asincrónico</a:t>
            </a:r>
          </a:p>
        </p:txBody>
      </p:sp>
      <p:pic>
        <p:nvPicPr>
          <p:cNvPr id="5" name="Imagen 4">
            <a:extLst>
              <a:ext uri="{FF2B5EF4-FFF2-40B4-BE49-F238E27FC236}">
                <a16:creationId xmlns:a16="http://schemas.microsoft.com/office/drawing/2014/main" id="{605FB274-9F4E-4C01-A399-7A14B4A2F27F}"/>
              </a:ext>
            </a:extLst>
          </p:cNvPr>
          <p:cNvPicPr>
            <a:picLocks noChangeAspect="1"/>
          </p:cNvPicPr>
          <p:nvPr/>
        </p:nvPicPr>
        <p:blipFill>
          <a:blip r:embed="rId2"/>
          <a:stretch>
            <a:fillRect/>
          </a:stretch>
        </p:blipFill>
        <p:spPr>
          <a:xfrm>
            <a:off x="2663688" y="2012712"/>
            <a:ext cx="6970641" cy="3871217"/>
          </a:xfrm>
          <a:prstGeom prst="rect">
            <a:avLst/>
          </a:prstGeom>
        </p:spPr>
      </p:pic>
      <p:grpSp>
        <p:nvGrpSpPr>
          <p:cNvPr id="21" name="Grupo 20">
            <a:extLst>
              <a:ext uri="{FF2B5EF4-FFF2-40B4-BE49-F238E27FC236}">
                <a16:creationId xmlns:a16="http://schemas.microsoft.com/office/drawing/2014/main" id="{77E7CA29-0A43-425B-A86C-0A0929712B55}"/>
              </a:ext>
            </a:extLst>
          </p:cNvPr>
          <p:cNvGrpSpPr/>
          <p:nvPr/>
        </p:nvGrpSpPr>
        <p:grpSpPr>
          <a:xfrm>
            <a:off x="1417620" y="2368014"/>
            <a:ext cx="1071612" cy="2092881"/>
            <a:chOff x="1417620" y="2368014"/>
            <a:chExt cx="1071612" cy="2092881"/>
          </a:xfrm>
        </p:grpSpPr>
        <p:sp>
          <p:nvSpPr>
            <p:cNvPr id="3" name="CuadroTexto 2">
              <a:extLst>
                <a:ext uri="{FF2B5EF4-FFF2-40B4-BE49-F238E27FC236}">
                  <a16:creationId xmlns:a16="http://schemas.microsoft.com/office/drawing/2014/main" id="{8E2E2935-CFE9-41EA-8108-B67873D5957C}"/>
                </a:ext>
              </a:extLst>
            </p:cNvPr>
            <p:cNvSpPr txBox="1"/>
            <p:nvPr/>
          </p:nvSpPr>
          <p:spPr>
            <a:xfrm>
              <a:off x="1550503" y="2368014"/>
              <a:ext cx="938729" cy="2092881"/>
            </a:xfrm>
            <a:prstGeom prst="rect">
              <a:avLst/>
            </a:prstGeom>
            <a:noFill/>
          </p:spPr>
          <p:txBody>
            <a:bodyPr wrap="square" rtlCol="0">
              <a:spAutoFit/>
            </a:bodyPr>
            <a:lstStyle/>
            <a:p>
              <a:r>
                <a:rPr lang="es-AR" sz="2800" dirty="0"/>
                <a:t>S</a:t>
              </a:r>
            </a:p>
            <a:p>
              <a:endParaRPr lang="es-AR" sz="1400" dirty="0"/>
            </a:p>
            <a:p>
              <a:r>
                <a:rPr lang="es-AR" sz="2800" dirty="0"/>
                <a:t>R</a:t>
              </a:r>
            </a:p>
            <a:p>
              <a:endParaRPr lang="es-AR" sz="1400" dirty="0"/>
            </a:p>
            <a:p>
              <a:r>
                <a:rPr lang="es-AR" sz="2800" dirty="0"/>
                <a:t>Q</a:t>
              </a:r>
              <a:r>
                <a:rPr lang="es-AR" sz="2800" baseline="-25000" dirty="0"/>
                <a:t>n+1</a:t>
              </a:r>
            </a:p>
            <a:p>
              <a:endParaRPr lang="es-AR" dirty="0"/>
            </a:p>
          </p:txBody>
        </p:sp>
        <p:sp>
          <p:nvSpPr>
            <p:cNvPr id="4" name="Rectángulo 3">
              <a:extLst>
                <a:ext uri="{FF2B5EF4-FFF2-40B4-BE49-F238E27FC236}">
                  <a16:creationId xmlns:a16="http://schemas.microsoft.com/office/drawing/2014/main" id="{46C482C5-7867-42E3-B022-71CCD91F86D7}"/>
                </a:ext>
              </a:extLst>
            </p:cNvPr>
            <p:cNvSpPr/>
            <p:nvPr/>
          </p:nvSpPr>
          <p:spPr>
            <a:xfrm>
              <a:off x="1417620" y="2540290"/>
              <a:ext cx="180000" cy="180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Rectángulo 5">
              <a:extLst>
                <a:ext uri="{FF2B5EF4-FFF2-40B4-BE49-F238E27FC236}">
                  <a16:creationId xmlns:a16="http://schemas.microsoft.com/office/drawing/2014/main" id="{AC063ED1-7811-41F0-B72B-B5F98913E11C}"/>
                </a:ext>
              </a:extLst>
            </p:cNvPr>
            <p:cNvSpPr/>
            <p:nvPr/>
          </p:nvSpPr>
          <p:spPr>
            <a:xfrm>
              <a:off x="1417620" y="3199305"/>
              <a:ext cx="180000" cy="1800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Rectángulo 6">
              <a:extLst>
                <a:ext uri="{FF2B5EF4-FFF2-40B4-BE49-F238E27FC236}">
                  <a16:creationId xmlns:a16="http://schemas.microsoft.com/office/drawing/2014/main" id="{7D0C6F70-E1B4-4273-8929-015A52757456}"/>
                </a:ext>
              </a:extLst>
            </p:cNvPr>
            <p:cNvSpPr/>
            <p:nvPr/>
          </p:nvSpPr>
          <p:spPr>
            <a:xfrm>
              <a:off x="1417620" y="3780744"/>
              <a:ext cx="180000" cy="180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19" name="Rectángulo 18">
            <a:extLst>
              <a:ext uri="{FF2B5EF4-FFF2-40B4-BE49-F238E27FC236}">
                <a16:creationId xmlns:a16="http://schemas.microsoft.com/office/drawing/2014/main" id="{888F6938-27CE-496D-B740-F534005BC882}"/>
              </a:ext>
            </a:extLst>
          </p:cNvPr>
          <p:cNvSpPr/>
          <p:nvPr/>
        </p:nvSpPr>
        <p:spPr>
          <a:xfrm>
            <a:off x="9800647" y="1298557"/>
            <a:ext cx="1332000" cy="61200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Rectángulo 17">
            <a:extLst>
              <a:ext uri="{FF2B5EF4-FFF2-40B4-BE49-F238E27FC236}">
                <a16:creationId xmlns:a16="http://schemas.microsoft.com/office/drawing/2014/main" id="{3901ACDE-0F79-4DF2-89C6-71C37A60DD7D}"/>
              </a:ext>
            </a:extLst>
          </p:cNvPr>
          <p:cNvSpPr/>
          <p:nvPr/>
        </p:nvSpPr>
        <p:spPr>
          <a:xfrm>
            <a:off x="9797109" y="715757"/>
            <a:ext cx="1332000" cy="612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Rectángulo 12">
            <a:extLst>
              <a:ext uri="{FF2B5EF4-FFF2-40B4-BE49-F238E27FC236}">
                <a16:creationId xmlns:a16="http://schemas.microsoft.com/office/drawing/2014/main" id="{C6D7A965-BDE3-4A3C-9FFB-E63AF2BC4334}"/>
              </a:ext>
            </a:extLst>
          </p:cNvPr>
          <p:cNvSpPr/>
          <p:nvPr/>
        </p:nvSpPr>
        <p:spPr>
          <a:xfrm>
            <a:off x="9801289" y="1768057"/>
            <a:ext cx="1368000" cy="61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nvGrpSpPr>
          <p:cNvPr id="8" name="Grupo 7">
            <a:extLst>
              <a:ext uri="{FF2B5EF4-FFF2-40B4-BE49-F238E27FC236}">
                <a16:creationId xmlns:a16="http://schemas.microsoft.com/office/drawing/2014/main" id="{CC351793-B371-4563-B192-1FC913E1FD51}"/>
              </a:ext>
            </a:extLst>
          </p:cNvPr>
          <p:cNvGrpSpPr/>
          <p:nvPr/>
        </p:nvGrpSpPr>
        <p:grpSpPr>
          <a:xfrm>
            <a:off x="9822200" y="189467"/>
            <a:ext cx="2286000" cy="2728912"/>
            <a:chOff x="9378580" y="2951798"/>
            <a:chExt cx="2286000" cy="2728912"/>
          </a:xfrm>
        </p:grpSpPr>
        <p:sp>
          <p:nvSpPr>
            <p:cNvPr id="9" name="Text Box 21">
              <a:extLst>
                <a:ext uri="{FF2B5EF4-FFF2-40B4-BE49-F238E27FC236}">
                  <a16:creationId xmlns:a16="http://schemas.microsoft.com/office/drawing/2014/main" id="{6D0AB3B2-8980-4049-8282-9A08A3B1CAA8}"/>
                </a:ext>
              </a:extLst>
            </p:cNvPr>
            <p:cNvSpPr txBox="1">
              <a:spLocks noChangeArrowheads="1"/>
            </p:cNvSpPr>
            <p:nvPr/>
          </p:nvSpPr>
          <p:spPr bwMode="auto">
            <a:xfrm>
              <a:off x="9378580" y="2980373"/>
              <a:ext cx="22860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s-ES" altLang="es-AR" sz="2400" dirty="0"/>
                <a:t>S  R  Q</a:t>
              </a:r>
              <a:r>
                <a:rPr lang="es-ES" altLang="es-AR" sz="2400" baseline="-25000" dirty="0"/>
                <a:t>n+1</a:t>
              </a:r>
              <a:endParaRPr lang="es-ES" altLang="es-AR" sz="2400" dirty="0"/>
            </a:p>
            <a:p>
              <a:pPr eaLnBrk="1" hangingPunct="1">
                <a:spcBef>
                  <a:spcPct val="50000"/>
                </a:spcBef>
                <a:buClrTx/>
                <a:buSzTx/>
                <a:buFontTx/>
                <a:buNone/>
              </a:pPr>
              <a:r>
                <a:rPr lang="es-ES" altLang="es-AR" sz="2400" dirty="0"/>
                <a:t>0  0   </a:t>
              </a:r>
              <a:r>
                <a:rPr lang="es-ES" altLang="es-AR" sz="2400" dirty="0" err="1"/>
                <a:t>Q</a:t>
              </a:r>
              <a:r>
                <a:rPr lang="es-ES" altLang="es-AR" sz="2400" baseline="-25000" dirty="0" err="1"/>
                <a:t>n</a:t>
              </a:r>
              <a:endParaRPr lang="es-ES" altLang="es-AR" sz="2400" dirty="0"/>
            </a:p>
            <a:p>
              <a:pPr eaLnBrk="1" hangingPunct="1">
                <a:spcBef>
                  <a:spcPct val="50000"/>
                </a:spcBef>
                <a:buClrTx/>
                <a:buSzTx/>
                <a:buFontTx/>
                <a:buNone/>
              </a:pPr>
              <a:r>
                <a:rPr lang="es-ES" altLang="es-AR" sz="2400" dirty="0"/>
                <a:t>0  1   0</a:t>
              </a:r>
            </a:p>
            <a:p>
              <a:pPr eaLnBrk="1" hangingPunct="1">
                <a:spcBef>
                  <a:spcPct val="50000"/>
                </a:spcBef>
                <a:buClrTx/>
                <a:buSzTx/>
                <a:buFontTx/>
                <a:buNone/>
              </a:pPr>
              <a:r>
                <a:rPr lang="es-ES" altLang="es-AR" sz="2400" dirty="0"/>
                <a:t>1  0   1</a:t>
              </a:r>
            </a:p>
            <a:p>
              <a:pPr eaLnBrk="1" hangingPunct="1">
                <a:spcBef>
                  <a:spcPct val="50000"/>
                </a:spcBef>
                <a:buClrTx/>
                <a:buSzTx/>
                <a:buFontTx/>
                <a:buNone/>
              </a:pPr>
              <a:r>
                <a:rPr lang="es-ES" altLang="es-AR" sz="2400" dirty="0"/>
                <a:t>1  1  Prohibido </a:t>
              </a:r>
            </a:p>
          </p:txBody>
        </p:sp>
        <p:sp>
          <p:nvSpPr>
            <p:cNvPr id="10" name="Line 22">
              <a:extLst>
                <a:ext uri="{FF2B5EF4-FFF2-40B4-BE49-F238E27FC236}">
                  <a16:creationId xmlns:a16="http://schemas.microsoft.com/office/drawing/2014/main" id="{A949BFD5-694A-4395-B8C1-A8C499794148}"/>
                </a:ext>
              </a:extLst>
            </p:cNvPr>
            <p:cNvSpPr>
              <a:spLocks noChangeShapeType="1"/>
            </p:cNvSpPr>
            <p:nvPr/>
          </p:nvSpPr>
          <p:spPr bwMode="auto">
            <a:xfrm>
              <a:off x="10121530" y="2951798"/>
              <a:ext cx="0" cy="2728912"/>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AR"/>
            </a:p>
          </p:txBody>
        </p:sp>
        <p:sp>
          <p:nvSpPr>
            <p:cNvPr id="11" name="Line 23">
              <a:extLst>
                <a:ext uri="{FF2B5EF4-FFF2-40B4-BE49-F238E27FC236}">
                  <a16:creationId xmlns:a16="http://schemas.microsoft.com/office/drawing/2014/main" id="{BCC6AE00-E3C6-4E44-8F0C-1D8BF54AAFA5}"/>
                </a:ext>
              </a:extLst>
            </p:cNvPr>
            <p:cNvSpPr>
              <a:spLocks noChangeShapeType="1"/>
            </p:cNvSpPr>
            <p:nvPr/>
          </p:nvSpPr>
          <p:spPr bwMode="auto">
            <a:xfrm>
              <a:off x="9378580" y="3451860"/>
              <a:ext cx="1485900" cy="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AR"/>
            </a:p>
          </p:txBody>
        </p:sp>
      </p:grpSp>
      <p:sp>
        <p:nvSpPr>
          <p:cNvPr id="12" name="CuadroTexto 11">
            <a:extLst>
              <a:ext uri="{FF2B5EF4-FFF2-40B4-BE49-F238E27FC236}">
                <a16:creationId xmlns:a16="http://schemas.microsoft.com/office/drawing/2014/main" id="{49DFB874-A7AA-4341-9971-6B8CE1936D68}"/>
              </a:ext>
            </a:extLst>
          </p:cNvPr>
          <p:cNvSpPr txBox="1"/>
          <p:nvPr/>
        </p:nvSpPr>
        <p:spPr>
          <a:xfrm>
            <a:off x="4412973" y="2680534"/>
            <a:ext cx="344557" cy="1477328"/>
          </a:xfrm>
          <a:prstGeom prst="rect">
            <a:avLst/>
          </a:prstGeom>
          <a:noFill/>
          <a:ln w="28575">
            <a:solidFill>
              <a:schemeClr val="bg1"/>
            </a:solidFill>
          </a:ln>
        </p:spPr>
        <p:txBody>
          <a:bodyPr wrap="square" rtlCol="0">
            <a:spAutoFit/>
          </a:bodyPr>
          <a:lstStyle/>
          <a:p>
            <a:r>
              <a:rPr lang="es-AR" dirty="0">
                <a:solidFill>
                  <a:schemeClr val="bg1"/>
                </a:solidFill>
              </a:rPr>
              <a:t>1</a:t>
            </a:r>
          </a:p>
          <a:p>
            <a:endParaRPr lang="es-AR" dirty="0">
              <a:solidFill>
                <a:schemeClr val="bg1"/>
              </a:solidFill>
            </a:endParaRPr>
          </a:p>
          <a:p>
            <a:r>
              <a:rPr lang="es-AR" dirty="0">
                <a:solidFill>
                  <a:schemeClr val="bg1"/>
                </a:solidFill>
              </a:rPr>
              <a:t>0</a:t>
            </a:r>
          </a:p>
          <a:p>
            <a:endParaRPr lang="es-AR" dirty="0">
              <a:solidFill>
                <a:schemeClr val="bg1"/>
              </a:solidFill>
            </a:endParaRPr>
          </a:p>
          <a:p>
            <a:r>
              <a:rPr lang="es-AR" dirty="0">
                <a:solidFill>
                  <a:schemeClr val="bg1"/>
                </a:solidFill>
              </a:rPr>
              <a:t>1</a:t>
            </a:r>
          </a:p>
        </p:txBody>
      </p:sp>
      <p:sp>
        <p:nvSpPr>
          <p:cNvPr id="14" name="CuadroTexto 13">
            <a:extLst>
              <a:ext uri="{FF2B5EF4-FFF2-40B4-BE49-F238E27FC236}">
                <a16:creationId xmlns:a16="http://schemas.microsoft.com/office/drawing/2014/main" id="{7F1DF980-8388-43DF-BD97-10C61F945B33}"/>
              </a:ext>
            </a:extLst>
          </p:cNvPr>
          <p:cNvSpPr txBox="1"/>
          <p:nvPr/>
        </p:nvSpPr>
        <p:spPr>
          <a:xfrm>
            <a:off x="6758608" y="2680534"/>
            <a:ext cx="344558" cy="1477328"/>
          </a:xfrm>
          <a:prstGeom prst="rect">
            <a:avLst/>
          </a:prstGeom>
          <a:noFill/>
          <a:ln w="38100">
            <a:solidFill>
              <a:srgbClr val="00B0F0"/>
            </a:solidFill>
          </a:ln>
        </p:spPr>
        <p:txBody>
          <a:bodyPr wrap="square" rtlCol="0">
            <a:spAutoFit/>
          </a:bodyPr>
          <a:lstStyle/>
          <a:p>
            <a:r>
              <a:rPr lang="es-AR" dirty="0">
                <a:solidFill>
                  <a:schemeClr val="bg1"/>
                </a:solidFill>
              </a:rPr>
              <a:t>0</a:t>
            </a:r>
          </a:p>
          <a:p>
            <a:endParaRPr lang="es-AR" dirty="0">
              <a:solidFill>
                <a:schemeClr val="bg1"/>
              </a:solidFill>
            </a:endParaRPr>
          </a:p>
          <a:p>
            <a:r>
              <a:rPr lang="es-AR" dirty="0">
                <a:solidFill>
                  <a:schemeClr val="bg1"/>
                </a:solidFill>
              </a:rPr>
              <a:t>1</a:t>
            </a:r>
          </a:p>
          <a:p>
            <a:endParaRPr lang="es-AR" dirty="0">
              <a:solidFill>
                <a:schemeClr val="bg1"/>
              </a:solidFill>
            </a:endParaRPr>
          </a:p>
          <a:p>
            <a:r>
              <a:rPr lang="es-AR" dirty="0">
                <a:solidFill>
                  <a:schemeClr val="bg1"/>
                </a:solidFill>
              </a:rPr>
              <a:t>0</a:t>
            </a:r>
          </a:p>
        </p:txBody>
      </p:sp>
      <p:sp>
        <p:nvSpPr>
          <p:cNvPr id="15" name="CuadroTexto 14">
            <a:extLst>
              <a:ext uri="{FF2B5EF4-FFF2-40B4-BE49-F238E27FC236}">
                <a16:creationId xmlns:a16="http://schemas.microsoft.com/office/drawing/2014/main" id="{C1AAD3BC-70FC-49D4-A782-4DA75B2D748D}"/>
              </a:ext>
            </a:extLst>
          </p:cNvPr>
          <p:cNvSpPr txBox="1"/>
          <p:nvPr/>
        </p:nvSpPr>
        <p:spPr>
          <a:xfrm>
            <a:off x="5637211" y="2700414"/>
            <a:ext cx="344557" cy="1477328"/>
          </a:xfrm>
          <a:prstGeom prst="rect">
            <a:avLst/>
          </a:prstGeom>
          <a:noFill/>
          <a:ln w="38100">
            <a:solidFill>
              <a:srgbClr val="92D050"/>
            </a:solidFill>
          </a:ln>
        </p:spPr>
        <p:txBody>
          <a:bodyPr wrap="square" rtlCol="0">
            <a:spAutoFit/>
          </a:bodyPr>
          <a:lstStyle/>
          <a:p>
            <a:r>
              <a:rPr lang="es-AR" dirty="0">
                <a:solidFill>
                  <a:schemeClr val="bg1"/>
                </a:solidFill>
              </a:rPr>
              <a:t>0</a:t>
            </a:r>
          </a:p>
          <a:p>
            <a:endParaRPr lang="es-AR" dirty="0">
              <a:solidFill>
                <a:schemeClr val="bg1"/>
              </a:solidFill>
            </a:endParaRPr>
          </a:p>
          <a:p>
            <a:r>
              <a:rPr lang="es-AR" dirty="0">
                <a:solidFill>
                  <a:schemeClr val="bg1"/>
                </a:solidFill>
              </a:rPr>
              <a:t>0</a:t>
            </a:r>
          </a:p>
          <a:p>
            <a:endParaRPr lang="es-AR" dirty="0">
              <a:solidFill>
                <a:schemeClr val="bg1"/>
              </a:solidFill>
            </a:endParaRPr>
          </a:p>
          <a:p>
            <a:r>
              <a:rPr lang="es-AR" dirty="0">
                <a:solidFill>
                  <a:schemeClr val="bg1"/>
                </a:solidFill>
              </a:rPr>
              <a:t>1</a:t>
            </a:r>
          </a:p>
        </p:txBody>
      </p:sp>
      <p:sp>
        <p:nvSpPr>
          <p:cNvPr id="16" name="CuadroTexto 15">
            <a:extLst>
              <a:ext uri="{FF2B5EF4-FFF2-40B4-BE49-F238E27FC236}">
                <a16:creationId xmlns:a16="http://schemas.microsoft.com/office/drawing/2014/main" id="{B2D9BC24-0327-4F17-A699-A5CD2D703014}"/>
              </a:ext>
            </a:extLst>
          </p:cNvPr>
          <p:cNvSpPr txBox="1"/>
          <p:nvPr/>
        </p:nvSpPr>
        <p:spPr>
          <a:xfrm>
            <a:off x="8832564" y="2713666"/>
            <a:ext cx="530087" cy="1477328"/>
          </a:xfrm>
          <a:prstGeom prst="rect">
            <a:avLst/>
          </a:prstGeom>
          <a:noFill/>
        </p:spPr>
        <p:txBody>
          <a:bodyPr wrap="square" rtlCol="0">
            <a:spAutoFit/>
          </a:bodyPr>
          <a:lstStyle/>
          <a:p>
            <a:r>
              <a:rPr lang="es-AR" dirty="0">
                <a:solidFill>
                  <a:schemeClr val="bg1"/>
                </a:solidFill>
              </a:rPr>
              <a:t>0</a:t>
            </a:r>
          </a:p>
          <a:p>
            <a:endParaRPr lang="es-AR" dirty="0">
              <a:solidFill>
                <a:schemeClr val="bg1"/>
              </a:solidFill>
            </a:endParaRPr>
          </a:p>
          <a:p>
            <a:r>
              <a:rPr lang="es-AR" dirty="0">
                <a:solidFill>
                  <a:schemeClr val="bg1"/>
                </a:solidFill>
              </a:rPr>
              <a:t>0</a:t>
            </a:r>
          </a:p>
          <a:p>
            <a:endParaRPr lang="es-AR" dirty="0">
              <a:solidFill>
                <a:schemeClr val="bg1"/>
              </a:solidFill>
            </a:endParaRPr>
          </a:p>
          <a:p>
            <a:r>
              <a:rPr lang="es-AR" dirty="0">
                <a:solidFill>
                  <a:schemeClr val="bg1"/>
                </a:solidFill>
              </a:rPr>
              <a:t>0</a:t>
            </a:r>
          </a:p>
        </p:txBody>
      </p:sp>
    </p:spTree>
    <p:extLst>
      <p:ext uri="{BB962C8B-B14F-4D97-AF65-F5344CB8AC3E}">
        <p14:creationId xmlns:p14="http://schemas.microsoft.com/office/powerpoint/2010/main" val="381682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down)">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1000"/>
                                        <p:tgtEl>
                                          <p:spTgt spid="19"/>
                                        </p:tgtEl>
                                      </p:cBhvr>
                                    </p:animEffect>
                                    <p:anim calcmode="lin" valueType="num">
                                      <p:cBhvr>
                                        <p:cTn id="31" dur="1000" fill="hold"/>
                                        <p:tgtEl>
                                          <p:spTgt spid="19"/>
                                        </p:tgtEl>
                                        <p:attrNameLst>
                                          <p:attrName>ppt_x</p:attrName>
                                        </p:attrNameLst>
                                      </p:cBhvr>
                                      <p:tavLst>
                                        <p:tav tm="0">
                                          <p:val>
                                            <p:strVal val="#ppt_x"/>
                                          </p:val>
                                        </p:tav>
                                        <p:tav tm="100000">
                                          <p:val>
                                            <p:strVal val="#ppt_x"/>
                                          </p:val>
                                        </p:tav>
                                      </p:tavLst>
                                    </p:anim>
                                    <p:anim calcmode="lin" valueType="num">
                                      <p:cBhvr>
                                        <p:cTn id="3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3" grpId="0" animBg="1"/>
      <p:bldP spid="12" grpId="0" animBg="1"/>
      <p:bldP spid="14" grpId="0" animBg="1"/>
      <p:bldP spid="15"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2FE6E-9FA3-41BB-906F-25F690A72857}"/>
              </a:ext>
            </a:extLst>
          </p:cNvPr>
          <p:cNvSpPr>
            <a:spLocks noGrp="1"/>
          </p:cNvSpPr>
          <p:nvPr>
            <p:ph type="title"/>
          </p:nvPr>
        </p:nvSpPr>
        <p:spPr>
          <a:xfrm>
            <a:off x="1203050" y="787816"/>
            <a:ext cx="9603275" cy="1049235"/>
          </a:xfrm>
        </p:spPr>
        <p:txBody>
          <a:bodyPr/>
          <a:lstStyle/>
          <a:p>
            <a:r>
              <a:rPr lang="es-AR" dirty="0" err="1"/>
              <a:t>Flip-flop</a:t>
            </a:r>
            <a:r>
              <a:rPr lang="es-AR" dirty="0"/>
              <a:t> sr sincrónico </a:t>
            </a:r>
          </a:p>
        </p:txBody>
      </p:sp>
      <p:pic>
        <p:nvPicPr>
          <p:cNvPr id="4" name="Imagen 3">
            <a:extLst>
              <a:ext uri="{FF2B5EF4-FFF2-40B4-BE49-F238E27FC236}">
                <a16:creationId xmlns:a16="http://schemas.microsoft.com/office/drawing/2014/main" id="{A006710B-768D-4E37-8461-9016667A38A0}"/>
              </a:ext>
            </a:extLst>
          </p:cNvPr>
          <p:cNvPicPr>
            <a:picLocks noChangeAspect="1"/>
          </p:cNvPicPr>
          <p:nvPr/>
        </p:nvPicPr>
        <p:blipFill>
          <a:blip r:embed="rId2"/>
          <a:stretch>
            <a:fillRect/>
          </a:stretch>
        </p:blipFill>
        <p:spPr>
          <a:xfrm>
            <a:off x="1203050" y="1971468"/>
            <a:ext cx="7931598" cy="4082013"/>
          </a:xfrm>
          <a:prstGeom prst="rect">
            <a:avLst/>
          </a:prstGeom>
        </p:spPr>
      </p:pic>
      <p:sp>
        <p:nvSpPr>
          <p:cNvPr id="9" name="CuadroTexto 8">
            <a:extLst>
              <a:ext uri="{FF2B5EF4-FFF2-40B4-BE49-F238E27FC236}">
                <a16:creationId xmlns:a16="http://schemas.microsoft.com/office/drawing/2014/main" id="{0DF477DE-087B-4E66-AA2C-3D09A8A71F99}"/>
              </a:ext>
            </a:extLst>
          </p:cNvPr>
          <p:cNvSpPr txBox="1"/>
          <p:nvPr/>
        </p:nvSpPr>
        <p:spPr>
          <a:xfrm>
            <a:off x="2478157" y="2521510"/>
            <a:ext cx="288000" cy="2308324"/>
          </a:xfrm>
          <a:prstGeom prst="rect">
            <a:avLst/>
          </a:prstGeom>
          <a:noFill/>
          <a:ln w="28575">
            <a:solidFill>
              <a:schemeClr val="bg1"/>
            </a:solidFill>
          </a:ln>
        </p:spPr>
        <p:txBody>
          <a:bodyPr wrap="square" rtlCol="0">
            <a:spAutoFit/>
          </a:bodyPr>
          <a:lstStyle/>
          <a:p>
            <a:r>
              <a:rPr lang="es-AR" dirty="0">
                <a:solidFill>
                  <a:schemeClr val="bg1"/>
                </a:solidFill>
              </a:rPr>
              <a:t>1</a:t>
            </a:r>
          </a:p>
          <a:p>
            <a:endParaRPr lang="es-AR" dirty="0">
              <a:solidFill>
                <a:schemeClr val="bg1"/>
              </a:solidFill>
            </a:endParaRPr>
          </a:p>
          <a:p>
            <a:r>
              <a:rPr lang="es-AR" dirty="0">
                <a:solidFill>
                  <a:schemeClr val="bg1"/>
                </a:solidFill>
              </a:rPr>
              <a:t>0</a:t>
            </a:r>
          </a:p>
          <a:p>
            <a:endParaRPr lang="es-AR" dirty="0">
              <a:solidFill>
                <a:schemeClr val="bg1"/>
              </a:solidFill>
            </a:endParaRPr>
          </a:p>
          <a:p>
            <a:endParaRPr lang="es-AR" dirty="0">
              <a:solidFill>
                <a:schemeClr val="bg1"/>
              </a:solidFill>
            </a:endParaRPr>
          </a:p>
          <a:p>
            <a:r>
              <a:rPr lang="es-AR" dirty="0">
                <a:solidFill>
                  <a:schemeClr val="bg1"/>
                </a:solidFill>
              </a:rPr>
              <a:t>1</a:t>
            </a:r>
          </a:p>
          <a:p>
            <a:endParaRPr lang="es-AR" dirty="0">
              <a:solidFill>
                <a:schemeClr val="bg1"/>
              </a:solidFill>
            </a:endParaRPr>
          </a:p>
          <a:p>
            <a:r>
              <a:rPr lang="es-AR" dirty="0">
                <a:solidFill>
                  <a:schemeClr val="bg1"/>
                </a:solidFill>
              </a:rPr>
              <a:t>1</a:t>
            </a:r>
          </a:p>
        </p:txBody>
      </p:sp>
      <p:sp>
        <p:nvSpPr>
          <p:cNvPr id="10" name="CuadroTexto 9">
            <a:extLst>
              <a:ext uri="{FF2B5EF4-FFF2-40B4-BE49-F238E27FC236}">
                <a16:creationId xmlns:a16="http://schemas.microsoft.com/office/drawing/2014/main" id="{6695A6B5-9697-4038-9753-5FB0D9B9EFBB}"/>
              </a:ext>
            </a:extLst>
          </p:cNvPr>
          <p:cNvSpPr txBox="1"/>
          <p:nvPr/>
        </p:nvSpPr>
        <p:spPr>
          <a:xfrm>
            <a:off x="2137149" y="2521510"/>
            <a:ext cx="288000" cy="2308324"/>
          </a:xfrm>
          <a:prstGeom prst="rect">
            <a:avLst/>
          </a:prstGeom>
          <a:noFill/>
          <a:ln w="28575">
            <a:solidFill>
              <a:srgbClr val="00B0F0"/>
            </a:solidFill>
          </a:ln>
        </p:spPr>
        <p:txBody>
          <a:bodyPr wrap="square" rtlCol="0">
            <a:spAutoFit/>
          </a:bodyPr>
          <a:lstStyle/>
          <a:p>
            <a:r>
              <a:rPr lang="es-AR" dirty="0">
                <a:solidFill>
                  <a:schemeClr val="bg1"/>
                </a:solidFill>
              </a:rPr>
              <a:t>1</a:t>
            </a:r>
          </a:p>
          <a:p>
            <a:endParaRPr lang="es-AR" dirty="0">
              <a:solidFill>
                <a:schemeClr val="bg1"/>
              </a:solidFill>
            </a:endParaRPr>
          </a:p>
          <a:p>
            <a:r>
              <a:rPr lang="es-AR" dirty="0">
                <a:solidFill>
                  <a:schemeClr val="bg1"/>
                </a:solidFill>
              </a:rPr>
              <a:t>0</a:t>
            </a:r>
          </a:p>
          <a:p>
            <a:endParaRPr lang="es-AR" dirty="0">
              <a:solidFill>
                <a:schemeClr val="bg1"/>
              </a:solidFill>
            </a:endParaRPr>
          </a:p>
          <a:p>
            <a:endParaRPr lang="es-AR" dirty="0">
              <a:solidFill>
                <a:schemeClr val="bg1"/>
              </a:solidFill>
            </a:endParaRPr>
          </a:p>
          <a:p>
            <a:r>
              <a:rPr lang="es-AR" dirty="0">
                <a:solidFill>
                  <a:schemeClr val="bg1"/>
                </a:solidFill>
              </a:rPr>
              <a:t>0</a:t>
            </a:r>
          </a:p>
          <a:p>
            <a:endParaRPr lang="es-AR" dirty="0">
              <a:solidFill>
                <a:schemeClr val="bg1"/>
              </a:solidFill>
            </a:endParaRPr>
          </a:p>
          <a:p>
            <a:r>
              <a:rPr lang="es-AR" dirty="0">
                <a:solidFill>
                  <a:schemeClr val="bg1"/>
                </a:solidFill>
              </a:rPr>
              <a:t>0</a:t>
            </a:r>
          </a:p>
        </p:txBody>
      </p:sp>
      <p:sp>
        <p:nvSpPr>
          <p:cNvPr id="12" name="CuadroTexto 11">
            <a:extLst>
              <a:ext uri="{FF2B5EF4-FFF2-40B4-BE49-F238E27FC236}">
                <a16:creationId xmlns:a16="http://schemas.microsoft.com/office/drawing/2014/main" id="{49FB69B4-6299-48C9-BFDE-85C55D3C0E04}"/>
              </a:ext>
            </a:extLst>
          </p:cNvPr>
          <p:cNvSpPr txBox="1"/>
          <p:nvPr/>
        </p:nvSpPr>
        <p:spPr>
          <a:xfrm>
            <a:off x="299757" y="2368747"/>
            <a:ext cx="938729" cy="2523768"/>
          </a:xfrm>
          <a:prstGeom prst="rect">
            <a:avLst/>
          </a:prstGeom>
          <a:noFill/>
        </p:spPr>
        <p:txBody>
          <a:bodyPr wrap="square" rtlCol="0">
            <a:spAutoFit/>
          </a:bodyPr>
          <a:lstStyle/>
          <a:p>
            <a:r>
              <a:rPr lang="es-AR" sz="2800" dirty="0"/>
              <a:t>S</a:t>
            </a:r>
          </a:p>
          <a:p>
            <a:endParaRPr lang="es-AR" sz="1400" dirty="0"/>
          </a:p>
          <a:p>
            <a:r>
              <a:rPr lang="es-AR" sz="2800" dirty="0"/>
              <a:t>R</a:t>
            </a:r>
          </a:p>
          <a:p>
            <a:endParaRPr lang="es-AR" sz="1400" dirty="0"/>
          </a:p>
          <a:p>
            <a:r>
              <a:rPr lang="es-AR" sz="2800" dirty="0"/>
              <a:t>Q</a:t>
            </a:r>
            <a:r>
              <a:rPr lang="es-AR" sz="2800" baseline="-25000" dirty="0"/>
              <a:t>n+1</a:t>
            </a:r>
          </a:p>
          <a:p>
            <a:endParaRPr lang="es-AR" dirty="0"/>
          </a:p>
          <a:p>
            <a:r>
              <a:rPr lang="es-AR" sz="2800" dirty="0"/>
              <a:t>CLK</a:t>
            </a:r>
          </a:p>
        </p:txBody>
      </p:sp>
      <p:sp>
        <p:nvSpPr>
          <p:cNvPr id="13" name="Rectángulo 12">
            <a:extLst>
              <a:ext uri="{FF2B5EF4-FFF2-40B4-BE49-F238E27FC236}">
                <a16:creationId xmlns:a16="http://schemas.microsoft.com/office/drawing/2014/main" id="{D2F04015-0E76-4254-9D87-F2C0521C7EE4}"/>
              </a:ext>
            </a:extLst>
          </p:cNvPr>
          <p:cNvSpPr/>
          <p:nvPr/>
        </p:nvSpPr>
        <p:spPr>
          <a:xfrm>
            <a:off x="166874" y="2541023"/>
            <a:ext cx="180000" cy="180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Rectángulo 13">
            <a:extLst>
              <a:ext uri="{FF2B5EF4-FFF2-40B4-BE49-F238E27FC236}">
                <a16:creationId xmlns:a16="http://schemas.microsoft.com/office/drawing/2014/main" id="{8B96462A-A7E5-4D8C-ADA1-3A1FA00C0498}"/>
              </a:ext>
            </a:extLst>
          </p:cNvPr>
          <p:cNvSpPr/>
          <p:nvPr/>
        </p:nvSpPr>
        <p:spPr>
          <a:xfrm>
            <a:off x="166874" y="3200038"/>
            <a:ext cx="180000" cy="1800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Rectángulo 14">
            <a:extLst>
              <a:ext uri="{FF2B5EF4-FFF2-40B4-BE49-F238E27FC236}">
                <a16:creationId xmlns:a16="http://schemas.microsoft.com/office/drawing/2014/main" id="{299D5CDE-F18D-4C13-96B9-0BF7D573B850}"/>
              </a:ext>
            </a:extLst>
          </p:cNvPr>
          <p:cNvSpPr/>
          <p:nvPr/>
        </p:nvSpPr>
        <p:spPr>
          <a:xfrm>
            <a:off x="166874" y="3781477"/>
            <a:ext cx="180000" cy="180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Rectángulo 15">
            <a:extLst>
              <a:ext uri="{FF2B5EF4-FFF2-40B4-BE49-F238E27FC236}">
                <a16:creationId xmlns:a16="http://schemas.microsoft.com/office/drawing/2014/main" id="{95A005CC-94A3-4271-A04A-FA29D209B777}"/>
              </a:ext>
            </a:extLst>
          </p:cNvPr>
          <p:cNvSpPr/>
          <p:nvPr/>
        </p:nvSpPr>
        <p:spPr>
          <a:xfrm>
            <a:off x="173502" y="4477214"/>
            <a:ext cx="180000" cy="180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CuadroTexto 17">
            <a:extLst>
              <a:ext uri="{FF2B5EF4-FFF2-40B4-BE49-F238E27FC236}">
                <a16:creationId xmlns:a16="http://schemas.microsoft.com/office/drawing/2014/main" id="{2B8D8102-4151-401C-88AD-90FFE2D92640}"/>
              </a:ext>
            </a:extLst>
          </p:cNvPr>
          <p:cNvSpPr txBox="1"/>
          <p:nvPr/>
        </p:nvSpPr>
        <p:spPr>
          <a:xfrm>
            <a:off x="3067873" y="2514886"/>
            <a:ext cx="288000" cy="2308324"/>
          </a:xfrm>
          <a:prstGeom prst="rect">
            <a:avLst/>
          </a:prstGeom>
          <a:noFill/>
          <a:ln w="28575">
            <a:solidFill>
              <a:schemeClr val="accent3">
                <a:lumMod val="75000"/>
              </a:schemeClr>
            </a:solidFill>
          </a:ln>
        </p:spPr>
        <p:txBody>
          <a:bodyPr wrap="square" rtlCol="0">
            <a:spAutoFit/>
          </a:bodyPr>
          <a:lstStyle/>
          <a:p>
            <a:r>
              <a:rPr lang="es-AR" dirty="0">
                <a:solidFill>
                  <a:schemeClr val="bg1"/>
                </a:solidFill>
              </a:rPr>
              <a:t>0</a:t>
            </a:r>
          </a:p>
          <a:p>
            <a:endParaRPr lang="es-AR" dirty="0">
              <a:solidFill>
                <a:schemeClr val="bg1"/>
              </a:solidFill>
            </a:endParaRPr>
          </a:p>
          <a:p>
            <a:r>
              <a:rPr lang="es-AR" dirty="0">
                <a:solidFill>
                  <a:schemeClr val="bg1"/>
                </a:solidFill>
              </a:rPr>
              <a:t>0</a:t>
            </a:r>
          </a:p>
          <a:p>
            <a:endParaRPr lang="es-AR" dirty="0">
              <a:solidFill>
                <a:schemeClr val="bg1"/>
              </a:solidFill>
            </a:endParaRPr>
          </a:p>
          <a:p>
            <a:endParaRPr lang="es-AR" dirty="0">
              <a:solidFill>
                <a:schemeClr val="bg1"/>
              </a:solidFill>
            </a:endParaRPr>
          </a:p>
          <a:p>
            <a:r>
              <a:rPr lang="es-AR" dirty="0">
                <a:solidFill>
                  <a:schemeClr val="bg1"/>
                </a:solidFill>
              </a:rPr>
              <a:t>1</a:t>
            </a:r>
          </a:p>
          <a:p>
            <a:endParaRPr lang="es-AR" dirty="0">
              <a:solidFill>
                <a:schemeClr val="bg1"/>
              </a:solidFill>
            </a:endParaRPr>
          </a:p>
          <a:p>
            <a:r>
              <a:rPr lang="es-AR" dirty="0">
                <a:solidFill>
                  <a:schemeClr val="bg1"/>
                </a:solidFill>
              </a:rPr>
              <a:t>1</a:t>
            </a:r>
          </a:p>
        </p:txBody>
      </p:sp>
      <p:sp>
        <p:nvSpPr>
          <p:cNvPr id="19" name="CuadroTexto 18">
            <a:extLst>
              <a:ext uri="{FF2B5EF4-FFF2-40B4-BE49-F238E27FC236}">
                <a16:creationId xmlns:a16="http://schemas.microsoft.com/office/drawing/2014/main" id="{96E3D3C5-5CEC-4164-A368-2F6CEFC5E09D}"/>
              </a:ext>
            </a:extLst>
          </p:cNvPr>
          <p:cNvSpPr txBox="1"/>
          <p:nvPr/>
        </p:nvSpPr>
        <p:spPr>
          <a:xfrm>
            <a:off x="4267192" y="2495010"/>
            <a:ext cx="288000" cy="2308324"/>
          </a:xfrm>
          <a:prstGeom prst="rect">
            <a:avLst/>
          </a:prstGeom>
          <a:noFill/>
          <a:ln w="28575">
            <a:solidFill>
              <a:schemeClr val="accent2">
                <a:lumMod val="60000"/>
                <a:lumOff val="40000"/>
              </a:schemeClr>
            </a:solidFill>
          </a:ln>
        </p:spPr>
        <p:txBody>
          <a:bodyPr wrap="square" rtlCol="0">
            <a:spAutoFit/>
          </a:bodyPr>
          <a:lstStyle/>
          <a:p>
            <a:r>
              <a:rPr lang="es-AR" dirty="0">
                <a:solidFill>
                  <a:schemeClr val="bg1"/>
                </a:solidFill>
              </a:rPr>
              <a:t>0</a:t>
            </a:r>
          </a:p>
          <a:p>
            <a:endParaRPr lang="es-AR" dirty="0">
              <a:solidFill>
                <a:schemeClr val="bg1"/>
              </a:solidFill>
            </a:endParaRPr>
          </a:p>
          <a:p>
            <a:r>
              <a:rPr lang="es-AR" dirty="0">
                <a:solidFill>
                  <a:schemeClr val="bg1"/>
                </a:solidFill>
              </a:rPr>
              <a:t>1</a:t>
            </a:r>
          </a:p>
          <a:p>
            <a:endParaRPr lang="es-AR" dirty="0">
              <a:solidFill>
                <a:schemeClr val="bg1"/>
              </a:solidFill>
            </a:endParaRPr>
          </a:p>
          <a:p>
            <a:endParaRPr lang="es-AR" dirty="0">
              <a:solidFill>
                <a:schemeClr val="bg1"/>
              </a:solidFill>
            </a:endParaRPr>
          </a:p>
          <a:p>
            <a:r>
              <a:rPr lang="es-AR" dirty="0">
                <a:solidFill>
                  <a:schemeClr val="bg1"/>
                </a:solidFill>
              </a:rPr>
              <a:t>0</a:t>
            </a:r>
          </a:p>
          <a:p>
            <a:endParaRPr lang="es-AR" dirty="0">
              <a:solidFill>
                <a:schemeClr val="bg1"/>
              </a:solidFill>
            </a:endParaRPr>
          </a:p>
          <a:p>
            <a:r>
              <a:rPr lang="es-AR" dirty="0">
                <a:solidFill>
                  <a:schemeClr val="bg1"/>
                </a:solidFill>
              </a:rPr>
              <a:t>1</a:t>
            </a:r>
          </a:p>
        </p:txBody>
      </p:sp>
      <p:sp>
        <p:nvSpPr>
          <p:cNvPr id="3" name="Bocadillo: rectángulo 2">
            <a:extLst>
              <a:ext uri="{FF2B5EF4-FFF2-40B4-BE49-F238E27FC236}">
                <a16:creationId xmlns:a16="http://schemas.microsoft.com/office/drawing/2014/main" id="{51DB2DAD-EF0B-4C77-A8B8-DFFD3F58FDB6}"/>
              </a:ext>
            </a:extLst>
          </p:cNvPr>
          <p:cNvSpPr/>
          <p:nvPr/>
        </p:nvSpPr>
        <p:spPr>
          <a:xfrm>
            <a:off x="5644016" y="61016"/>
            <a:ext cx="3022906" cy="796916"/>
          </a:xfrm>
          <a:prstGeom prst="wedgeRectCallout">
            <a:avLst>
              <a:gd name="adj1" fmla="val -160520"/>
              <a:gd name="adj2" fmla="val 249304"/>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S=1 R=0 Q no cambia a 1 porque CLK no </a:t>
            </a:r>
          </a:p>
        </p:txBody>
      </p:sp>
      <p:sp>
        <p:nvSpPr>
          <p:cNvPr id="20" name="Bocadillo: rectángulo 19">
            <a:extLst>
              <a:ext uri="{FF2B5EF4-FFF2-40B4-BE49-F238E27FC236}">
                <a16:creationId xmlns:a16="http://schemas.microsoft.com/office/drawing/2014/main" id="{04A306AF-DE80-4D32-A9FE-7C168926A044}"/>
              </a:ext>
            </a:extLst>
          </p:cNvPr>
          <p:cNvSpPr/>
          <p:nvPr/>
        </p:nvSpPr>
        <p:spPr>
          <a:xfrm>
            <a:off x="6766503" y="1088875"/>
            <a:ext cx="2244973" cy="796916"/>
          </a:xfrm>
          <a:prstGeom prst="wedgeRectCallout">
            <a:avLst>
              <a:gd name="adj1" fmla="val -231142"/>
              <a:gd name="adj2" fmla="val 122722"/>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S=1 R=0 Q=1 porque CLK= </a:t>
            </a:r>
          </a:p>
        </p:txBody>
      </p:sp>
      <p:sp>
        <p:nvSpPr>
          <p:cNvPr id="21" name="Bocadillo: rectángulo 20">
            <a:extLst>
              <a:ext uri="{FF2B5EF4-FFF2-40B4-BE49-F238E27FC236}">
                <a16:creationId xmlns:a16="http://schemas.microsoft.com/office/drawing/2014/main" id="{B4D375DB-A473-4133-B103-D3B2CD3CE703}"/>
              </a:ext>
            </a:extLst>
          </p:cNvPr>
          <p:cNvSpPr/>
          <p:nvPr/>
        </p:nvSpPr>
        <p:spPr>
          <a:xfrm>
            <a:off x="9412833" y="131132"/>
            <a:ext cx="2244973" cy="796916"/>
          </a:xfrm>
          <a:prstGeom prst="wedgeRectCallout">
            <a:avLst>
              <a:gd name="adj1" fmla="val -317467"/>
              <a:gd name="adj2" fmla="val 247740"/>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S=0 R=0  pero Q no tiene que cambiar</a:t>
            </a:r>
          </a:p>
        </p:txBody>
      </p:sp>
      <p:sp>
        <p:nvSpPr>
          <p:cNvPr id="22" name="Bocadillo: rectángulo 21">
            <a:extLst>
              <a:ext uri="{FF2B5EF4-FFF2-40B4-BE49-F238E27FC236}">
                <a16:creationId xmlns:a16="http://schemas.microsoft.com/office/drawing/2014/main" id="{E18A56EB-14D1-4706-97FB-715DC15A3CE8}"/>
              </a:ext>
            </a:extLst>
          </p:cNvPr>
          <p:cNvSpPr/>
          <p:nvPr/>
        </p:nvSpPr>
        <p:spPr>
          <a:xfrm>
            <a:off x="9412833" y="1200770"/>
            <a:ext cx="2244973" cy="796916"/>
          </a:xfrm>
          <a:prstGeom prst="wedgeRectCallout">
            <a:avLst>
              <a:gd name="adj1" fmla="val -262753"/>
              <a:gd name="adj2" fmla="val 211776"/>
            </a:avLst>
          </a:prstGeom>
          <a:solidFill>
            <a:schemeClr val="accent2"/>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S=0 R=1 CLK=  entonces Q=0</a:t>
            </a:r>
          </a:p>
        </p:txBody>
      </p:sp>
      <p:grpSp>
        <p:nvGrpSpPr>
          <p:cNvPr id="17" name="Grupo 16">
            <a:extLst>
              <a:ext uri="{FF2B5EF4-FFF2-40B4-BE49-F238E27FC236}">
                <a16:creationId xmlns:a16="http://schemas.microsoft.com/office/drawing/2014/main" id="{327571B8-8C0A-484C-B25D-65B4D7B75F62}"/>
              </a:ext>
            </a:extLst>
          </p:cNvPr>
          <p:cNvGrpSpPr/>
          <p:nvPr/>
        </p:nvGrpSpPr>
        <p:grpSpPr>
          <a:xfrm>
            <a:off x="9133215" y="2720886"/>
            <a:ext cx="3058785" cy="2951052"/>
            <a:chOff x="9133215" y="2720886"/>
            <a:chExt cx="3058785" cy="2951052"/>
          </a:xfrm>
        </p:grpSpPr>
        <p:sp>
          <p:nvSpPr>
            <p:cNvPr id="5" name="Rectangle 3">
              <a:extLst>
                <a:ext uri="{FF2B5EF4-FFF2-40B4-BE49-F238E27FC236}">
                  <a16:creationId xmlns:a16="http://schemas.microsoft.com/office/drawing/2014/main" id="{6295A40E-EF1B-4598-9FC8-48FC2AE3D3E1}"/>
                </a:ext>
              </a:extLst>
            </p:cNvPr>
            <p:cNvSpPr txBox="1">
              <a:spLocks noChangeArrowheads="1"/>
            </p:cNvSpPr>
            <p:nvPr/>
          </p:nvSpPr>
          <p:spPr>
            <a:xfrm>
              <a:off x="9133215" y="2720886"/>
              <a:ext cx="3058785" cy="295105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None/>
              </a:pPr>
              <a:r>
                <a:rPr lang="es-ES" altLang="es-AR" dirty="0"/>
                <a:t>       CK  S   R   Q</a:t>
              </a:r>
              <a:r>
                <a:rPr lang="es-ES" altLang="es-AR" baseline="-25000" dirty="0"/>
                <a:t>n+1</a:t>
              </a:r>
              <a:endParaRPr lang="es-ES" altLang="es-AR" dirty="0"/>
            </a:p>
            <a:p>
              <a:pPr>
                <a:buFont typeface="Wingdings" panose="05000000000000000000" pitchFamily="2" charset="2"/>
                <a:buNone/>
              </a:pPr>
              <a:r>
                <a:rPr lang="es-ES" altLang="es-AR" dirty="0"/>
                <a:t>              0   0    </a:t>
              </a:r>
              <a:r>
                <a:rPr lang="es-ES" altLang="es-AR" dirty="0" err="1"/>
                <a:t>Q</a:t>
              </a:r>
              <a:r>
                <a:rPr lang="es-ES" altLang="es-AR" baseline="-25000" dirty="0" err="1"/>
                <a:t>n</a:t>
              </a:r>
              <a:endParaRPr lang="es-ES" altLang="es-AR" baseline="-25000" dirty="0"/>
            </a:p>
            <a:p>
              <a:pPr>
                <a:buFont typeface="Wingdings" panose="05000000000000000000" pitchFamily="2" charset="2"/>
                <a:buNone/>
              </a:pPr>
              <a:r>
                <a:rPr lang="es-ES" altLang="es-AR" baseline="-25000" dirty="0"/>
                <a:t>               </a:t>
              </a:r>
              <a:r>
                <a:rPr lang="es-ES" altLang="es-AR" dirty="0"/>
                <a:t>    0   1    0</a:t>
              </a:r>
            </a:p>
            <a:p>
              <a:pPr>
                <a:buFont typeface="Wingdings" panose="05000000000000000000" pitchFamily="2" charset="2"/>
                <a:buNone/>
              </a:pPr>
              <a:r>
                <a:rPr lang="es-ES" altLang="es-AR" dirty="0"/>
                <a:t>              1   0    1</a:t>
              </a:r>
            </a:p>
            <a:p>
              <a:pPr>
                <a:buFont typeface="Wingdings" panose="05000000000000000000" pitchFamily="2" charset="2"/>
                <a:buNone/>
              </a:pPr>
              <a:r>
                <a:rPr lang="es-ES" altLang="es-AR" dirty="0"/>
                <a:t>              1   1   Prohibido</a:t>
              </a:r>
            </a:p>
            <a:p>
              <a:pPr>
                <a:buFont typeface="Wingdings" panose="05000000000000000000" pitchFamily="2" charset="2"/>
                <a:buNone/>
              </a:pPr>
              <a:r>
                <a:rPr lang="es-ES" altLang="es-AR" dirty="0"/>
                <a:t>     1,0,    x   </a:t>
              </a:r>
              <a:r>
                <a:rPr lang="es-ES" altLang="es-AR" dirty="0" err="1"/>
                <a:t>x</a:t>
              </a:r>
              <a:r>
                <a:rPr lang="es-ES" altLang="es-AR" dirty="0"/>
                <a:t>    </a:t>
              </a:r>
              <a:r>
                <a:rPr lang="es-ES" altLang="es-AR" dirty="0" err="1"/>
                <a:t>Q</a:t>
              </a:r>
              <a:r>
                <a:rPr lang="es-ES" altLang="es-AR" baseline="-25000" dirty="0" err="1"/>
                <a:t>n</a:t>
              </a:r>
              <a:endParaRPr lang="es-ES" altLang="es-AR" dirty="0"/>
            </a:p>
          </p:txBody>
        </p:sp>
        <p:grpSp>
          <p:nvGrpSpPr>
            <p:cNvPr id="7" name="Grupo 6">
              <a:extLst>
                <a:ext uri="{FF2B5EF4-FFF2-40B4-BE49-F238E27FC236}">
                  <a16:creationId xmlns:a16="http://schemas.microsoft.com/office/drawing/2014/main" id="{CB89DE67-F8C8-4A1D-ADC8-35EE110363A2}"/>
                </a:ext>
              </a:extLst>
            </p:cNvPr>
            <p:cNvGrpSpPr/>
            <p:nvPr/>
          </p:nvGrpSpPr>
          <p:grpSpPr>
            <a:xfrm>
              <a:off x="9581320" y="2849230"/>
              <a:ext cx="1908000" cy="2808000"/>
              <a:chOff x="9581320" y="2849230"/>
              <a:chExt cx="1908000" cy="2808000"/>
            </a:xfrm>
          </p:grpSpPr>
          <p:cxnSp>
            <p:nvCxnSpPr>
              <p:cNvPr id="6" name="Conector recto 5">
                <a:extLst>
                  <a:ext uri="{FF2B5EF4-FFF2-40B4-BE49-F238E27FC236}">
                    <a16:creationId xmlns:a16="http://schemas.microsoft.com/office/drawing/2014/main" id="{CDB862AD-27F4-43BE-A0CE-1D890FF58AB9}"/>
                  </a:ext>
                </a:extLst>
              </p:cNvPr>
              <p:cNvCxnSpPr/>
              <p:nvPr/>
            </p:nvCxnSpPr>
            <p:spPr>
              <a:xfrm>
                <a:off x="10813774" y="2849230"/>
                <a:ext cx="0" cy="280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71A2FFC2-18F3-4721-86EA-68A22C423F0F}"/>
                  </a:ext>
                </a:extLst>
              </p:cNvPr>
              <p:cNvCxnSpPr/>
              <p:nvPr/>
            </p:nvCxnSpPr>
            <p:spPr>
              <a:xfrm>
                <a:off x="9581320" y="3189904"/>
                <a:ext cx="190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C85040B6-CFAF-4880-BDEA-AA92B9124CF8}"/>
                  </a:ext>
                </a:extLst>
              </p:cNvPr>
              <p:cNvCxnSpPr/>
              <p:nvPr/>
            </p:nvCxnSpPr>
            <p:spPr>
              <a:xfrm flipV="1">
                <a:off x="9854575" y="3353534"/>
                <a:ext cx="0" cy="25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644E3CA4-930B-40B3-8B0D-829730810164}"/>
                  </a:ext>
                </a:extLst>
              </p:cNvPr>
              <p:cNvCxnSpPr/>
              <p:nvPr/>
            </p:nvCxnSpPr>
            <p:spPr>
              <a:xfrm flipV="1">
                <a:off x="9862784" y="3822225"/>
                <a:ext cx="0" cy="25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2CD0DBC6-E044-44F1-8ACF-327C238DB84F}"/>
                  </a:ext>
                </a:extLst>
              </p:cNvPr>
              <p:cNvCxnSpPr/>
              <p:nvPr/>
            </p:nvCxnSpPr>
            <p:spPr>
              <a:xfrm flipV="1">
                <a:off x="9841323" y="4320944"/>
                <a:ext cx="0" cy="25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7B619312-AEA7-4E3A-9500-375336186874}"/>
                  </a:ext>
                </a:extLst>
              </p:cNvPr>
              <p:cNvCxnSpPr/>
              <p:nvPr/>
            </p:nvCxnSpPr>
            <p:spPr>
              <a:xfrm flipV="1">
                <a:off x="9847948" y="4790082"/>
                <a:ext cx="0" cy="25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78F44663-29D8-4EDB-8D94-C9BEBF709D04}"/>
                  </a:ext>
                </a:extLst>
              </p:cNvPr>
              <p:cNvCxnSpPr/>
              <p:nvPr/>
            </p:nvCxnSpPr>
            <p:spPr>
              <a:xfrm flipV="1">
                <a:off x="10006976" y="5308229"/>
                <a:ext cx="0" cy="25200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cxnSp>
        <p:nvCxnSpPr>
          <p:cNvPr id="28" name="Conector recto de flecha 27">
            <a:extLst>
              <a:ext uri="{FF2B5EF4-FFF2-40B4-BE49-F238E27FC236}">
                <a16:creationId xmlns:a16="http://schemas.microsoft.com/office/drawing/2014/main" id="{5B8FD5CF-5F5B-45B1-AEE3-A8430B397343}"/>
              </a:ext>
            </a:extLst>
          </p:cNvPr>
          <p:cNvCxnSpPr/>
          <p:nvPr/>
        </p:nvCxnSpPr>
        <p:spPr>
          <a:xfrm flipV="1">
            <a:off x="8284193" y="1518108"/>
            <a:ext cx="0" cy="216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006D926B-DE46-4B7C-889A-C83364B932A0}"/>
              </a:ext>
            </a:extLst>
          </p:cNvPr>
          <p:cNvCxnSpPr/>
          <p:nvPr/>
        </p:nvCxnSpPr>
        <p:spPr>
          <a:xfrm flipV="1">
            <a:off x="11371949" y="1365604"/>
            <a:ext cx="0" cy="2160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87236ABC-24FA-48E1-B3CB-76D1E3EEA1E9}"/>
              </a:ext>
            </a:extLst>
          </p:cNvPr>
          <p:cNvCxnSpPr/>
          <p:nvPr/>
        </p:nvCxnSpPr>
        <p:spPr>
          <a:xfrm flipV="1">
            <a:off x="8025776" y="491065"/>
            <a:ext cx="0" cy="21600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85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ppt_x"/>
                                          </p:val>
                                        </p:tav>
                                        <p:tav tm="100000">
                                          <p:val>
                                            <p:strVal val="#ppt_x"/>
                                          </p:val>
                                        </p:tav>
                                      </p:tavLst>
                                    </p:anim>
                                    <p:anim calcmode="lin" valueType="num">
                                      <p:cBhvr additive="base">
                                        <p:cTn id="28" dur="500" fill="hold"/>
                                        <p:tgtEl>
                                          <p:spTgt spid="1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8" grpId="0" animBg="1"/>
      <p:bldP spid="19" grpId="0" animBg="1"/>
      <p:bldP spid="3" grpId="0" animBg="1"/>
      <p:bldP spid="20" grpId="0" animBg="1"/>
      <p:bldP spid="21"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ACF280-58EB-433C-BE4A-B1D62B0713A5}"/>
              </a:ext>
            </a:extLst>
          </p:cNvPr>
          <p:cNvSpPr>
            <a:spLocks noGrp="1"/>
          </p:cNvSpPr>
          <p:nvPr>
            <p:ph type="title"/>
          </p:nvPr>
        </p:nvSpPr>
        <p:spPr/>
        <p:txBody>
          <a:bodyPr/>
          <a:lstStyle/>
          <a:p>
            <a:r>
              <a:rPr lang="es-AR" dirty="0"/>
              <a:t>10) </a:t>
            </a:r>
            <a:r>
              <a:rPr lang="es-AR" dirty="0" err="1"/>
              <a:t>Flip-flop</a:t>
            </a:r>
            <a:r>
              <a:rPr lang="es-AR" dirty="0"/>
              <a:t> D sincrónico (1)</a:t>
            </a:r>
          </a:p>
        </p:txBody>
      </p:sp>
      <p:pic>
        <p:nvPicPr>
          <p:cNvPr id="4" name="Picture 4">
            <a:extLst>
              <a:ext uri="{FF2B5EF4-FFF2-40B4-BE49-F238E27FC236}">
                <a16:creationId xmlns:a16="http://schemas.microsoft.com/office/drawing/2014/main" id="{1B0E6984-DBB9-467F-9FEF-3208B34A42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9285" y="1996878"/>
            <a:ext cx="7833261" cy="382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upo 4">
            <a:extLst>
              <a:ext uri="{FF2B5EF4-FFF2-40B4-BE49-F238E27FC236}">
                <a16:creationId xmlns:a16="http://schemas.microsoft.com/office/drawing/2014/main" id="{CC685899-8178-434A-9F0A-317C8CA1E10B}"/>
              </a:ext>
            </a:extLst>
          </p:cNvPr>
          <p:cNvGrpSpPr/>
          <p:nvPr/>
        </p:nvGrpSpPr>
        <p:grpSpPr>
          <a:xfrm>
            <a:off x="9583786" y="2089554"/>
            <a:ext cx="3058785" cy="2951052"/>
            <a:chOff x="9358502" y="2129310"/>
            <a:chExt cx="3058785" cy="2951052"/>
          </a:xfrm>
        </p:grpSpPr>
        <p:sp>
          <p:nvSpPr>
            <p:cNvPr id="6" name="Rectangle 3">
              <a:extLst>
                <a:ext uri="{FF2B5EF4-FFF2-40B4-BE49-F238E27FC236}">
                  <a16:creationId xmlns:a16="http://schemas.microsoft.com/office/drawing/2014/main" id="{C28600DB-7010-41F4-A0DD-9771EE526146}"/>
                </a:ext>
              </a:extLst>
            </p:cNvPr>
            <p:cNvSpPr txBox="1">
              <a:spLocks noChangeArrowheads="1"/>
            </p:cNvSpPr>
            <p:nvPr/>
          </p:nvSpPr>
          <p:spPr>
            <a:xfrm>
              <a:off x="9358502" y="2129310"/>
              <a:ext cx="3058785" cy="295105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None/>
              </a:pPr>
              <a:r>
                <a:rPr lang="es-ES" altLang="es-AR" dirty="0"/>
                <a:t>       </a:t>
              </a:r>
              <a:r>
                <a:rPr lang="es-ES" altLang="es-AR" dirty="0" err="1"/>
                <a:t>Ck</a:t>
              </a:r>
              <a:r>
                <a:rPr lang="es-ES" altLang="es-AR" dirty="0"/>
                <a:t>  D   Q</a:t>
              </a:r>
              <a:r>
                <a:rPr lang="es-ES" altLang="es-AR" baseline="-25000" dirty="0"/>
                <a:t>n+1</a:t>
              </a:r>
              <a:endParaRPr lang="es-ES" altLang="es-AR" dirty="0"/>
            </a:p>
            <a:p>
              <a:pPr>
                <a:buFont typeface="Wingdings" panose="05000000000000000000" pitchFamily="2" charset="2"/>
                <a:buNone/>
              </a:pPr>
              <a:r>
                <a:rPr lang="es-ES" altLang="es-AR" dirty="0"/>
                <a:t>         1   0      0  </a:t>
              </a:r>
              <a:endParaRPr lang="es-ES" altLang="es-AR" baseline="-25000" dirty="0"/>
            </a:p>
            <a:p>
              <a:pPr>
                <a:buFont typeface="Wingdings" panose="05000000000000000000" pitchFamily="2" charset="2"/>
                <a:buNone/>
              </a:pPr>
              <a:r>
                <a:rPr lang="es-ES" altLang="es-AR" baseline="-25000" dirty="0"/>
                <a:t>             </a:t>
              </a:r>
              <a:r>
                <a:rPr lang="es-ES" altLang="es-AR" dirty="0"/>
                <a:t>1   1      1 </a:t>
              </a:r>
            </a:p>
            <a:p>
              <a:pPr>
                <a:buFont typeface="Wingdings" panose="05000000000000000000" pitchFamily="2" charset="2"/>
                <a:buNone/>
              </a:pPr>
              <a:r>
                <a:rPr lang="es-ES" altLang="es-AR" dirty="0"/>
                <a:t>         0   x     </a:t>
              </a:r>
              <a:r>
                <a:rPr lang="es-ES" altLang="es-AR" dirty="0" err="1"/>
                <a:t>Q</a:t>
              </a:r>
              <a:r>
                <a:rPr lang="es-ES" altLang="es-AR" baseline="-25000" dirty="0" err="1"/>
                <a:t>n</a:t>
              </a:r>
              <a:r>
                <a:rPr lang="es-ES" altLang="es-AR" dirty="0"/>
                <a:t>  </a:t>
              </a:r>
            </a:p>
          </p:txBody>
        </p:sp>
        <p:cxnSp>
          <p:nvCxnSpPr>
            <p:cNvPr id="7" name="Conector recto 6">
              <a:extLst>
                <a:ext uri="{FF2B5EF4-FFF2-40B4-BE49-F238E27FC236}">
                  <a16:creationId xmlns:a16="http://schemas.microsoft.com/office/drawing/2014/main" id="{88EE3893-05C1-4523-A4A9-4FF48125C875}"/>
                </a:ext>
              </a:extLst>
            </p:cNvPr>
            <p:cNvCxnSpPr/>
            <p:nvPr/>
          </p:nvCxnSpPr>
          <p:spPr>
            <a:xfrm>
              <a:off x="10681257" y="2257654"/>
              <a:ext cx="0" cy="19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78424B5A-4424-422F-BCBC-A0F0E87F3C43}"/>
                </a:ext>
              </a:extLst>
            </p:cNvPr>
            <p:cNvCxnSpPr/>
            <p:nvPr/>
          </p:nvCxnSpPr>
          <p:spPr>
            <a:xfrm>
              <a:off x="9806607" y="2598328"/>
              <a:ext cx="158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627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639386-5402-4B4E-B419-A2CB7DF9A796}"/>
              </a:ext>
            </a:extLst>
          </p:cNvPr>
          <p:cNvSpPr>
            <a:spLocks noGrp="1"/>
          </p:cNvSpPr>
          <p:nvPr>
            <p:ph type="title"/>
          </p:nvPr>
        </p:nvSpPr>
        <p:spPr>
          <a:xfrm>
            <a:off x="394165" y="171473"/>
            <a:ext cx="9603275" cy="1049235"/>
          </a:xfrm>
        </p:spPr>
        <p:txBody>
          <a:bodyPr/>
          <a:lstStyle/>
          <a:p>
            <a:r>
              <a:rPr lang="es-AR" dirty="0" err="1"/>
              <a:t>Flip-flop</a:t>
            </a:r>
            <a:r>
              <a:rPr lang="es-AR" dirty="0"/>
              <a:t> D (2)</a:t>
            </a:r>
          </a:p>
        </p:txBody>
      </p:sp>
      <p:pic>
        <p:nvPicPr>
          <p:cNvPr id="4" name="Marcador de contenido 3">
            <a:extLst>
              <a:ext uri="{FF2B5EF4-FFF2-40B4-BE49-F238E27FC236}">
                <a16:creationId xmlns:a16="http://schemas.microsoft.com/office/drawing/2014/main" id="{05465C22-25FC-4CBE-B395-22429C91A742}"/>
              </a:ext>
            </a:extLst>
          </p:cNvPr>
          <p:cNvPicPr>
            <a:picLocks noGrp="1" noChangeAspect="1"/>
          </p:cNvPicPr>
          <p:nvPr>
            <p:ph idx="1"/>
          </p:nvPr>
        </p:nvPicPr>
        <p:blipFill>
          <a:blip r:embed="rId2"/>
          <a:stretch>
            <a:fillRect/>
          </a:stretch>
        </p:blipFill>
        <p:spPr>
          <a:xfrm>
            <a:off x="2194560" y="1080075"/>
            <a:ext cx="7413674" cy="4860496"/>
          </a:xfrm>
          <a:prstGeom prst="rect">
            <a:avLst/>
          </a:prstGeom>
        </p:spPr>
      </p:pic>
      <p:cxnSp>
        <p:nvCxnSpPr>
          <p:cNvPr id="10" name="Conector recto 9">
            <a:extLst>
              <a:ext uri="{FF2B5EF4-FFF2-40B4-BE49-F238E27FC236}">
                <a16:creationId xmlns:a16="http://schemas.microsoft.com/office/drawing/2014/main" id="{F63C63AA-16B9-4037-B1A3-F12DCA884629}"/>
              </a:ext>
            </a:extLst>
          </p:cNvPr>
          <p:cNvCxnSpPr/>
          <p:nvPr/>
        </p:nvCxnSpPr>
        <p:spPr>
          <a:xfrm>
            <a:off x="3379320" y="1934815"/>
            <a:ext cx="0" cy="1908000"/>
          </a:xfrm>
          <a:prstGeom prst="line">
            <a:avLst/>
          </a:prstGeom>
          <a:ln w="38100">
            <a:solidFill>
              <a:srgbClr val="00B050"/>
            </a:solidFill>
            <a:prstDash val="dash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82EC21B0-B173-42C7-9C0A-3ABF8F0FB92B}"/>
              </a:ext>
            </a:extLst>
          </p:cNvPr>
          <p:cNvCxnSpPr/>
          <p:nvPr/>
        </p:nvCxnSpPr>
        <p:spPr>
          <a:xfrm>
            <a:off x="4538884" y="1941443"/>
            <a:ext cx="0" cy="1908000"/>
          </a:xfrm>
          <a:prstGeom prst="line">
            <a:avLst/>
          </a:prstGeom>
          <a:ln w="38100">
            <a:solidFill>
              <a:srgbClr val="00B050"/>
            </a:solidFill>
            <a:prstDash val="dash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E355E072-D40F-4522-A7C9-24C57CA97348}"/>
              </a:ext>
            </a:extLst>
          </p:cNvPr>
          <p:cNvCxnSpPr/>
          <p:nvPr/>
        </p:nvCxnSpPr>
        <p:spPr>
          <a:xfrm>
            <a:off x="5711700" y="1921561"/>
            <a:ext cx="0" cy="1908000"/>
          </a:xfrm>
          <a:prstGeom prst="line">
            <a:avLst/>
          </a:prstGeom>
          <a:ln w="38100">
            <a:solidFill>
              <a:srgbClr val="00B050"/>
            </a:solidFill>
            <a:prstDash val="dash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77A467C0-37C3-428B-BD46-5A8FA95A7618}"/>
              </a:ext>
            </a:extLst>
          </p:cNvPr>
          <p:cNvCxnSpPr/>
          <p:nvPr/>
        </p:nvCxnSpPr>
        <p:spPr>
          <a:xfrm>
            <a:off x="6858010" y="1928195"/>
            <a:ext cx="0" cy="1908000"/>
          </a:xfrm>
          <a:prstGeom prst="line">
            <a:avLst/>
          </a:prstGeom>
          <a:ln w="38100">
            <a:solidFill>
              <a:srgbClr val="00B050"/>
            </a:solidFill>
            <a:prstDash val="dash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AF6383C6-A7F8-4D8D-A4EB-57B96A162E23}"/>
              </a:ext>
            </a:extLst>
          </p:cNvPr>
          <p:cNvCxnSpPr/>
          <p:nvPr/>
        </p:nvCxnSpPr>
        <p:spPr>
          <a:xfrm>
            <a:off x="8017585" y="1934819"/>
            <a:ext cx="0" cy="1908000"/>
          </a:xfrm>
          <a:prstGeom prst="line">
            <a:avLst/>
          </a:prstGeom>
          <a:ln w="38100">
            <a:solidFill>
              <a:srgbClr val="00B050"/>
            </a:solidFill>
            <a:prstDash val="dashDot"/>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upo 4">
            <a:extLst>
              <a:ext uri="{FF2B5EF4-FFF2-40B4-BE49-F238E27FC236}">
                <a16:creationId xmlns:a16="http://schemas.microsoft.com/office/drawing/2014/main" id="{88160DD9-67AD-4546-B73B-9AC9663B224D}"/>
              </a:ext>
            </a:extLst>
          </p:cNvPr>
          <p:cNvGrpSpPr/>
          <p:nvPr/>
        </p:nvGrpSpPr>
        <p:grpSpPr>
          <a:xfrm>
            <a:off x="9583786" y="2089554"/>
            <a:ext cx="3058785" cy="2951052"/>
            <a:chOff x="9358502" y="2129310"/>
            <a:chExt cx="3058785" cy="2951052"/>
          </a:xfrm>
        </p:grpSpPr>
        <p:sp>
          <p:nvSpPr>
            <p:cNvPr id="28" name="Rectangle 3">
              <a:extLst>
                <a:ext uri="{FF2B5EF4-FFF2-40B4-BE49-F238E27FC236}">
                  <a16:creationId xmlns:a16="http://schemas.microsoft.com/office/drawing/2014/main" id="{B8AB0851-0A43-40E0-BF73-3824769EC845}"/>
                </a:ext>
              </a:extLst>
            </p:cNvPr>
            <p:cNvSpPr txBox="1">
              <a:spLocks noChangeArrowheads="1"/>
            </p:cNvSpPr>
            <p:nvPr/>
          </p:nvSpPr>
          <p:spPr>
            <a:xfrm>
              <a:off x="9358502" y="2129310"/>
              <a:ext cx="3058785" cy="295105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None/>
              </a:pPr>
              <a:r>
                <a:rPr lang="es-ES" altLang="es-AR" dirty="0"/>
                <a:t>       </a:t>
              </a:r>
              <a:r>
                <a:rPr lang="es-ES" altLang="es-AR" dirty="0" err="1"/>
                <a:t>Ck</a:t>
              </a:r>
              <a:r>
                <a:rPr lang="es-ES" altLang="es-AR" dirty="0"/>
                <a:t>  D   Q</a:t>
              </a:r>
              <a:r>
                <a:rPr lang="es-ES" altLang="es-AR" baseline="-25000" dirty="0"/>
                <a:t>n+1</a:t>
              </a:r>
              <a:endParaRPr lang="es-ES" altLang="es-AR" dirty="0"/>
            </a:p>
            <a:p>
              <a:pPr>
                <a:buFont typeface="Wingdings" panose="05000000000000000000" pitchFamily="2" charset="2"/>
                <a:buNone/>
              </a:pPr>
              <a:r>
                <a:rPr lang="es-ES" altLang="es-AR" dirty="0"/>
                <a:t>              0      0  </a:t>
              </a:r>
              <a:endParaRPr lang="es-ES" altLang="es-AR" baseline="-25000" dirty="0"/>
            </a:p>
            <a:p>
              <a:pPr>
                <a:buFont typeface="Wingdings" panose="05000000000000000000" pitchFamily="2" charset="2"/>
                <a:buNone/>
              </a:pPr>
              <a:r>
                <a:rPr lang="es-ES" altLang="es-AR" baseline="-25000" dirty="0"/>
                <a:t>               </a:t>
              </a:r>
              <a:r>
                <a:rPr lang="es-ES" altLang="es-AR" dirty="0"/>
                <a:t>    1      1 </a:t>
              </a:r>
            </a:p>
            <a:p>
              <a:pPr>
                <a:buFont typeface="Wingdings" panose="05000000000000000000" pitchFamily="2" charset="2"/>
                <a:buNone/>
              </a:pPr>
              <a:r>
                <a:rPr lang="es-ES" altLang="es-AR" dirty="0"/>
                <a:t>     1,0,    x      </a:t>
              </a:r>
              <a:r>
                <a:rPr lang="es-ES" altLang="es-AR" dirty="0" err="1"/>
                <a:t>Q</a:t>
              </a:r>
              <a:r>
                <a:rPr lang="es-ES" altLang="es-AR" baseline="-25000" dirty="0" err="1"/>
                <a:t>n</a:t>
              </a:r>
              <a:r>
                <a:rPr lang="es-ES" altLang="es-AR" dirty="0"/>
                <a:t>  </a:t>
              </a:r>
            </a:p>
          </p:txBody>
        </p:sp>
        <p:cxnSp>
          <p:nvCxnSpPr>
            <p:cNvPr id="30" name="Conector recto 29">
              <a:extLst>
                <a:ext uri="{FF2B5EF4-FFF2-40B4-BE49-F238E27FC236}">
                  <a16:creationId xmlns:a16="http://schemas.microsoft.com/office/drawing/2014/main" id="{DB3F6AF7-6D89-428C-BBA8-26D87286B0D1}"/>
                </a:ext>
              </a:extLst>
            </p:cNvPr>
            <p:cNvCxnSpPr/>
            <p:nvPr/>
          </p:nvCxnSpPr>
          <p:spPr>
            <a:xfrm>
              <a:off x="10681257" y="2257654"/>
              <a:ext cx="0" cy="19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ector recto 30">
              <a:extLst>
                <a:ext uri="{FF2B5EF4-FFF2-40B4-BE49-F238E27FC236}">
                  <a16:creationId xmlns:a16="http://schemas.microsoft.com/office/drawing/2014/main" id="{A05FCD8E-4A4B-468B-A77D-C94716759C18}"/>
                </a:ext>
              </a:extLst>
            </p:cNvPr>
            <p:cNvCxnSpPr/>
            <p:nvPr/>
          </p:nvCxnSpPr>
          <p:spPr>
            <a:xfrm>
              <a:off x="9806607" y="2598328"/>
              <a:ext cx="1584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B1DF3107-EEC1-4920-9DE9-14CFDA596931}"/>
                </a:ext>
              </a:extLst>
            </p:cNvPr>
            <p:cNvCxnSpPr/>
            <p:nvPr/>
          </p:nvCxnSpPr>
          <p:spPr>
            <a:xfrm flipV="1">
              <a:off x="10079862" y="2761958"/>
              <a:ext cx="0" cy="25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06C99FD6-996C-475E-BCEE-B63727D0297F}"/>
                </a:ext>
              </a:extLst>
            </p:cNvPr>
            <p:cNvCxnSpPr/>
            <p:nvPr/>
          </p:nvCxnSpPr>
          <p:spPr>
            <a:xfrm flipV="1">
              <a:off x="10088071" y="3230649"/>
              <a:ext cx="0" cy="25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DFCD545D-039F-4994-8918-FECA5F1A6BF7}"/>
                </a:ext>
              </a:extLst>
            </p:cNvPr>
            <p:cNvCxnSpPr/>
            <p:nvPr/>
          </p:nvCxnSpPr>
          <p:spPr>
            <a:xfrm flipV="1">
              <a:off x="10232263" y="3709486"/>
              <a:ext cx="0" cy="25200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 name="CuadroTexto 2">
            <a:extLst>
              <a:ext uri="{FF2B5EF4-FFF2-40B4-BE49-F238E27FC236}">
                <a16:creationId xmlns:a16="http://schemas.microsoft.com/office/drawing/2014/main" id="{2115EE28-6DD2-41F4-AFC9-030D0C769764}"/>
              </a:ext>
            </a:extLst>
          </p:cNvPr>
          <p:cNvSpPr txBox="1"/>
          <p:nvPr/>
        </p:nvSpPr>
        <p:spPr>
          <a:xfrm>
            <a:off x="642351" y="1484243"/>
            <a:ext cx="1000940" cy="3539430"/>
          </a:xfrm>
          <a:prstGeom prst="rect">
            <a:avLst/>
          </a:prstGeom>
          <a:noFill/>
        </p:spPr>
        <p:txBody>
          <a:bodyPr wrap="square" rtlCol="0">
            <a:spAutoFit/>
          </a:bodyPr>
          <a:lstStyle/>
          <a:p>
            <a:r>
              <a:rPr lang="es-AR" sz="3200" dirty="0">
                <a:solidFill>
                  <a:srgbClr val="00682F"/>
                </a:solidFill>
              </a:rPr>
              <a:t>CK</a:t>
            </a:r>
          </a:p>
          <a:p>
            <a:endParaRPr lang="es-AR" sz="3200" dirty="0">
              <a:solidFill>
                <a:srgbClr val="00682F"/>
              </a:solidFill>
            </a:endParaRPr>
          </a:p>
          <a:p>
            <a:endParaRPr lang="es-AR" sz="3200" dirty="0">
              <a:solidFill>
                <a:srgbClr val="00682F"/>
              </a:solidFill>
            </a:endParaRPr>
          </a:p>
          <a:p>
            <a:r>
              <a:rPr lang="es-AR" sz="3200" dirty="0">
                <a:solidFill>
                  <a:srgbClr val="FF0000"/>
                </a:solidFill>
              </a:rPr>
              <a:t>D</a:t>
            </a:r>
          </a:p>
          <a:p>
            <a:endParaRPr lang="es-AR" sz="3200" dirty="0">
              <a:solidFill>
                <a:srgbClr val="00682F"/>
              </a:solidFill>
            </a:endParaRPr>
          </a:p>
          <a:p>
            <a:endParaRPr lang="es-AR" sz="3200" dirty="0">
              <a:solidFill>
                <a:srgbClr val="00682F"/>
              </a:solidFill>
            </a:endParaRPr>
          </a:p>
          <a:p>
            <a:r>
              <a:rPr lang="es-AR" sz="3200" dirty="0">
                <a:solidFill>
                  <a:srgbClr val="FFFF00"/>
                </a:solidFill>
              </a:rPr>
              <a:t>Q</a:t>
            </a:r>
            <a:r>
              <a:rPr lang="es-AR" sz="3200" baseline="-25000" dirty="0">
                <a:solidFill>
                  <a:srgbClr val="FFFF00"/>
                </a:solidFill>
              </a:rPr>
              <a:t>n+1</a:t>
            </a:r>
          </a:p>
        </p:txBody>
      </p:sp>
    </p:spTree>
    <p:extLst>
      <p:ext uri="{BB962C8B-B14F-4D97-AF65-F5344CB8AC3E}">
        <p14:creationId xmlns:p14="http://schemas.microsoft.com/office/powerpoint/2010/main" val="401173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9BDCA-58E7-4CA9-8918-5DE92C1875E7}"/>
              </a:ext>
            </a:extLst>
          </p:cNvPr>
          <p:cNvSpPr>
            <a:spLocks noGrp="1"/>
          </p:cNvSpPr>
          <p:nvPr>
            <p:ph type="title"/>
          </p:nvPr>
        </p:nvSpPr>
        <p:spPr/>
        <p:txBody>
          <a:bodyPr/>
          <a:lstStyle/>
          <a:p>
            <a:r>
              <a:rPr lang="es-AR" dirty="0" err="1"/>
              <a:t>Flip-flop</a:t>
            </a:r>
            <a:r>
              <a:rPr lang="es-AR" dirty="0"/>
              <a:t> </a:t>
            </a:r>
            <a:r>
              <a:rPr lang="es-AR" dirty="0" err="1"/>
              <a:t>jk</a:t>
            </a:r>
            <a:r>
              <a:rPr lang="es-AR" dirty="0"/>
              <a:t> (1)</a:t>
            </a:r>
          </a:p>
        </p:txBody>
      </p:sp>
      <p:pic>
        <p:nvPicPr>
          <p:cNvPr id="4" name="Picture 19">
            <a:extLst>
              <a:ext uri="{FF2B5EF4-FFF2-40B4-BE49-F238E27FC236}">
                <a16:creationId xmlns:a16="http://schemas.microsoft.com/office/drawing/2014/main" id="{3AE1BAFB-1F1D-4A11-877A-EEEA5BA90BA0}"/>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6258" y="2138289"/>
            <a:ext cx="7061982" cy="3123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528139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57049-B217-41B2-A51A-B72391A8974D}"/>
              </a:ext>
            </a:extLst>
          </p:cNvPr>
          <p:cNvSpPr>
            <a:spLocks noGrp="1"/>
          </p:cNvSpPr>
          <p:nvPr>
            <p:ph type="title"/>
          </p:nvPr>
        </p:nvSpPr>
        <p:spPr>
          <a:xfrm>
            <a:off x="177370" y="142083"/>
            <a:ext cx="9603275" cy="1049235"/>
          </a:xfrm>
        </p:spPr>
        <p:txBody>
          <a:bodyPr/>
          <a:lstStyle/>
          <a:p>
            <a:r>
              <a:rPr lang="es-AR" dirty="0" err="1"/>
              <a:t>Flip-flop</a:t>
            </a:r>
            <a:r>
              <a:rPr lang="es-AR" dirty="0"/>
              <a:t> JK (CLK flanco descendente)  (2)</a:t>
            </a:r>
          </a:p>
        </p:txBody>
      </p:sp>
      <p:pic>
        <p:nvPicPr>
          <p:cNvPr id="4" name="Imagen 3">
            <a:extLst>
              <a:ext uri="{FF2B5EF4-FFF2-40B4-BE49-F238E27FC236}">
                <a16:creationId xmlns:a16="http://schemas.microsoft.com/office/drawing/2014/main" id="{8405419E-9AEA-40D1-970E-F3C2863A1BFF}"/>
              </a:ext>
            </a:extLst>
          </p:cNvPr>
          <p:cNvPicPr>
            <a:picLocks noChangeAspect="1"/>
          </p:cNvPicPr>
          <p:nvPr/>
        </p:nvPicPr>
        <p:blipFill>
          <a:blip r:embed="rId2"/>
          <a:stretch>
            <a:fillRect/>
          </a:stretch>
        </p:blipFill>
        <p:spPr>
          <a:xfrm>
            <a:off x="2647707" y="2019299"/>
            <a:ext cx="7132938" cy="3824909"/>
          </a:xfrm>
          <a:prstGeom prst="rect">
            <a:avLst/>
          </a:prstGeom>
        </p:spPr>
      </p:pic>
      <p:sp>
        <p:nvSpPr>
          <p:cNvPr id="5" name="CuadroTexto 4">
            <a:extLst>
              <a:ext uri="{FF2B5EF4-FFF2-40B4-BE49-F238E27FC236}">
                <a16:creationId xmlns:a16="http://schemas.microsoft.com/office/drawing/2014/main" id="{2D7F298E-DF4D-4734-AD34-0D40D14D6D47}"/>
              </a:ext>
            </a:extLst>
          </p:cNvPr>
          <p:cNvSpPr txBox="1"/>
          <p:nvPr/>
        </p:nvSpPr>
        <p:spPr>
          <a:xfrm>
            <a:off x="1550503" y="2368014"/>
            <a:ext cx="938729" cy="2811026"/>
          </a:xfrm>
          <a:prstGeom prst="rect">
            <a:avLst/>
          </a:prstGeom>
          <a:noFill/>
        </p:spPr>
        <p:txBody>
          <a:bodyPr wrap="square" rtlCol="0">
            <a:spAutoFit/>
          </a:bodyPr>
          <a:lstStyle/>
          <a:p>
            <a:r>
              <a:rPr lang="es-AR" sz="2800" dirty="0"/>
              <a:t>J</a:t>
            </a:r>
          </a:p>
          <a:p>
            <a:endParaRPr lang="es-AR" sz="1400" dirty="0"/>
          </a:p>
          <a:p>
            <a:r>
              <a:rPr lang="es-AR" sz="2800" dirty="0"/>
              <a:t>K</a:t>
            </a:r>
          </a:p>
          <a:p>
            <a:endParaRPr lang="es-AR" sz="1400" dirty="0"/>
          </a:p>
          <a:p>
            <a:r>
              <a:rPr lang="es-AR" sz="2800" dirty="0"/>
              <a:t>Q</a:t>
            </a:r>
            <a:r>
              <a:rPr lang="es-AR" sz="2800" baseline="-25000" dirty="0"/>
              <a:t>n+1</a:t>
            </a:r>
          </a:p>
          <a:p>
            <a:endParaRPr lang="es-AR" sz="2800" baseline="-25000" dirty="0"/>
          </a:p>
          <a:p>
            <a:r>
              <a:rPr lang="es-AR" sz="2800" dirty="0"/>
              <a:t>CLK</a:t>
            </a:r>
          </a:p>
          <a:p>
            <a:endParaRPr lang="es-AR" dirty="0"/>
          </a:p>
        </p:txBody>
      </p:sp>
      <p:grpSp>
        <p:nvGrpSpPr>
          <p:cNvPr id="3" name="Grupo 2">
            <a:extLst>
              <a:ext uri="{FF2B5EF4-FFF2-40B4-BE49-F238E27FC236}">
                <a16:creationId xmlns:a16="http://schemas.microsoft.com/office/drawing/2014/main" id="{F8916184-F47C-4CE2-848F-BA5FE3B3F13C}"/>
              </a:ext>
            </a:extLst>
          </p:cNvPr>
          <p:cNvGrpSpPr/>
          <p:nvPr/>
        </p:nvGrpSpPr>
        <p:grpSpPr>
          <a:xfrm>
            <a:off x="9873976" y="2017712"/>
            <a:ext cx="2503556" cy="3824909"/>
            <a:chOff x="9753975" y="2017713"/>
            <a:chExt cx="2182854" cy="3009900"/>
          </a:xfrm>
        </p:grpSpPr>
        <p:sp>
          <p:nvSpPr>
            <p:cNvPr id="6" name="Rectangle 3">
              <a:extLst>
                <a:ext uri="{FF2B5EF4-FFF2-40B4-BE49-F238E27FC236}">
                  <a16:creationId xmlns:a16="http://schemas.microsoft.com/office/drawing/2014/main" id="{EB14F7B4-1B3F-4D56-A587-ADB0EFF2A74C}"/>
                </a:ext>
              </a:extLst>
            </p:cNvPr>
            <p:cNvSpPr txBox="1">
              <a:spLocks noChangeArrowheads="1"/>
            </p:cNvSpPr>
            <p:nvPr/>
          </p:nvSpPr>
          <p:spPr>
            <a:xfrm>
              <a:off x="9753975" y="2017713"/>
              <a:ext cx="2182854" cy="300990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None/>
              </a:pPr>
              <a:r>
                <a:rPr lang="es-ES" altLang="es-AR" dirty="0"/>
                <a:t>                                          </a:t>
              </a:r>
              <a:r>
                <a:rPr lang="es-ES" altLang="es-AR" sz="2200" dirty="0"/>
                <a:t>CK  J   K   Q</a:t>
              </a:r>
              <a:r>
                <a:rPr lang="es-ES" altLang="es-AR" sz="2200" baseline="-25000" dirty="0"/>
                <a:t>n+1</a:t>
              </a:r>
            </a:p>
            <a:p>
              <a:pPr>
                <a:buFont typeface="Wingdings" panose="05000000000000000000" pitchFamily="2" charset="2"/>
                <a:buNone/>
              </a:pPr>
              <a:r>
                <a:rPr lang="es-ES" altLang="es-AR" sz="2200" baseline="-25000" dirty="0"/>
                <a:t>              </a:t>
              </a:r>
              <a:r>
                <a:rPr lang="es-ES" altLang="es-AR" sz="2200" dirty="0"/>
                <a:t>0   0    </a:t>
              </a:r>
              <a:r>
                <a:rPr lang="es-ES" altLang="es-AR" sz="2200" dirty="0" err="1"/>
                <a:t>Q</a:t>
              </a:r>
              <a:r>
                <a:rPr lang="es-ES" altLang="es-AR" sz="2200" baseline="-25000" dirty="0" err="1"/>
                <a:t>n</a:t>
              </a:r>
              <a:endParaRPr lang="es-ES" altLang="es-AR" sz="2200" dirty="0"/>
            </a:p>
            <a:p>
              <a:pPr>
                <a:buFont typeface="Wingdings" panose="05000000000000000000" pitchFamily="2" charset="2"/>
                <a:buNone/>
              </a:pPr>
              <a:r>
                <a:rPr lang="es-ES" altLang="es-AR" sz="2200" dirty="0"/>
                <a:t>         0   1     0</a:t>
              </a:r>
            </a:p>
            <a:p>
              <a:pPr>
                <a:buFont typeface="Wingdings" panose="05000000000000000000" pitchFamily="2" charset="2"/>
                <a:buNone/>
              </a:pPr>
              <a:r>
                <a:rPr lang="es-MX" altLang="es-AR" sz="2200" dirty="0"/>
                <a:t>         </a:t>
              </a:r>
              <a:r>
                <a:rPr lang="es-ES" altLang="es-AR" sz="2200" dirty="0"/>
                <a:t>1   0     1</a:t>
              </a:r>
            </a:p>
            <a:p>
              <a:pPr>
                <a:buFont typeface="Wingdings" panose="05000000000000000000" pitchFamily="2" charset="2"/>
                <a:buNone/>
              </a:pPr>
              <a:r>
                <a:rPr lang="es-MX" altLang="es-AR" sz="2200" dirty="0"/>
                <a:t>         </a:t>
              </a:r>
              <a:r>
                <a:rPr lang="es-ES" altLang="es-AR" sz="2200" dirty="0"/>
                <a:t>1   1    </a:t>
              </a:r>
              <a:r>
                <a:rPr lang="es-ES" altLang="es-AR" sz="2200" dirty="0" err="1"/>
                <a:t>Q</a:t>
              </a:r>
              <a:r>
                <a:rPr lang="es-ES" altLang="es-AR" sz="2200" baseline="-25000" dirty="0" err="1"/>
                <a:t>n</a:t>
              </a:r>
              <a:r>
                <a:rPr lang="es-ES" altLang="es-AR" sz="2200" dirty="0"/>
                <a:t> </a:t>
              </a:r>
            </a:p>
            <a:p>
              <a:pPr>
                <a:buFont typeface="Wingdings" panose="05000000000000000000" pitchFamily="2" charset="2"/>
                <a:buNone/>
              </a:pPr>
              <a:r>
                <a:rPr lang="es-ES" altLang="es-AR" sz="2200" dirty="0"/>
                <a:t> 0,1,   X   </a:t>
              </a:r>
              <a:r>
                <a:rPr lang="es-ES" altLang="es-AR" sz="2200" dirty="0" err="1"/>
                <a:t>X</a:t>
              </a:r>
              <a:r>
                <a:rPr lang="es-ES" altLang="es-AR" sz="2200" dirty="0"/>
                <a:t>   </a:t>
              </a:r>
              <a:r>
                <a:rPr lang="es-ES" altLang="es-AR" sz="2200" dirty="0" err="1"/>
                <a:t>Q</a:t>
              </a:r>
              <a:r>
                <a:rPr lang="es-ES" altLang="es-AR" sz="2200" baseline="-25000" dirty="0" err="1"/>
                <a:t>n</a:t>
              </a:r>
              <a:endParaRPr lang="es-ES" altLang="es-AR" sz="2200" dirty="0"/>
            </a:p>
          </p:txBody>
        </p:sp>
        <p:sp>
          <p:nvSpPr>
            <p:cNvPr id="7" name="Line 16">
              <a:extLst>
                <a:ext uri="{FF2B5EF4-FFF2-40B4-BE49-F238E27FC236}">
                  <a16:creationId xmlns:a16="http://schemas.microsoft.com/office/drawing/2014/main" id="{D450F4E8-89CE-4FE5-83AC-D28A9A46DF9C}"/>
                </a:ext>
              </a:extLst>
            </p:cNvPr>
            <p:cNvSpPr>
              <a:spLocks noChangeShapeType="1"/>
            </p:cNvSpPr>
            <p:nvPr/>
          </p:nvSpPr>
          <p:spPr bwMode="auto">
            <a:xfrm>
              <a:off x="11070452" y="2366334"/>
              <a:ext cx="0" cy="248400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AR"/>
            </a:p>
          </p:txBody>
        </p:sp>
        <p:sp>
          <p:nvSpPr>
            <p:cNvPr id="8" name="Line 17">
              <a:extLst>
                <a:ext uri="{FF2B5EF4-FFF2-40B4-BE49-F238E27FC236}">
                  <a16:creationId xmlns:a16="http://schemas.microsoft.com/office/drawing/2014/main" id="{D3ACDFF0-251F-4C22-AB34-1F011AAF2456}"/>
                </a:ext>
              </a:extLst>
            </p:cNvPr>
            <p:cNvSpPr>
              <a:spLocks noChangeShapeType="1"/>
            </p:cNvSpPr>
            <p:nvPr/>
          </p:nvSpPr>
          <p:spPr bwMode="auto">
            <a:xfrm>
              <a:off x="9868534" y="2741643"/>
              <a:ext cx="1906400" cy="0"/>
            </a:xfrm>
            <a:prstGeom prst="line">
              <a:avLst/>
            </a:prstGeom>
            <a:noFill/>
            <a:ln w="2540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AR"/>
            </a:p>
          </p:txBody>
        </p:sp>
        <p:sp>
          <p:nvSpPr>
            <p:cNvPr id="9" name="Line 18">
              <a:extLst>
                <a:ext uri="{FF2B5EF4-FFF2-40B4-BE49-F238E27FC236}">
                  <a16:creationId xmlns:a16="http://schemas.microsoft.com/office/drawing/2014/main" id="{2A3BD4D4-C820-4CB1-9AB1-DC6DAB2DB9AD}"/>
                </a:ext>
              </a:extLst>
            </p:cNvPr>
            <p:cNvSpPr>
              <a:spLocks noChangeShapeType="1"/>
            </p:cNvSpPr>
            <p:nvPr/>
          </p:nvSpPr>
          <p:spPr bwMode="auto">
            <a:xfrm flipV="1">
              <a:off x="11177822" y="4034806"/>
              <a:ext cx="23018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AR"/>
            </a:p>
          </p:txBody>
        </p:sp>
      </p:grpSp>
      <p:cxnSp>
        <p:nvCxnSpPr>
          <p:cNvPr id="11" name="Conector recto de flecha 10">
            <a:extLst>
              <a:ext uri="{FF2B5EF4-FFF2-40B4-BE49-F238E27FC236}">
                <a16:creationId xmlns:a16="http://schemas.microsoft.com/office/drawing/2014/main" id="{62F7DE21-5A84-4DA7-B58A-4A139310C777}"/>
              </a:ext>
            </a:extLst>
          </p:cNvPr>
          <p:cNvCxnSpPr/>
          <p:nvPr/>
        </p:nvCxnSpPr>
        <p:spPr>
          <a:xfrm>
            <a:off x="10400519" y="3041476"/>
            <a:ext cx="0" cy="25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CF4A7D9F-6850-478B-885E-F70E4740DCAA}"/>
              </a:ext>
            </a:extLst>
          </p:cNvPr>
          <p:cNvCxnSpPr/>
          <p:nvPr/>
        </p:nvCxnSpPr>
        <p:spPr>
          <a:xfrm>
            <a:off x="10400519" y="3598276"/>
            <a:ext cx="0" cy="25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FD2C4779-05CD-4C2F-A8AE-A93C9DC2B965}"/>
              </a:ext>
            </a:extLst>
          </p:cNvPr>
          <p:cNvCxnSpPr/>
          <p:nvPr/>
        </p:nvCxnSpPr>
        <p:spPr>
          <a:xfrm>
            <a:off x="10400519" y="4114903"/>
            <a:ext cx="0" cy="25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BB0C7CFB-B5EB-4F9B-ABB6-0B170455C192}"/>
              </a:ext>
            </a:extLst>
          </p:cNvPr>
          <p:cNvCxnSpPr/>
          <p:nvPr/>
        </p:nvCxnSpPr>
        <p:spPr>
          <a:xfrm>
            <a:off x="10391455" y="4620742"/>
            <a:ext cx="0" cy="252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id="{2D7EF7A9-0EB5-44FD-B78D-5B2631598889}"/>
              </a:ext>
            </a:extLst>
          </p:cNvPr>
          <p:cNvSpPr/>
          <p:nvPr/>
        </p:nvSpPr>
        <p:spPr>
          <a:xfrm>
            <a:off x="1174038" y="2580779"/>
            <a:ext cx="180000" cy="180000"/>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Rectángulo 16">
            <a:extLst>
              <a:ext uri="{FF2B5EF4-FFF2-40B4-BE49-F238E27FC236}">
                <a16:creationId xmlns:a16="http://schemas.microsoft.com/office/drawing/2014/main" id="{654A7A6E-9A36-4C1E-BE9B-3D58B6197A95}"/>
              </a:ext>
            </a:extLst>
          </p:cNvPr>
          <p:cNvSpPr/>
          <p:nvPr/>
        </p:nvSpPr>
        <p:spPr>
          <a:xfrm>
            <a:off x="1174038" y="3821233"/>
            <a:ext cx="180000" cy="1800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Rectángulo 17">
            <a:extLst>
              <a:ext uri="{FF2B5EF4-FFF2-40B4-BE49-F238E27FC236}">
                <a16:creationId xmlns:a16="http://schemas.microsoft.com/office/drawing/2014/main" id="{B96F61B4-5725-4177-AE82-E1ED4A17AE9E}"/>
              </a:ext>
            </a:extLst>
          </p:cNvPr>
          <p:cNvSpPr/>
          <p:nvPr/>
        </p:nvSpPr>
        <p:spPr>
          <a:xfrm>
            <a:off x="1180666" y="4490466"/>
            <a:ext cx="180000" cy="180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9" name="Rectángulo 18">
            <a:extLst>
              <a:ext uri="{FF2B5EF4-FFF2-40B4-BE49-F238E27FC236}">
                <a16:creationId xmlns:a16="http://schemas.microsoft.com/office/drawing/2014/main" id="{96B12511-8343-4686-935B-661727B626AA}"/>
              </a:ext>
            </a:extLst>
          </p:cNvPr>
          <p:cNvSpPr/>
          <p:nvPr/>
        </p:nvSpPr>
        <p:spPr>
          <a:xfrm>
            <a:off x="1174040" y="3173534"/>
            <a:ext cx="180000" cy="1800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0" name="Conector recto 19">
            <a:extLst>
              <a:ext uri="{FF2B5EF4-FFF2-40B4-BE49-F238E27FC236}">
                <a16:creationId xmlns:a16="http://schemas.microsoft.com/office/drawing/2014/main" id="{938E13B6-42DA-490A-AE3E-2CBFFD4D9F37}"/>
              </a:ext>
            </a:extLst>
          </p:cNvPr>
          <p:cNvCxnSpPr/>
          <p:nvPr/>
        </p:nvCxnSpPr>
        <p:spPr>
          <a:xfrm>
            <a:off x="3048009" y="1643271"/>
            <a:ext cx="0" cy="3024000"/>
          </a:xfrm>
          <a:prstGeom prst="line">
            <a:avLst/>
          </a:prstGeom>
          <a:ln w="38100">
            <a:solidFill>
              <a:srgbClr val="00B050"/>
            </a:solidFill>
            <a:prstDash val="dash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B37C09A6-BFF2-40B6-9EFB-6070E1C50F35}"/>
              </a:ext>
            </a:extLst>
          </p:cNvPr>
          <p:cNvCxnSpPr/>
          <p:nvPr/>
        </p:nvCxnSpPr>
        <p:spPr>
          <a:xfrm>
            <a:off x="3843139" y="1638689"/>
            <a:ext cx="0" cy="3024000"/>
          </a:xfrm>
          <a:prstGeom prst="line">
            <a:avLst/>
          </a:prstGeom>
          <a:ln w="38100">
            <a:solidFill>
              <a:srgbClr val="00B050"/>
            </a:solidFill>
            <a:prstDash val="dash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6E20E7C5-D0B2-4291-B434-4D8074943DC8}"/>
              </a:ext>
            </a:extLst>
          </p:cNvPr>
          <p:cNvCxnSpPr/>
          <p:nvPr/>
        </p:nvCxnSpPr>
        <p:spPr>
          <a:xfrm>
            <a:off x="5420147" y="1638689"/>
            <a:ext cx="0" cy="3024000"/>
          </a:xfrm>
          <a:prstGeom prst="line">
            <a:avLst/>
          </a:prstGeom>
          <a:ln w="38100">
            <a:solidFill>
              <a:srgbClr val="00B050"/>
            </a:solidFill>
            <a:prstDash val="dash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D57D970D-99A2-40D1-882E-91AD196F1D86}"/>
              </a:ext>
            </a:extLst>
          </p:cNvPr>
          <p:cNvCxnSpPr/>
          <p:nvPr/>
        </p:nvCxnSpPr>
        <p:spPr>
          <a:xfrm>
            <a:off x="4618388" y="1645317"/>
            <a:ext cx="0" cy="3024000"/>
          </a:xfrm>
          <a:prstGeom prst="line">
            <a:avLst/>
          </a:prstGeom>
          <a:ln w="38100">
            <a:solidFill>
              <a:srgbClr val="00B050"/>
            </a:solidFill>
            <a:prstDash val="dash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6E5890EB-EBAE-4CC4-99FA-E65983F4CA1C}"/>
              </a:ext>
            </a:extLst>
          </p:cNvPr>
          <p:cNvCxnSpPr/>
          <p:nvPr/>
        </p:nvCxnSpPr>
        <p:spPr>
          <a:xfrm>
            <a:off x="7792289" y="1638691"/>
            <a:ext cx="0" cy="3024000"/>
          </a:xfrm>
          <a:prstGeom prst="line">
            <a:avLst/>
          </a:prstGeom>
          <a:ln w="38100">
            <a:solidFill>
              <a:srgbClr val="00B050"/>
            </a:solidFill>
            <a:prstDash val="dash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0CC5B094-5D10-4479-8AD2-E89C2E593880}"/>
              </a:ext>
            </a:extLst>
          </p:cNvPr>
          <p:cNvCxnSpPr/>
          <p:nvPr/>
        </p:nvCxnSpPr>
        <p:spPr>
          <a:xfrm>
            <a:off x="6990530" y="1651945"/>
            <a:ext cx="0" cy="3024000"/>
          </a:xfrm>
          <a:prstGeom prst="line">
            <a:avLst/>
          </a:prstGeom>
          <a:ln w="38100">
            <a:solidFill>
              <a:srgbClr val="00B050"/>
            </a:solidFill>
            <a:prstDash val="dash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FDC48F99-72E9-4DB3-8C6C-A1AC587365EA}"/>
              </a:ext>
            </a:extLst>
          </p:cNvPr>
          <p:cNvCxnSpPr/>
          <p:nvPr/>
        </p:nvCxnSpPr>
        <p:spPr>
          <a:xfrm>
            <a:off x="6215273" y="1638693"/>
            <a:ext cx="0" cy="3024000"/>
          </a:xfrm>
          <a:prstGeom prst="line">
            <a:avLst/>
          </a:prstGeom>
          <a:ln w="38100">
            <a:solidFill>
              <a:srgbClr val="00B050"/>
            </a:solidFill>
            <a:prstDash val="dash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860D4E7D-3CE7-4DC1-88CD-84AF945DA3F4}"/>
              </a:ext>
            </a:extLst>
          </p:cNvPr>
          <p:cNvCxnSpPr/>
          <p:nvPr/>
        </p:nvCxnSpPr>
        <p:spPr>
          <a:xfrm>
            <a:off x="8574168" y="1744705"/>
            <a:ext cx="0" cy="2916000"/>
          </a:xfrm>
          <a:prstGeom prst="line">
            <a:avLst/>
          </a:prstGeom>
          <a:ln w="38100">
            <a:solidFill>
              <a:srgbClr val="00B050"/>
            </a:solidFill>
            <a:prstDash val="dashDot"/>
            <a:headEnd type="none" w="med" len="med"/>
            <a:tailEnd type="arrow" w="med" len="med"/>
          </a:ln>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29" name="Globo: línea 28">
            <a:extLst>
              <a:ext uri="{FF2B5EF4-FFF2-40B4-BE49-F238E27FC236}">
                <a16:creationId xmlns:a16="http://schemas.microsoft.com/office/drawing/2014/main" id="{971AE71C-337F-436A-AB7C-299E155BD6FC}"/>
              </a:ext>
            </a:extLst>
          </p:cNvPr>
          <p:cNvSpPr/>
          <p:nvPr/>
        </p:nvSpPr>
        <p:spPr>
          <a:xfrm>
            <a:off x="9078845" y="466114"/>
            <a:ext cx="2428168" cy="890987"/>
          </a:xfrm>
          <a:prstGeom prst="borderCallout1">
            <a:avLst>
              <a:gd name="adj1" fmla="val 18750"/>
              <a:gd name="adj2" fmla="val -8333"/>
              <a:gd name="adj3" fmla="val 78329"/>
              <a:gd name="adj4" fmla="val -207500"/>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Instantes de tiempo donde se producen los cambios</a:t>
            </a:r>
          </a:p>
        </p:txBody>
      </p:sp>
      <p:sp>
        <p:nvSpPr>
          <p:cNvPr id="30" name="Cerrar llave 29">
            <a:extLst>
              <a:ext uri="{FF2B5EF4-FFF2-40B4-BE49-F238E27FC236}">
                <a16:creationId xmlns:a16="http://schemas.microsoft.com/office/drawing/2014/main" id="{8A0F5DB9-070E-4BC2-8D93-9025808D80C2}"/>
              </a:ext>
            </a:extLst>
          </p:cNvPr>
          <p:cNvSpPr/>
          <p:nvPr/>
        </p:nvSpPr>
        <p:spPr>
          <a:xfrm rot="16200000">
            <a:off x="5715942" y="-1633684"/>
            <a:ext cx="212034" cy="5868000"/>
          </a:xfrm>
          <a:prstGeom prst="rightBrace">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cxnSp>
        <p:nvCxnSpPr>
          <p:cNvPr id="31" name="Conector recto de flecha 30">
            <a:extLst>
              <a:ext uri="{FF2B5EF4-FFF2-40B4-BE49-F238E27FC236}">
                <a16:creationId xmlns:a16="http://schemas.microsoft.com/office/drawing/2014/main" id="{2F24CF94-E3B5-424B-9EE0-D9D407CC20F1}"/>
              </a:ext>
            </a:extLst>
          </p:cNvPr>
          <p:cNvCxnSpPr/>
          <p:nvPr/>
        </p:nvCxnSpPr>
        <p:spPr>
          <a:xfrm>
            <a:off x="10493285" y="5139284"/>
            <a:ext cx="0" cy="252000"/>
          </a:xfrm>
          <a:prstGeom prst="straightConnector1">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721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6D1B3E49-1A07-4C5B-8D9F-49D8DABF930F}"/>
              </a:ext>
            </a:extLst>
          </p:cNvPr>
          <p:cNvSpPr>
            <a:spLocks noGrp="1" noChangeArrowheads="1"/>
          </p:cNvSpPr>
          <p:nvPr>
            <p:ph type="title"/>
          </p:nvPr>
        </p:nvSpPr>
        <p:spPr/>
        <p:txBody>
          <a:bodyPr/>
          <a:lstStyle/>
          <a:p>
            <a:r>
              <a:rPr lang="es-ES" altLang="es-AR"/>
              <a:t>Registros</a:t>
            </a:r>
            <a:r>
              <a:rPr lang="es-AR" altLang="es-AR"/>
              <a:t> (1)</a:t>
            </a:r>
            <a:endParaRPr lang="es-ES" altLang="es-AR"/>
          </a:p>
        </p:txBody>
      </p:sp>
      <p:sp>
        <p:nvSpPr>
          <p:cNvPr id="95236" name="Rectangle 4">
            <a:extLst>
              <a:ext uri="{FF2B5EF4-FFF2-40B4-BE49-F238E27FC236}">
                <a16:creationId xmlns:a16="http://schemas.microsoft.com/office/drawing/2014/main" id="{136B052C-FEB8-4360-93AC-40A817A96A07}"/>
              </a:ext>
            </a:extLst>
          </p:cNvPr>
          <p:cNvSpPr>
            <a:spLocks noChangeArrowheads="1"/>
          </p:cNvSpPr>
          <p:nvPr/>
        </p:nvSpPr>
        <p:spPr bwMode="auto">
          <a:xfrm>
            <a:off x="2438400" y="2667000"/>
            <a:ext cx="10668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5240" name="Rectangle 8">
            <a:extLst>
              <a:ext uri="{FF2B5EF4-FFF2-40B4-BE49-F238E27FC236}">
                <a16:creationId xmlns:a16="http://schemas.microsoft.com/office/drawing/2014/main" id="{90381C15-FC99-4AEE-ADA1-3AB548455348}"/>
              </a:ext>
            </a:extLst>
          </p:cNvPr>
          <p:cNvSpPr>
            <a:spLocks noChangeArrowheads="1"/>
          </p:cNvSpPr>
          <p:nvPr/>
        </p:nvSpPr>
        <p:spPr bwMode="auto">
          <a:xfrm>
            <a:off x="4495800" y="2667000"/>
            <a:ext cx="10668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5241" name="Rectangle 9">
            <a:extLst>
              <a:ext uri="{FF2B5EF4-FFF2-40B4-BE49-F238E27FC236}">
                <a16:creationId xmlns:a16="http://schemas.microsoft.com/office/drawing/2014/main" id="{3BE4327D-363D-4578-AC15-54A91307041F}"/>
              </a:ext>
            </a:extLst>
          </p:cNvPr>
          <p:cNvSpPr>
            <a:spLocks noChangeArrowheads="1"/>
          </p:cNvSpPr>
          <p:nvPr/>
        </p:nvSpPr>
        <p:spPr bwMode="auto">
          <a:xfrm>
            <a:off x="6477000" y="2667000"/>
            <a:ext cx="10668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5242" name="Rectangle 10">
            <a:extLst>
              <a:ext uri="{FF2B5EF4-FFF2-40B4-BE49-F238E27FC236}">
                <a16:creationId xmlns:a16="http://schemas.microsoft.com/office/drawing/2014/main" id="{49D447C9-BB04-4A37-B7AC-6207FE99231F}"/>
              </a:ext>
            </a:extLst>
          </p:cNvPr>
          <p:cNvSpPr>
            <a:spLocks noChangeArrowheads="1"/>
          </p:cNvSpPr>
          <p:nvPr/>
        </p:nvSpPr>
        <p:spPr bwMode="auto">
          <a:xfrm>
            <a:off x="8915400" y="2667000"/>
            <a:ext cx="1066800" cy="1295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95244" name="Line 12">
            <a:extLst>
              <a:ext uri="{FF2B5EF4-FFF2-40B4-BE49-F238E27FC236}">
                <a16:creationId xmlns:a16="http://schemas.microsoft.com/office/drawing/2014/main" id="{21ED9BAD-B5DB-4C26-8751-64773DD8E6E5}"/>
              </a:ext>
            </a:extLst>
          </p:cNvPr>
          <p:cNvSpPr>
            <a:spLocks noChangeShapeType="1"/>
          </p:cNvSpPr>
          <p:nvPr/>
        </p:nvSpPr>
        <p:spPr bwMode="auto">
          <a:xfrm>
            <a:off x="2133600" y="28956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45" name="Line 13">
            <a:extLst>
              <a:ext uri="{FF2B5EF4-FFF2-40B4-BE49-F238E27FC236}">
                <a16:creationId xmlns:a16="http://schemas.microsoft.com/office/drawing/2014/main" id="{FD6CCBC6-158D-4656-BCFF-A6FEF1970285}"/>
              </a:ext>
            </a:extLst>
          </p:cNvPr>
          <p:cNvSpPr>
            <a:spLocks noChangeShapeType="1"/>
          </p:cNvSpPr>
          <p:nvPr/>
        </p:nvSpPr>
        <p:spPr bwMode="auto">
          <a:xfrm flipV="1">
            <a:off x="2133600" y="2362200"/>
            <a:ext cx="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46" name="Line 14">
            <a:extLst>
              <a:ext uri="{FF2B5EF4-FFF2-40B4-BE49-F238E27FC236}">
                <a16:creationId xmlns:a16="http://schemas.microsoft.com/office/drawing/2014/main" id="{5BD961C8-6A90-4F52-8656-05E987C1A881}"/>
              </a:ext>
            </a:extLst>
          </p:cNvPr>
          <p:cNvSpPr>
            <a:spLocks noChangeShapeType="1"/>
          </p:cNvSpPr>
          <p:nvPr/>
        </p:nvSpPr>
        <p:spPr bwMode="auto">
          <a:xfrm>
            <a:off x="4191000" y="28956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47" name="Line 15">
            <a:extLst>
              <a:ext uri="{FF2B5EF4-FFF2-40B4-BE49-F238E27FC236}">
                <a16:creationId xmlns:a16="http://schemas.microsoft.com/office/drawing/2014/main" id="{7CD9660B-7F88-46DE-8DC2-A9CA282BEE00}"/>
              </a:ext>
            </a:extLst>
          </p:cNvPr>
          <p:cNvSpPr>
            <a:spLocks noChangeShapeType="1"/>
          </p:cNvSpPr>
          <p:nvPr/>
        </p:nvSpPr>
        <p:spPr bwMode="auto">
          <a:xfrm flipV="1">
            <a:off x="4191000" y="2362200"/>
            <a:ext cx="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48" name="Line 16">
            <a:extLst>
              <a:ext uri="{FF2B5EF4-FFF2-40B4-BE49-F238E27FC236}">
                <a16:creationId xmlns:a16="http://schemas.microsoft.com/office/drawing/2014/main" id="{6257BC83-8B1E-4EA9-A3ED-7EA5D2794B52}"/>
              </a:ext>
            </a:extLst>
          </p:cNvPr>
          <p:cNvSpPr>
            <a:spLocks noChangeShapeType="1"/>
          </p:cNvSpPr>
          <p:nvPr/>
        </p:nvSpPr>
        <p:spPr bwMode="auto">
          <a:xfrm>
            <a:off x="6172200" y="28956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49" name="Line 17">
            <a:extLst>
              <a:ext uri="{FF2B5EF4-FFF2-40B4-BE49-F238E27FC236}">
                <a16:creationId xmlns:a16="http://schemas.microsoft.com/office/drawing/2014/main" id="{D4924C32-4CB6-4BF2-9113-1EB5AB5CD5A1}"/>
              </a:ext>
            </a:extLst>
          </p:cNvPr>
          <p:cNvSpPr>
            <a:spLocks noChangeShapeType="1"/>
          </p:cNvSpPr>
          <p:nvPr/>
        </p:nvSpPr>
        <p:spPr bwMode="auto">
          <a:xfrm flipV="1">
            <a:off x="6172200" y="2362200"/>
            <a:ext cx="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50" name="Line 18">
            <a:extLst>
              <a:ext uri="{FF2B5EF4-FFF2-40B4-BE49-F238E27FC236}">
                <a16:creationId xmlns:a16="http://schemas.microsoft.com/office/drawing/2014/main" id="{D2E5DA2C-CC49-4617-A497-87558059AD56}"/>
              </a:ext>
            </a:extLst>
          </p:cNvPr>
          <p:cNvSpPr>
            <a:spLocks noChangeShapeType="1"/>
          </p:cNvSpPr>
          <p:nvPr/>
        </p:nvSpPr>
        <p:spPr bwMode="auto">
          <a:xfrm>
            <a:off x="8610600" y="28956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51" name="Line 19">
            <a:extLst>
              <a:ext uri="{FF2B5EF4-FFF2-40B4-BE49-F238E27FC236}">
                <a16:creationId xmlns:a16="http://schemas.microsoft.com/office/drawing/2014/main" id="{FF35D9B4-CB6C-43B8-89C4-18AF9523178B}"/>
              </a:ext>
            </a:extLst>
          </p:cNvPr>
          <p:cNvSpPr>
            <a:spLocks noChangeShapeType="1"/>
          </p:cNvSpPr>
          <p:nvPr/>
        </p:nvSpPr>
        <p:spPr bwMode="auto">
          <a:xfrm flipV="1">
            <a:off x="8610600" y="2362200"/>
            <a:ext cx="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52" name="Line 20">
            <a:extLst>
              <a:ext uri="{FF2B5EF4-FFF2-40B4-BE49-F238E27FC236}">
                <a16:creationId xmlns:a16="http://schemas.microsoft.com/office/drawing/2014/main" id="{D3909AB3-6E28-4806-A08D-C0D269326289}"/>
              </a:ext>
            </a:extLst>
          </p:cNvPr>
          <p:cNvSpPr>
            <a:spLocks noChangeShapeType="1"/>
          </p:cNvSpPr>
          <p:nvPr/>
        </p:nvSpPr>
        <p:spPr bwMode="auto">
          <a:xfrm>
            <a:off x="3505200" y="28956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53" name="Line 21">
            <a:extLst>
              <a:ext uri="{FF2B5EF4-FFF2-40B4-BE49-F238E27FC236}">
                <a16:creationId xmlns:a16="http://schemas.microsoft.com/office/drawing/2014/main" id="{15A577B5-E387-4621-9E5E-62E46D8BE914}"/>
              </a:ext>
            </a:extLst>
          </p:cNvPr>
          <p:cNvSpPr>
            <a:spLocks noChangeShapeType="1"/>
          </p:cNvSpPr>
          <p:nvPr/>
        </p:nvSpPr>
        <p:spPr bwMode="auto">
          <a:xfrm>
            <a:off x="3810000" y="28956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54" name="Line 22">
            <a:extLst>
              <a:ext uri="{FF2B5EF4-FFF2-40B4-BE49-F238E27FC236}">
                <a16:creationId xmlns:a16="http://schemas.microsoft.com/office/drawing/2014/main" id="{0F5E051F-7731-4D12-AC92-03C3405B4664}"/>
              </a:ext>
            </a:extLst>
          </p:cNvPr>
          <p:cNvSpPr>
            <a:spLocks noChangeShapeType="1"/>
          </p:cNvSpPr>
          <p:nvPr/>
        </p:nvSpPr>
        <p:spPr bwMode="auto">
          <a:xfrm>
            <a:off x="5562600" y="28956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55" name="Line 23">
            <a:extLst>
              <a:ext uri="{FF2B5EF4-FFF2-40B4-BE49-F238E27FC236}">
                <a16:creationId xmlns:a16="http://schemas.microsoft.com/office/drawing/2014/main" id="{EC82DB24-62EC-4EA9-9700-48AE3B6263B2}"/>
              </a:ext>
            </a:extLst>
          </p:cNvPr>
          <p:cNvSpPr>
            <a:spLocks noChangeShapeType="1"/>
          </p:cNvSpPr>
          <p:nvPr/>
        </p:nvSpPr>
        <p:spPr bwMode="auto">
          <a:xfrm>
            <a:off x="5791200" y="28956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56" name="Line 24">
            <a:extLst>
              <a:ext uri="{FF2B5EF4-FFF2-40B4-BE49-F238E27FC236}">
                <a16:creationId xmlns:a16="http://schemas.microsoft.com/office/drawing/2014/main" id="{A57407FE-4ABD-4C11-9E4F-89514A1DFEB6}"/>
              </a:ext>
            </a:extLst>
          </p:cNvPr>
          <p:cNvSpPr>
            <a:spLocks noChangeShapeType="1"/>
          </p:cNvSpPr>
          <p:nvPr/>
        </p:nvSpPr>
        <p:spPr bwMode="auto">
          <a:xfrm>
            <a:off x="7543800" y="28956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57" name="Line 25">
            <a:extLst>
              <a:ext uri="{FF2B5EF4-FFF2-40B4-BE49-F238E27FC236}">
                <a16:creationId xmlns:a16="http://schemas.microsoft.com/office/drawing/2014/main" id="{8858FC37-952C-4DE0-B470-0591050D265F}"/>
              </a:ext>
            </a:extLst>
          </p:cNvPr>
          <p:cNvSpPr>
            <a:spLocks noChangeShapeType="1"/>
          </p:cNvSpPr>
          <p:nvPr/>
        </p:nvSpPr>
        <p:spPr bwMode="auto">
          <a:xfrm>
            <a:off x="7848600" y="28956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58" name="Line 26">
            <a:extLst>
              <a:ext uri="{FF2B5EF4-FFF2-40B4-BE49-F238E27FC236}">
                <a16:creationId xmlns:a16="http://schemas.microsoft.com/office/drawing/2014/main" id="{6118FC29-737B-4FE8-A7B1-B5D0807A4E8E}"/>
              </a:ext>
            </a:extLst>
          </p:cNvPr>
          <p:cNvSpPr>
            <a:spLocks noChangeShapeType="1"/>
          </p:cNvSpPr>
          <p:nvPr/>
        </p:nvSpPr>
        <p:spPr bwMode="auto">
          <a:xfrm>
            <a:off x="9982200" y="28956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59" name="Line 27">
            <a:extLst>
              <a:ext uri="{FF2B5EF4-FFF2-40B4-BE49-F238E27FC236}">
                <a16:creationId xmlns:a16="http://schemas.microsoft.com/office/drawing/2014/main" id="{B12EE1AA-92D1-4B0C-B42F-FF7BB2A25445}"/>
              </a:ext>
            </a:extLst>
          </p:cNvPr>
          <p:cNvSpPr>
            <a:spLocks noChangeShapeType="1"/>
          </p:cNvSpPr>
          <p:nvPr/>
        </p:nvSpPr>
        <p:spPr bwMode="auto">
          <a:xfrm>
            <a:off x="10287000" y="28956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60" name="Line 28">
            <a:extLst>
              <a:ext uri="{FF2B5EF4-FFF2-40B4-BE49-F238E27FC236}">
                <a16:creationId xmlns:a16="http://schemas.microsoft.com/office/drawing/2014/main" id="{8DE3C737-6C51-4CFE-8121-15CE6238B85F}"/>
              </a:ext>
            </a:extLst>
          </p:cNvPr>
          <p:cNvSpPr>
            <a:spLocks noChangeShapeType="1"/>
          </p:cNvSpPr>
          <p:nvPr/>
        </p:nvSpPr>
        <p:spPr bwMode="auto">
          <a:xfrm>
            <a:off x="1905000" y="3581400"/>
            <a:ext cx="533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61" name="Line 29">
            <a:extLst>
              <a:ext uri="{FF2B5EF4-FFF2-40B4-BE49-F238E27FC236}">
                <a16:creationId xmlns:a16="http://schemas.microsoft.com/office/drawing/2014/main" id="{34439542-042B-439C-80EB-F088451336EB}"/>
              </a:ext>
            </a:extLst>
          </p:cNvPr>
          <p:cNvSpPr>
            <a:spLocks noChangeShapeType="1"/>
          </p:cNvSpPr>
          <p:nvPr/>
        </p:nvSpPr>
        <p:spPr bwMode="auto">
          <a:xfrm>
            <a:off x="2133600" y="3581400"/>
            <a:ext cx="0" cy="762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62" name="Line 30">
            <a:extLst>
              <a:ext uri="{FF2B5EF4-FFF2-40B4-BE49-F238E27FC236}">
                <a16:creationId xmlns:a16="http://schemas.microsoft.com/office/drawing/2014/main" id="{F160ED7F-DF10-4D7B-9572-C0F16B1897F2}"/>
              </a:ext>
            </a:extLst>
          </p:cNvPr>
          <p:cNvSpPr>
            <a:spLocks noChangeShapeType="1"/>
          </p:cNvSpPr>
          <p:nvPr/>
        </p:nvSpPr>
        <p:spPr bwMode="auto">
          <a:xfrm>
            <a:off x="2133600" y="4343400"/>
            <a:ext cx="6477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63" name="Line 31">
            <a:extLst>
              <a:ext uri="{FF2B5EF4-FFF2-40B4-BE49-F238E27FC236}">
                <a16:creationId xmlns:a16="http://schemas.microsoft.com/office/drawing/2014/main" id="{677418E7-3D55-4BC5-ADC3-9739A9FC8B94}"/>
              </a:ext>
            </a:extLst>
          </p:cNvPr>
          <p:cNvSpPr>
            <a:spLocks noChangeShapeType="1"/>
          </p:cNvSpPr>
          <p:nvPr/>
        </p:nvSpPr>
        <p:spPr bwMode="auto">
          <a:xfrm flipV="1">
            <a:off x="8610600" y="3810000"/>
            <a:ext cx="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64" name="Line 32">
            <a:extLst>
              <a:ext uri="{FF2B5EF4-FFF2-40B4-BE49-F238E27FC236}">
                <a16:creationId xmlns:a16="http://schemas.microsoft.com/office/drawing/2014/main" id="{CFC97D88-2B61-40E3-94D9-5F8CB0167681}"/>
              </a:ext>
            </a:extLst>
          </p:cNvPr>
          <p:cNvSpPr>
            <a:spLocks noChangeShapeType="1"/>
          </p:cNvSpPr>
          <p:nvPr/>
        </p:nvSpPr>
        <p:spPr bwMode="auto">
          <a:xfrm>
            <a:off x="8610600" y="38100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65" name="Line 33">
            <a:extLst>
              <a:ext uri="{FF2B5EF4-FFF2-40B4-BE49-F238E27FC236}">
                <a16:creationId xmlns:a16="http://schemas.microsoft.com/office/drawing/2014/main" id="{B2060B4E-9387-4DF9-8A05-F703FD0B0AF7}"/>
              </a:ext>
            </a:extLst>
          </p:cNvPr>
          <p:cNvSpPr>
            <a:spLocks noChangeShapeType="1"/>
          </p:cNvSpPr>
          <p:nvPr/>
        </p:nvSpPr>
        <p:spPr bwMode="auto">
          <a:xfrm flipV="1">
            <a:off x="6172200" y="3733800"/>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66" name="Line 34">
            <a:extLst>
              <a:ext uri="{FF2B5EF4-FFF2-40B4-BE49-F238E27FC236}">
                <a16:creationId xmlns:a16="http://schemas.microsoft.com/office/drawing/2014/main" id="{E329D87C-38B9-4CC6-9D97-9435267B5352}"/>
              </a:ext>
            </a:extLst>
          </p:cNvPr>
          <p:cNvSpPr>
            <a:spLocks noChangeShapeType="1"/>
          </p:cNvSpPr>
          <p:nvPr/>
        </p:nvSpPr>
        <p:spPr bwMode="auto">
          <a:xfrm>
            <a:off x="6172200" y="37338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67" name="Line 35">
            <a:extLst>
              <a:ext uri="{FF2B5EF4-FFF2-40B4-BE49-F238E27FC236}">
                <a16:creationId xmlns:a16="http://schemas.microsoft.com/office/drawing/2014/main" id="{C4767C86-38D0-4594-995F-95A197607A59}"/>
              </a:ext>
            </a:extLst>
          </p:cNvPr>
          <p:cNvSpPr>
            <a:spLocks noChangeShapeType="1"/>
          </p:cNvSpPr>
          <p:nvPr/>
        </p:nvSpPr>
        <p:spPr bwMode="auto">
          <a:xfrm flipV="1">
            <a:off x="4191000" y="3657600"/>
            <a:ext cx="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68" name="Line 36">
            <a:extLst>
              <a:ext uri="{FF2B5EF4-FFF2-40B4-BE49-F238E27FC236}">
                <a16:creationId xmlns:a16="http://schemas.microsoft.com/office/drawing/2014/main" id="{7BD8BF5E-A2C8-4454-9EC1-6A13822D9F68}"/>
              </a:ext>
            </a:extLst>
          </p:cNvPr>
          <p:cNvSpPr>
            <a:spLocks noChangeShapeType="1"/>
          </p:cNvSpPr>
          <p:nvPr/>
        </p:nvSpPr>
        <p:spPr bwMode="auto">
          <a:xfrm>
            <a:off x="4191000" y="3657600"/>
            <a:ext cx="304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s-AR"/>
          </a:p>
        </p:txBody>
      </p:sp>
      <p:sp>
        <p:nvSpPr>
          <p:cNvPr id="95269" name="Text Box 37">
            <a:extLst>
              <a:ext uri="{FF2B5EF4-FFF2-40B4-BE49-F238E27FC236}">
                <a16:creationId xmlns:a16="http://schemas.microsoft.com/office/drawing/2014/main" id="{93C9DFBC-26BF-4588-98E0-AAF9E6960596}"/>
              </a:ext>
            </a:extLst>
          </p:cNvPr>
          <p:cNvSpPr txBox="1">
            <a:spLocks noChangeArrowheads="1"/>
          </p:cNvSpPr>
          <p:nvPr/>
        </p:nvSpPr>
        <p:spPr bwMode="auto">
          <a:xfrm>
            <a:off x="2514600" y="2819400"/>
            <a:ext cx="91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D   Q</a:t>
            </a:r>
          </a:p>
        </p:txBody>
      </p:sp>
      <p:sp>
        <p:nvSpPr>
          <p:cNvPr id="95270" name="Text Box 38">
            <a:extLst>
              <a:ext uri="{FF2B5EF4-FFF2-40B4-BE49-F238E27FC236}">
                <a16:creationId xmlns:a16="http://schemas.microsoft.com/office/drawing/2014/main" id="{3B0CC3B1-D628-476C-A081-542A3A006BB2}"/>
              </a:ext>
            </a:extLst>
          </p:cNvPr>
          <p:cNvSpPr txBox="1">
            <a:spLocks noChangeArrowheads="1"/>
          </p:cNvSpPr>
          <p:nvPr/>
        </p:nvSpPr>
        <p:spPr bwMode="auto">
          <a:xfrm>
            <a:off x="4572000" y="2743200"/>
            <a:ext cx="91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D   Q</a:t>
            </a:r>
          </a:p>
        </p:txBody>
      </p:sp>
      <p:sp>
        <p:nvSpPr>
          <p:cNvPr id="95271" name="Text Box 39">
            <a:extLst>
              <a:ext uri="{FF2B5EF4-FFF2-40B4-BE49-F238E27FC236}">
                <a16:creationId xmlns:a16="http://schemas.microsoft.com/office/drawing/2014/main" id="{C36531D5-7F90-4BC9-833A-D48CB4ACBDEE}"/>
              </a:ext>
            </a:extLst>
          </p:cNvPr>
          <p:cNvSpPr txBox="1">
            <a:spLocks noChangeArrowheads="1"/>
          </p:cNvSpPr>
          <p:nvPr/>
        </p:nvSpPr>
        <p:spPr bwMode="auto">
          <a:xfrm>
            <a:off x="6553200" y="2743200"/>
            <a:ext cx="91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D   Q</a:t>
            </a:r>
          </a:p>
        </p:txBody>
      </p:sp>
      <p:sp>
        <p:nvSpPr>
          <p:cNvPr id="95272" name="Text Box 40">
            <a:extLst>
              <a:ext uri="{FF2B5EF4-FFF2-40B4-BE49-F238E27FC236}">
                <a16:creationId xmlns:a16="http://schemas.microsoft.com/office/drawing/2014/main" id="{49D403BA-E630-454E-BEC7-6C6D204450F9}"/>
              </a:ext>
            </a:extLst>
          </p:cNvPr>
          <p:cNvSpPr txBox="1">
            <a:spLocks noChangeArrowheads="1"/>
          </p:cNvSpPr>
          <p:nvPr/>
        </p:nvSpPr>
        <p:spPr bwMode="auto">
          <a:xfrm>
            <a:off x="8991600" y="2743200"/>
            <a:ext cx="91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D   Q</a:t>
            </a:r>
          </a:p>
        </p:txBody>
      </p:sp>
      <p:sp>
        <p:nvSpPr>
          <p:cNvPr id="95273" name="Text Box 41">
            <a:extLst>
              <a:ext uri="{FF2B5EF4-FFF2-40B4-BE49-F238E27FC236}">
                <a16:creationId xmlns:a16="http://schemas.microsoft.com/office/drawing/2014/main" id="{07D24765-1D1B-4EB8-9D96-AA2B69294729}"/>
              </a:ext>
            </a:extLst>
          </p:cNvPr>
          <p:cNvSpPr txBox="1">
            <a:spLocks noChangeArrowheads="1"/>
          </p:cNvSpPr>
          <p:nvPr/>
        </p:nvSpPr>
        <p:spPr bwMode="auto">
          <a:xfrm>
            <a:off x="2209800" y="1981200"/>
            <a:ext cx="7696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D</a:t>
            </a:r>
            <a:r>
              <a:rPr lang="es-ES" altLang="es-AR" baseline="-25000"/>
              <a:t>0</a:t>
            </a:r>
            <a:r>
              <a:rPr lang="es-ES" altLang="es-AR"/>
              <a:t>                  D</a:t>
            </a:r>
            <a:r>
              <a:rPr lang="es-ES" altLang="es-AR" baseline="-25000"/>
              <a:t>1</a:t>
            </a:r>
            <a:r>
              <a:rPr lang="es-ES" altLang="es-AR"/>
              <a:t>                 D</a:t>
            </a:r>
            <a:r>
              <a:rPr lang="es-ES" altLang="es-AR" baseline="-25000"/>
              <a:t>2                                  </a:t>
            </a:r>
            <a:r>
              <a:rPr lang="es-ES" altLang="es-AR"/>
              <a:t>D</a:t>
            </a:r>
            <a:r>
              <a:rPr lang="es-ES" altLang="es-AR" baseline="-25000"/>
              <a:t> 7        </a:t>
            </a:r>
            <a:endParaRPr lang="es-ES" altLang="es-AR"/>
          </a:p>
        </p:txBody>
      </p:sp>
      <p:sp>
        <p:nvSpPr>
          <p:cNvPr id="95274" name="Text Box 42">
            <a:extLst>
              <a:ext uri="{FF2B5EF4-FFF2-40B4-BE49-F238E27FC236}">
                <a16:creationId xmlns:a16="http://schemas.microsoft.com/office/drawing/2014/main" id="{FE905067-FAC7-4FD1-9428-3F3803898DA6}"/>
              </a:ext>
            </a:extLst>
          </p:cNvPr>
          <p:cNvSpPr txBox="1">
            <a:spLocks noChangeArrowheads="1"/>
          </p:cNvSpPr>
          <p:nvPr/>
        </p:nvSpPr>
        <p:spPr bwMode="auto">
          <a:xfrm>
            <a:off x="7924800" y="32004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a:t>
            </a:r>
          </a:p>
        </p:txBody>
      </p:sp>
      <p:sp>
        <p:nvSpPr>
          <p:cNvPr id="95275" name="Text Box 43">
            <a:extLst>
              <a:ext uri="{FF2B5EF4-FFF2-40B4-BE49-F238E27FC236}">
                <a16:creationId xmlns:a16="http://schemas.microsoft.com/office/drawing/2014/main" id="{4A294B5B-2080-45D4-B0AD-036C56B20DB1}"/>
              </a:ext>
            </a:extLst>
          </p:cNvPr>
          <p:cNvSpPr txBox="1">
            <a:spLocks noChangeArrowheads="1"/>
          </p:cNvSpPr>
          <p:nvPr/>
        </p:nvSpPr>
        <p:spPr bwMode="auto">
          <a:xfrm>
            <a:off x="3124200" y="5410200"/>
            <a:ext cx="7315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    Q</a:t>
            </a:r>
            <a:r>
              <a:rPr lang="es-ES" altLang="es-AR" baseline="-25000"/>
              <a:t>0                          </a:t>
            </a:r>
            <a:r>
              <a:rPr lang="es-ES" altLang="es-AR"/>
              <a:t>Q</a:t>
            </a:r>
            <a:r>
              <a:rPr lang="es-ES" altLang="es-AR" baseline="-25000"/>
              <a:t>1                            </a:t>
            </a:r>
            <a:r>
              <a:rPr lang="es-ES" altLang="es-AR"/>
              <a:t>Q</a:t>
            </a:r>
            <a:r>
              <a:rPr lang="es-ES" altLang="es-AR" baseline="-25000"/>
              <a:t>2</a:t>
            </a:r>
            <a:r>
              <a:rPr lang="es-ES" altLang="es-AR"/>
              <a:t>                     Q</a:t>
            </a:r>
            <a:r>
              <a:rPr lang="es-ES" altLang="es-AR" baseline="-25000"/>
              <a:t>7</a:t>
            </a:r>
            <a:endParaRPr lang="es-ES" altLang="es-AR"/>
          </a:p>
        </p:txBody>
      </p:sp>
      <p:sp>
        <p:nvSpPr>
          <p:cNvPr id="95276" name="Text Box 44">
            <a:extLst>
              <a:ext uri="{FF2B5EF4-FFF2-40B4-BE49-F238E27FC236}">
                <a16:creationId xmlns:a16="http://schemas.microsoft.com/office/drawing/2014/main" id="{9EBE27D0-9133-44E1-91E5-6A4952E7E18B}"/>
              </a:ext>
            </a:extLst>
          </p:cNvPr>
          <p:cNvSpPr txBox="1">
            <a:spLocks noChangeArrowheads="1"/>
          </p:cNvSpPr>
          <p:nvPr/>
        </p:nvSpPr>
        <p:spPr bwMode="auto">
          <a:xfrm>
            <a:off x="1524000" y="3200400"/>
            <a:ext cx="83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 altLang="es-AR"/>
              <a:t>CLK</a:t>
            </a:r>
          </a:p>
        </p:txBody>
      </p:sp>
    </p:spTree>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426</TotalTime>
  <Words>1072</Words>
  <Application>Microsoft Office PowerPoint</Application>
  <PresentationFormat>Panorámica</PresentationFormat>
  <Paragraphs>258</Paragraphs>
  <Slides>21</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21</vt:i4>
      </vt:variant>
    </vt:vector>
  </HeadingPairs>
  <TitlesOfParts>
    <vt:vector size="28" baseType="lpstr">
      <vt:lpstr>Arial</vt:lpstr>
      <vt:lpstr>Gill Sans MT</vt:lpstr>
      <vt:lpstr>Tahoma</vt:lpstr>
      <vt:lpstr>Times New Roman</vt:lpstr>
      <vt:lpstr>Wingdings</vt:lpstr>
      <vt:lpstr>Galería</vt:lpstr>
      <vt:lpstr>Fotografía de Photo Editor</vt:lpstr>
      <vt:lpstr>Organización de computadoras</vt:lpstr>
      <vt:lpstr>9)Flip-flop sr asincrónico y sincrónico</vt:lpstr>
      <vt:lpstr>9) Flip-flop sr asincrónico</vt:lpstr>
      <vt:lpstr>Flip-flop sr sincrónico </vt:lpstr>
      <vt:lpstr>10) Flip-flop D sincrónico (1)</vt:lpstr>
      <vt:lpstr>Flip-flop D (2)</vt:lpstr>
      <vt:lpstr>Flip-flop jk (1)</vt:lpstr>
      <vt:lpstr>Flip-flop JK (CLK flanco descendente)  (2)</vt:lpstr>
      <vt:lpstr>Registros (1)</vt:lpstr>
      <vt:lpstr>Registros (2)</vt:lpstr>
      <vt:lpstr>12) Registro de desplazamiento (1)</vt:lpstr>
      <vt:lpstr>Registro de desplazamiento (2)</vt:lpstr>
      <vt:lpstr>Registro de desplazamiento (3)</vt:lpstr>
      <vt:lpstr>Desplazamiento a derecha e izquierda (4)</vt:lpstr>
      <vt:lpstr>Desplazamiento a derecha e izquierda (5)</vt:lpstr>
      <vt:lpstr>Desp. derecha/izquierda (6)</vt:lpstr>
      <vt:lpstr>13) Contadores (1)</vt:lpstr>
      <vt:lpstr>Contadores (2)</vt:lpstr>
      <vt:lpstr>Contadores (3)</vt:lpstr>
      <vt:lpstr>Contadores (4)</vt:lpstr>
      <vt:lpstr>Contadores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Marcelo Runco</dc:creator>
  <cp:lastModifiedBy>Laura Lanzarini</cp:lastModifiedBy>
  <cp:revision>30</cp:revision>
  <dcterms:created xsi:type="dcterms:W3CDTF">2020-05-18T21:45:43Z</dcterms:created>
  <dcterms:modified xsi:type="dcterms:W3CDTF">2021-04-22T19:37:31Z</dcterms:modified>
</cp:coreProperties>
</file>