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405D2-5C6D-4D1F-9E0B-1F479C42F6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9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E269-2736-478C-9015-B6C6DF4FF7D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F1B1-BD05-45A3-B456-DA95E23D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Print to the console we use the print function followed by the information we want to print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do not have to use parentheses to use the print function put it will still work if you do.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78" y="2666062"/>
            <a:ext cx="6000449" cy="114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78" y="4528876"/>
            <a:ext cx="5948686" cy="9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635"/>
            <a:ext cx="10515600" cy="46651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stated before all data types in Python are dynamic types which means we don’t imply a variable has a data type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the example above I created a new variable called “a” and assigned it the value of 10, then printed the value.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can be dangerous as you can change data types if you are not careful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5629"/>
            <a:ext cx="2714469" cy="909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9636"/>
            <a:ext cx="3217428" cy="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C/C++ when we want to write a condition statement we use keywords like if, else, else if followed by a true or false expression.</a:t>
            </a:r>
          </a:p>
          <a:p>
            <a:r>
              <a:rPr lang="en-US" dirty="0" smtClean="0"/>
              <a:t>In Python we use if, else, </a:t>
            </a:r>
            <a:r>
              <a:rPr lang="en-US" dirty="0" err="1" smtClean="0"/>
              <a:t>elif</a:t>
            </a:r>
            <a:r>
              <a:rPr lang="en-US" dirty="0" smtClean="0"/>
              <a:t> followed by a true or false expression.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chain conditional expressions we can use the keywords “and” and “or” just like we would use &amp;&amp; and || in C/C++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2143"/>
            <a:ext cx="4042756" cy="183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have seen for loops before in C/C++ and the behavior doesn’t change to Python just the syntax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code snippet above iterates a for loop 10 times printing out the value of “I” each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6316"/>
            <a:ext cx="3344056" cy="2595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2256" y="2636316"/>
            <a:ext cx="6415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Take note how the line starting the for loop ends with a colon.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This is one of the cases where you have to specify the end of the line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You will also notice the use of to identify the scope of the for loop</a:t>
            </a:r>
          </a:p>
        </p:txBody>
      </p:sp>
    </p:spTree>
    <p:extLst>
      <p:ext uri="{BB962C8B-B14F-4D97-AF65-F5344CB8AC3E}">
        <p14:creationId xmlns:p14="http://schemas.microsoft.com/office/powerpoint/2010/main" val="338790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in Python are just like while loops in C/C++ where they will continue to execute the code under it as a condition is true.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loop will continue to run as long as the value of “a” is less that 5.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8092"/>
            <a:ext cx="3001404" cy="2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declared in Python are denoted by the keyword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8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this point we have been using C++ which is a compiled programming language</a:t>
            </a:r>
            <a:endParaRPr lang="en-US" dirty="0"/>
          </a:p>
          <a:p>
            <a:r>
              <a:rPr lang="en-US" dirty="0" smtClean="0"/>
              <a:t>Compiled languages require the code base to be recompiled every time a change is made.</a:t>
            </a:r>
          </a:p>
          <a:p>
            <a:r>
              <a:rPr lang="en-US" dirty="0" smtClean="0"/>
              <a:t>We solve this very time consuming problem by using Scripting Languages.</a:t>
            </a:r>
          </a:p>
          <a:p>
            <a:pPr lvl="1"/>
            <a:r>
              <a:rPr lang="en-US" dirty="0" smtClean="0"/>
              <a:t>Python, JavaScript, </a:t>
            </a:r>
            <a:r>
              <a:rPr lang="en-US" dirty="0" err="1" smtClean="0"/>
              <a:t>Lua</a:t>
            </a:r>
            <a:r>
              <a:rPr lang="en-US" dirty="0" smtClean="0"/>
              <a:t>, PHP</a:t>
            </a:r>
          </a:p>
        </p:txBody>
      </p:sp>
    </p:spTree>
    <p:extLst>
      <p:ext uri="{BB962C8B-B14F-4D97-AF65-F5344CB8AC3E}">
        <p14:creationId xmlns:p14="http://schemas.microsoft.com/office/powerpoint/2010/main" val="16753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through a virtual machine</a:t>
            </a:r>
          </a:p>
          <a:p>
            <a:r>
              <a:rPr lang="en-US" dirty="0" smtClean="0"/>
              <a:t>A virtual machine is simply compiled code that is able to execute other code</a:t>
            </a:r>
          </a:p>
          <a:p>
            <a:r>
              <a:rPr lang="en-US" dirty="0" smtClean="0"/>
              <a:t>Because of it is not run by the computers processor itself the code does not need to be compiled for specific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 run everywhere</a:t>
            </a:r>
          </a:p>
          <a:p>
            <a:r>
              <a:rPr lang="en-US" dirty="0" smtClean="0"/>
              <a:t>Not only do we not need to rewrite and recompile our scripted code for different platforms and hardware but we can manipulate and modify code while the game is running.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8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very similar in syntax to C/C++ in that we have some common key words:</a:t>
            </a:r>
          </a:p>
          <a:p>
            <a:pPr lvl="1"/>
            <a:r>
              <a:rPr lang="en-US" dirty="0" smtClean="0"/>
              <a:t>If, while, else, class, break, for, return, continue</a:t>
            </a:r>
          </a:p>
          <a:p>
            <a:r>
              <a:rPr lang="en-US" dirty="0" smtClean="0"/>
              <a:t>Python also has many other keywords:</a:t>
            </a:r>
            <a:endParaRPr lang="en-US" dirty="0"/>
          </a:p>
          <a:p>
            <a:pPr lvl="1"/>
            <a:r>
              <a:rPr lang="en-US" dirty="0" smtClean="0"/>
              <a:t>And, or, </a:t>
            </a:r>
            <a:r>
              <a:rPr lang="en-US" dirty="0" err="1" smtClean="0"/>
              <a:t>elif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6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C/C++ python is white space sensitive</a:t>
            </a:r>
          </a:p>
          <a:p>
            <a:r>
              <a:rPr lang="en-US" dirty="0" smtClean="0"/>
              <a:t>This means you use tabs to define scope instead of curly braces to define scope.</a:t>
            </a:r>
          </a:p>
          <a:p>
            <a:r>
              <a:rPr lang="en-US" dirty="0" smtClean="0"/>
              <a:t>There is also no semi colons at the end of lines.</a:t>
            </a:r>
          </a:p>
          <a:p>
            <a:pPr lvl="1"/>
            <a:r>
              <a:rPr lang="en-US" dirty="0" smtClean="0"/>
              <a:t>Some lines do require you to use a colon though</a:t>
            </a:r>
          </a:p>
          <a:p>
            <a:pPr lvl="2"/>
            <a:r>
              <a:rPr lang="en-US" dirty="0" smtClean="0"/>
              <a:t>For statements and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74598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implied data types in python everything is of dynamic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python when we want to get something done fast.</a:t>
            </a:r>
          </a:p>
          <a:p>
            <a:r>
              <a:rPr lang="en-US" dirty="0" smtClean="0"/>
              <a:t>We do this because it is super fast to set up the environment for it and get to work. </a:t>
            </a:r>
          </a:p>
          <a:p>
            <a:r>
              <a:rPr lang="en-US" dirty="0" smtClean="0"/>
              <a:t>All you need to code Python is the language installed and some kind of text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3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install Python from the website </a:t>
            </a:r>
            <a:r>
              <a:rPr lang="en-US" dirty="0" smtClean="0">
                <a:hlinkClick r:id="rId2"/>
              </a:rPr>
              <a:t>https://www.python.org/</a:t>
            </a:r>
            <a:endParaRPr lang="en-US" dirty="0" smtClean="0"/>
          </a:p>
          <a:p>
            <a:pPr lvl="1"/>
            <a:r>
              <a:rPr lang="en-US" dirty="0" smtClean="0"/>
              <a:t>We will be using Python 2.7</a:t>
            </a:r>
          </a:p>
          <a:p>
            <a:r>
              <a:rPr lang="en-US" dirty="0" smtClean="0"/>
              <a:t>Once you have that we are ready to begin programming</a:t>
            </a:r>
          </a:p>
          <a:p>
            <a:r>
              <a:rPr lang="en-US" dirty="0" smtClean="0"/>
              <a:t>Open up the console and navigate to your install directory for python and Type Python</a:t>
            </a:r>
          </a:p>
          <a:p>
            <a:r>
              <a:rPr lang="en-US" dirty="0" smtClean="0"/>
              <a:t>Now you can begin to code in the console.</a:t>
            </a:r>
          </a:p>
          <a:p>
            <a:pPr lvl="1"/>
            <a:r>
              <a:rPr lang="en-US" dirty="0" smtClean="0"/>
              <a:t>This code is not saved how ever you will have to retype it every time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704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</vt:lpstr>
      <vt:lpstr>Compiled Languages</vt:lpstr>
      <vt:lpstr>Scripting Languages </vt:lpstr>
      <vt:lpstr>Benefits of a Virtual Machine?</vt:lpstr>
      <vt:lpstr>What is Python</vt:lpstr>
      <vt:lpstr>White Space</vt:lpstr>
      <vt:lpstr>Dynamic Types</vt:lpstr>
      <vt:lpstr>Why use Python?</vt:lpstr>
      <vt:lpstr>Getting started</vt:lpstr>
      <vt:lpstr>Hello World</vt:lpstr>
      <vt:lpstr>Variables</vt:lpstr>
      <vt:lpstr>Conditionals</vt:lpstr>
      <vt:lpstr>For Loops</vt:lpstr>
      <vt:lpstr>While Loops</vt:lpstr>
      <vt:lpstr>Classes</vt:lpstr>
    </vt:vector>
  </TitlesOfParts>
  <Company>The Academy Of Interactive Entertainment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Dylan Guidry</dc:creator>
  <cp:lastModifiedBy>Dylan Guidry</cp:lastModifiedBy>
  <cp:revision>16</cp:revision>
  <dcterms:created xsi:type="dcterms:W3CDTF">2018-01-22T15:41:40Z</dcterms:created>
  <dcterms:modified xsi:type="dcterms:W3CDTF">2018-01-22T23:57:47Z</dcterms:modified>
</cp:coreProperties>
</file>