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918C"/>
    <a:srgbClr val="4D4543"/>
    <a:srgbClr val="FF7C80"/>
    <a:srgbClr val="F9AE62"/>
    <a:srgbClr val="9BD5E5"/>
    <a:srgbClr val="9BA568"/>
    <a:srgbClr val="D9ECF2"/>
    <a:srgbClr val="F07659"/>
    <a:srgbClr val="97CCF1"/>
    <a:srgbClr val="EDD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33" d="100"/>
          <a:sy n="33" d="100"/>
        </p:scale>
        <p:origin x="2563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969E-EB58-4847-B656-3C0C44A4AEBB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765927" y="2022490"/>
            <a:ext cx="10957859" cy="2843913"/>
            <a:chOff x="904018" y="1108096"/>
            <a:chExt cx="10957859" cy="2843913"/>
          </a:xfrm>
        </p:grpSpPr>
        <p:sp>
          <p:nvSpPr>
            <p:cNvPr id="335" name="TextBox 334"/>
            <p:cNvSpPr txBox="1"/>
            <p:nvPr/>
          </p:nvSpPr>
          <p:spPr>
            <a:xfrm>
              <a:off x="10249197" y="2388352"/>
              <a:ext cx="1612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Summation /</a:t>
              </a:r>
            </a:p>
            <a:p>
              <a:r>
                <a:rPr lang="en-US" dirty="0" smtClean="0"/>
                <a:t>Concatenation</a:t>
              </a:r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249198" y="157271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multiplication</a:t>
              </a:r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906156" y="1572718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906156" y="3303908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906156" y="243831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3502992" y="243675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3502992" y="1572718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110712" y="35656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Teardrop 254"/>
            <p:cNvSpPr/>
            <p:nvPr/>
          </p:nvSpPr>
          <p:spPr>
            <a:xfrm>
              <a:off x="6316401" y="1572718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705415" y="2430699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9123201" y="1572717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31" name="Regular Pentagon 330"/>
            <p:cNvSpPr/>
            <p:nvPr/>
          </p:nvSpPr>
          <p:spPr>
            <a:xfrm>
              <a:off x="6240005" y="2434897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04018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Inputs:</a:t>
              </a:r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02992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outputs: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57" y="1572718"/>
              <a:ext cx="1612679" cy="37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vector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642257" y="2436814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previous block</a:t>
              </a:r>
              <a:endParaRPr lang="en-US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42257" y="330567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previous block</a:t>
              </a:r>
              <a:endParaRPr lang="en-US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47107" y="157271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current block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347107" y="2388352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current block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241710" y="110809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Nonlinearities:</a:t>
              </a:r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10712" y="1572717"/>
              <a:ext cx="16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Sigmoid</a:t>
              </a:r>
              <a:endParaRPr lang="en-US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154597" y="243489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Hyperbolic </a:t>
              </a:r>
              <a:r>
                <a:rPr lang="en-US" dirty="0"/>
                <a:t>tangent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511133" y="1109151"/>
              <a:ext cx="19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operations:</a:t>
              </a:r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40005" y="356311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Bias: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2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4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68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2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90918C"/>
                    </a:solidFill>
                  </a:rPr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47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rgbClr val="90918C"/>
                  </a:solidFill>
                </a:rPr>
                <a:t>tanh</a:t>
              </a:r>
              <a:endParaRPr lang="en-US" sz="900" dirty="0">
                <a:solidFill>
                  <a:srgbClr val="90918C"/>
                </a:solidFill>
              </a:endParaRPr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90918C"/>
                  </a:solidFill>
                </a:rPr>
                <a:t>Cell</a:t>
              </a:r>
              <a:endParaRPr lang="en-US" sz="2800" dirty="0">
                <a:solidFill>
                  <a:srgbClr val="90918C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rgbClr val="90918C"/>
                  </a:solidFill>
                </a:rPr>
                <a:t>h</a:t>
              </a:r>
              <a:r>
                <a:rPr lang="en-US" dirty="0" err="1" smtClean="0">
                  <a:solidFill>
                    <a:srgbClr val="90918C"/>
                  </a:solidFill>
                </a:rPr>
                <a:t>t</a:t>
              </a:r>
              <a:endParaRPr lang="en-US" dirty="0">
                <a:solidFill>
                  <a:srgbClr val="90918C"/>
                </a:solidFill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3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90918C"/>
                  </a:solidFill>
                </a:rPr>
                <a:t>+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90918C"/>
                  </a:solidFill>
                </a:rPr>
                <a:t>σ</a:t>
              </a:r>
              <a:endParaRPr lang="en-US" sz="4000" dirty="0">
                <a:solidFill>
                  <a:srgbClr val="90918C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90918C"/>
                    </a:solidFill>
                  </a:rPr>
                  <a:t>0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90918C"/>
                    </a:solidFill>
                  </a:rPr>
                  <a:t>h</a:t>
                </a:r>
                <a:r>
                  <a:rPr lang="en-US" sz="1100" dirty="0" smtClean="0">
                    <a:solidFill>
                      <a:srgbClr val="90918C"/>
                    </a:solidFill>
                  </a:rPr>
                  <a:t>t-1</a:t>
                </a:r>
                <a:endParaRPr lang="en-US" sz="1600" dirty="0">
                  <a:solidFill>
                    <a:srgbClr val="90918C"/>
                  </a:solidFill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rgbClr val="90918C"/>
                    </a:solidFill>
                  </a:rPr>
                  <a:t>X</a:t>
                </a:r>
                <a:r>
                  <a:rPr lang="en-US" dirty="0" err="1" smtClean="0">
                    <a:solidFill>
                      <a:srgbClr val="90918C"/>
                    </a:solidFill>
                  </a:rPr>
                  <a:t>t</a:t>
                </a:r>
                <a:endParaRPr lang="en-US" dirty="0">
                  <a:solidFill>
                    <a:srgbClr val="90918C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0918C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chemeClr val="bg1">
                  <a:lumMod val="8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89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Cell</a:t>
            </a:r>
            <a:endParaRPr lang="en-US" sz="2800" dirty="0"/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rgbClr val="9BD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0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70524" y="1222941"/>
            <a:ext cx="6344702" cy="5901526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21584" y="4824270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884184" y="5582242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2" name="Oval 21"/>
          <p:cNvSpPr/>
          <p:nvPr/>
        </p:nvSpPr>
        <p:spPr>
          <a:xfrm>
            <a:off x="5884184" y="147011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4529906" y="4818389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856333" y="3481484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7816456" y="5523379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5766088" y="2204996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40" name="Elbow Connector 39"/>
          <p:cNvCxnSpPr>
            <a:stCxn id="7" idx="3"/>
            <a:endCxn id="23" idx="4"/>
          </p:cNvCxnSpPr>
          <p:nvPr/>
        </p:nvCxnSpPr>
        <p:spPr>
          <a:xfrm>
            <a:off x="4164791" y="5113937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1" idx="0"/>
            <a:endCxn id="27" idx="3"/>
          </p:cNvCxnSpPr>
          <p:nvPr/>
        </p:nvCxnSpPr>
        <p:spPr>
          <a:xfrm rot="5400000" flipH="1" flipV="1">
            <a:off x="5946375" y="2984291"/>
            <a:ext cx="299462" cy="2115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9" idx="6"/>
            <a:endCxn id="22" idx="2"/>
          </p:cNvCxnSpPr>
          <p:nvPr/>
        </p:nvCxnSpPr>
        <p:spPr>
          <a:xfrm rot="5400000" flipH="1" flipV="1">
            <a:off x="5124502" y="1381990"/>
            <a:ext cx="460690" cy="105867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1" idx="1"/>
            <a:endCxn id="148" idx="2"/>
          </p:cNvCxnSpPr>
          <p:nvPr/>
        </p:nvCxnSpPr>
        <p:spPr>
          <a:xfrm rot="16200000" flipV="1">
            <a:off x="4435715" y="2134360"/>
            <a:ext cx="601096" cy="1786149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436433" y="3135079"/>
            <a:ext cx="1317231" cy="13172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Cell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73105" y="465649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446614" y="2849240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303625" y="2113893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75" name="Oval 74"/>
          <p:cNvSpPr/>
          <p:nvPr/>
        </p:nvSpPr>
        <p:spPr>
          <a:xfrm>
            <a:off x="2303625" y="1378546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076985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582032" y="7449121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7830541" y="730329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7825929" y="6436566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8702519" y="3490181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5776763" y="4757552"/>
            <a:ext cx="643207" cy="57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cxnSp>
        <p:nvCxnSpPr>
          <p:cNvPr id="142" name="Elbow Connector 141"/>
          <p:cNvCxnSpPr>
            <a:stCxn id="61" idx="3"/>
            <a:endCxn id="7" idx="0"/>
          </p:cNvCxnSpPr>
          <p:nvPr/>
        </p:nvCxnSpPr>
        <p:spPr>
          <a:xfrm rot="5400000">
            <a:off x="4453831" y="3648764"/>
            <a:ext cx="564864" cy="1786149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3521584" y="2147553"/>
            <a:ext cx="643207" cy="579334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49" name="Teardrop 148"/>
          <p:cNvSpPr/>
          <p:nvPr/>
        </p:nvSpPr>
        <p:spPr>
          <a:xfrm>
            <a:off x="4529906" y="2141672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50" name="Elbow Connector 149"/>
          <p:cNvCxnSpPr>
            <a:stCxn id="148" idx="3"/>
            <a:endCxn id="149" idx="4"/>
          </p:cNvCxnSpPr>
          <p:nvPr/>
        </p:nvCxnSpPr>
        <p:spPr>
          <a:xfrm>
            <a:off x="4164791" y="2437220"/>
            <a:ext cx="365115" cy="56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921989" y="4191305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9779000" y="3455958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779000" y="272061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437556" y="5523379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1</a:t>
            </a:r>
          </a:p>
        </p:txBody>
      </p:sp>
      <p:sp>
        <p:nvSpPr>
          <p:cNvPr id="158" name="Oval 157"/>
          <p:cNvSpPr/>
          <p:nvPr/>
        </p:nvSpPr>
        <p:spPr>
          <a:xfrm>
            <a:off x="2294567" y="4788032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2294567" y="40526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178122" y="3582830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cxnSp>
        <p:nvCxnSpPr>
          <p:cNvPr id="180" name="Elbow Connector 179"/>
          <p:cNvCxnSpPr>
            <a:stCxn id="61" idx="5"/>
            <a:endCxn id="124" idx="2"/>
          </p:cNvCxnSpPr>
          <p:nvPr/>
        </p:nvCxnSpPr>
        <p:spPr>
          <a:xfrm rot="5400000" flipH="1" flipV="1">
            <a:off x="7697495" y="2932779"/>
            <a:ext cx="189891" cy="2463363"/>
          </a:xfrm>
          <a:prstGeom prst="bentConnector3">
            <a:avLst>
              <a:gd name="adj1" fmla="val -221972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65" idx="2"/>
            <a:endCxn id="133" idx="3"/>
          </p:cNvCxnSpPr>
          <p:nvPr/>
        </p:nvCxnSpPr>
        <p:spPr>
          <a:xfrm rot="10800000" flipV="1">
            <a:off x="6419970" y="3793693"/>
            <a:ext cx="758152" cy="1253525"/>
          </a:xfrm>
          <a:prstGeom prst="bentConnector3">
            <a:avLst>
              <a:gd name="adj1" fmla="val 34461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133" idx="0"/>
            <a:endCxn id="61" idx="4"/>
          </p:cNvCxnSpPr>
          <p:nvPr/>
        </p:nvCxnSpPr>
        <p:spPr>
          <a:xfrm rot="16200000" flipV="1">
            <a:off x="5944087" y="4603272"/>
            <a:ext cx="305242" cy="3318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26" idx="1"/>
            <a:endCxn id="20" idx="6"/>
          </p:cNvCxnSpPr>
          <p:nvPr/>
        </p:nvCxnSpPr>
        <p:spPr>
          <a:xfrm flipH="1">
            <a:off x="6305912" y="5764254"/>
            <a:ext cx="1510545" cy="2885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20" idx="0"/>
            <a:endCxn id="133" idx="2"/>
          </p:cNvCxnSpPr>
          <p:nvPr/>
        </p:nvCxnSpPr>
        <p:spPr>
          <a:xfrm flipV="1">
            <a:off x="6095048" y="5336886"/>
            <a:ext cx="3319" cy="24535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3" idx="2"/>
            <a:endCxn id="20" idx="2"/>
          </p:cNvCxnSpPr>
          <p:nvPr/>
        </p:nvCxnSpPr>
        <p:spPr>
          <a:xfrm rot="16200000" flipH="1">
            <a:off x="5163092" y="5072014"/>
            <a:ext cx="383510" cy="105867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123" idx="0"/>
            <a:endCxn id="26" idx="3"/>
          </p:cNvCxnSpPr>
          <p:nvPr/>
        </p:nvCxnSpPr>
        <p:spPr>
          <a:xfrm rot="16200000" flipV="1">
            <a:off x="8006250" y="6295282"/>
            <a:ext cx="282566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6" idx="0"/>
            <a:endCxn id="123" idx="1"/>
          </p:cNvCxnSpPr>
          <p:nvPr/>
        </p:nvCxnSpPr>
        <p:spPr>
          <a:xfrm rot="5400000" flipH="1" flipV="1">
            <a:off x="7324525" y="6801887"/>
            <a:ext cx="577057" cy="425751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>
            <a:stCxn id="107" idx="0"/>
            <a:endCxn id="123" idx="2"/>
          </p:cNvCxnSpPr>
          <p:nvPr/>
        </p:nvCxnSpPr>
        <p:spPr>
          <a:xfrm rot="16200000" flipV="1">
            <a:off x="8006939" y="7156494"/>
            <a:ext cx="287390" cy="620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78" idx="0"/>
            <a:endCxn id="123" idx="3"/>
          </p:cNvCxnSpPr>
          <p:nvPr/>
        </p:nvCxnSpPr>
        <p:spPr>
          <a:xfrm rot="16200000" flipV="1">
            <a:off x="8252821" y="6942548"/>
            <a:ext cx="722888" cy="2902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159" idx="6"/>
          </p:cNvCxnSpPr>
          <p:nvPr/>
        </p:nvCxnSpPr>
        <p:spPr>
          <a:xfrm>
            <a:off x="2940953" y="4375878"/>
            <a:ext cx="742520" cy="434099"/>
          </a:xfrm>
          <a:prstGeom prst="bentConnector3">
            <a:avLst>
              <a:gd name="adj1" fmla="val 1006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158" idx="6"/>
            <a:endCxn id="7" idx="1"/>
          </p:cNvCxnSpPr>
          <p:nvPr/>
        </p:nvCxnSpPr>
        <p:spPr>
          <a:xfrm>
            <a:off x="2940953" y="5111225"/>
            <a:ext cx="580631" cy="2712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157" idx="6"/>
            <a:endCxn id="7" idx="2"/>
          </p:cNvCxnSpPr>
          <p:nvPr/>
        </p:nvCxnSpPr>
        <p:spPr>
          <a:xfrm flipV="1">
            <a:off x="2792280" y="5403604"/>
            <a:ext cx="1050908" cy="29713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Elbow Connector 249"/>
          <p:cNvCxnSpPr>
            <a:stCxn id="14" idx="6"/>
          </p:cNvCxnSpPr>
          <p:nvPr/>
        </p:nvCxnSpPr>
        <p:spPr>
          <a:xfrm flipV="1">
            <a:off x="2801338" y="2743583"/>
            <a:ext cx="942555" cy="283019"/>
          </a:xfrm>
          <a:prstGeom prst="bentConnector3">
            <a:avLst>
              <a:gd name="adj1" fmla="val 99399"/>
            </a:avLst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65" idx="6"/>
            <a:endCxn id="148" idx="1"/>
          </p:cNvCxnSpPr>
          <p:nvPr/>
        </p:nvCxnSpPr>
        <p:spPr>
          <a:xfrm>
            <a:off x="2950011" y="2437086"/>
            <a:ext cx="571573" cy="134"/>
          </a:xfrm>
          <a:prstGeom prst="bentConnector3">
            <a:avLst/>
          </a:prstGeom>
          <a:ln w="63500">
            <a:solidFill>
              <a:srgbClr val="F9AE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75" idx="6"/>
            <a:endCxn id="148" idx="0"/>
          </p:cNvCxnSpPr>
          <p:nvPr/>
        </p:nvCxnSpPr>
        <p:spPr>
          <a:xfrm>
            <a:off x="2950011" y="1701739"/>
            <a:ext cx="893177" cy="445814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27" idx="0"/>
            <a:endCxn id="22" idx="4"/>
          </p:cNvCxnSpPr>
          <p:nvPr/>
        </p:nvCxnSpPr>
        <p:spPr>
          <a:xfrm rot="16200000" flipV="1">
            <a:off x="5939531" y="2047363"/>
            <a:ext cx="313150" cy="211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/>
          <p:cNvCxnSpPr>
            <a:stCxn id="22" idx="0"/>
            <a:endCxn id="62" idx="4"/>
          </p:cNvCxnSpPr>
          <p:nvPr/>
        </p:nvCxnSpPr>
        <p:spPr>
          <a:xfrm rot="5400000" flipH="1" flipV="1">
            <a:off x="5916632" y="1290452"/>
            <a:ext cx="358083" cy="1250"/>
          </a:xfrm>
          <a:prstGeom prst="bentConnector3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155" idx="2"/>
            <a:endCxn id="124" idx="0"/>
          </p:cNvCxnSpPr>
          <p:nvPr/>
        </p:nvCxnSpPr>
        <p:spPr>
          <a:xfrm rot="10800000" flipV="1">
            <a:off x="9024124" y="3043803"/>
            <a:ext cx="754877" cy="446377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>
            <a:stCxn id="154" idx="2"/>
            <a:endCxn id="124" idx="3"/>
          </p:cNvCxnSpPr>
          <p:nvPr/>
        </p:nvCxnSpPr>
        <p:spPr>
          <a:xfrm rot="10800000" flipV="1">
            <a:off x="9345726" y="3779150"/>
            <a:ext cx="433274" cy="697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>
            <a:stCxn id="153" idx="2"/>
          </p:cNvCxnSpPr>
          <p:nvPr/>
        </p:nvCxnSpPr>
        <p:spPr>
          <a:xfrm rot="10800000">
            <a:off x="9164913" y="4081187"/>
            <a:ext cx="757077" cy="287480"/>
          </a:xfrm>
          <a:prstGeom prst="bentConnector3">
            <a:avLst>
              <a:gd name="adj1" fmla="val 97423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24" idx="1"/>
            <a:endCxn id="25" idx="0"/>
          </p:cNvCxnSpPr>
          <p:nvPr/>
        </p:nvCxnSpPr>
        <p:spPr>
          <a:xfrm rot="10800000">
            <a:off x="8447541" y="3777088"/>
            <a:ext cx="254979" cy="276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/>
          <p:cNvCxnSpPr>
            <a:endCxn id="165" idx="6"/>
          </p:cNvCxnSpPr>
          <p:nvPr/>
        </p:nvCxnSpPr>
        <p:spPr>
          <a:xfrm rot="10800000" flipV="1">
            <a:off x="7599851" y="3793692"/>
            <a:ext cx="247521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/>
          <p:cNvCxnSpPr>
            <a:stCxn id="61" idx="7"/>
            <a:endCxn id="165" idx="0"/>
          </p:cNvCxnSpPr>
          <p:nvPr/>
        </p:nvCxnSpPr>
        <p:spPr>
          <a:xfrm rot="16200000" flipH="1">
            <a:off x="6847449" y="3041293"/>
            <a:ext cx="254847" cy="828226"/>
          </a:xfrm>
          <a:prstGeom prst="bentConnector3">
            <a:avLst>
              <a:gd name="adj1" fmla="val -16539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61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283"/>
          <p:cNvGrpSpPr/>
          <p:nvPr/>
        </p:nvGrpSpPr>
        <p:grpSpPr>
          <a:xfrm>
            <a:off x="2294567" y="465649"/>
            <a:ext cx="8130819" cy="7484027"/>
            <a:chOff x="2294567" y="465649"/>
            <a:chExt cx="8130819" cy="7484027"/>
          </a:xfrm>
        </p:grpSpPr>
        <p:sp>
          <p:nvSpPr>
            <p:cNvPr id="5" name="Rounded Rectangle 4"/>
            <p:cNvSpPr/>
            <p:nvPr/>
          </p:nvSpPr>
          <p:spPr>
            <a:xfrm>
              <a:off x="3270524" y="1222941"/>
              <a:ext cx="6344702" cy="5901526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21584" y="4824270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84184" y="5582242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5884184" y="1470118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4529906" y="481838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7856333" y="3481484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7816456" y="5523379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5766088" y="2204996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40" name="Elbow Connector 39"/>
            <p:cNvCxnSpPr>
              <a:stCxn id="7" idx="3"/>
              <a:endCxn id="23" idx="4"/>
            </p:cNvCxnSpPr>
            <p:nvPr/>
          </p:nvCxnSpPr>
          <p:spPr>
            <a:xfrm>
              <a:off x="4164791" y="5113937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61" idx="0"/>
              <a:endCxn id="27" idx="3"/>
            </p:cNvCxnSpPr>
            <p:nvPr/>
          </p:nvCxnSpPr>
          <p:spPr>
            <a:xfrm rot="5400000" flipH="1" flipV="1">
              <a:off x="5946375" y="2984291"/>
              <a:ext cx="299462" cy="2115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149" idx="6"/>
              <a:endCxn id="22" idx="2"/>
            </p:cNvCxnSpPr>
            <p:nvPr/>
          </p:nvCxnSpPr>
          <p:spPr>
            <a:xfrm rot="5400000" flipH="1" flipV="1">
              <a:off x="5124502" y="1381990"/>
              <a:ext cx="46069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61" idx="1"/>
              <a:endCxn id="148" idx="2"/>
            </p:cNvCxnSpPr>
            <p:nvPr/>
          </p:nvCxnSpPr>
          <p:spPr>
            <a:xfrm rot="16200000" flipV="1">
              <a:off x="4435715" y="2134360"/>
              <a:ext cx="601096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436433" y="3135079"/>
              <a:ext cx="1317231" cy="13172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Cell</a:t>
              </a:r>
              <a:endParaRPr lang="en-US" sz="28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773105" y="46564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2303625" y="1378546"/>
              <a:ext cx="646386" cy="1825418"/>
              <a:chOff x="1821566" y="1449681"/>
              <a:chExt cx="646386" cy="18254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7076985" y="7303290"/>
              <a:ext cx="1859771" cy="646386"/>
              <a:chOff x="5193928" y="8350977"/>
              <a:chExt cx="1859771" cy="64638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193928" y="8350977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698975" y="8496808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947484" y="8350977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</p:grpSp>
        <p:sp>
          <p:nvSpPr>
            <p:cNvPr id="123" name="Rounded Rectangle 122"/>
            <p:cNvSpPr/>
            <p:nvPr/>
          </p:nvSpPr>
          <p:spPr>
            <a:xfrm>
              <a:off x="7825929" y="6436566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8702519" y="3490181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5776763" y="4757552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42" name="Elbow Connector 141"/>
            <p:cNvCxnSpPr>
              <a:stCxn id="61" idx="3"/>
              <a:endCxn id="7" idx="0"/>
            </p:cNvCxnSpPr>
            <p:nvPr/>
          </p:nvCxnSpPr>
          <p:spPr>
            <a:xfrm rot="5400000">
              <a:off x="4453831" y="3648764"/>
              <a:ext cx="564864" cy="178614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ounded Rectangle 147"/>
            <p:cNvSpPr/>
            <p:nvPr/>
          </p:nvSpPr>
          <p:spPr>
            <a:xfrm>
              <a:off x="3521584" y="2147553"/>
              <a:ext cx="643207" cy="579334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49" name="Teardrop 148"/>
            <p:cNvSpPr/>
            <p:nvPr/>
          </p:nvSpPr>
          <p:spPr>
            <a:xfrm>
              <a:off x="4529906" y="2141672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cxnSp>
          <p:nvCxnSpPr>
            <p:cNvPr id="150" name="Elbow Connector 149"/>
            <p:cNvCxnSpPr>
              <a:stCxn id="148" idx="3"/>
              <a:endCxn id="149" idx="4"/>
            </p:cNvCxnSpPr>
            <p:nvPr/>
          </p:nvCxnSpPr>
          <p:spPr>
            <a:xfrm>
              <a:off x="4164791" y="2437220"/>
              <a:ext cx="365115" cy="56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9779000" y="2720611"/>
              <a:ext cx="646386" cy="1825418"/>
              <a:chOff x="1821566" y="1449681"/>
              <a:chExt cx="646386" cy="1825418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2294567" y="4052685"/>
              <a:ext cx="646386" cy="1825418"/>
              <a:chOff x="1821566" y="1449681"/>
              <a:chExt cx="646386" cy="182541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964555" y="2920375"/>
                <a:ext cx="354724" cy="354724"/>
              </a:xfrm>
              <a:prstGeom prst="ellipse">
                <a:avLst/>
              </a:prstGeom>
              <a:solidFill>
                <a:srgbClr val="FF7C8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21566" y="2185028"/>
                <a:ext cx="646386" cy="646386"/>
              </a:xfrm>
              <a:prstGeom prst="ellipse">
                <a:avLst/>
              </a:prstGeom>
              <a:solidFill>
                <a:srgbClr val="F9AE6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h</a:t>
                </a:r>
                <a:r>
                  <a:rPr lang="en-US" sz="1100" dirty="0" smtClean="0"/>
                  <a:t>t-1</a:t>
                </a:r>
                <a:endParaRPr lang="en-US" sz="16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821566" y="1449681"/>
                <a:ext cx="646386" cy="646386"/>
              </a:xfrm>
              <a:prstGeom prst="ellipse">
                <a:avLst/>
              </a:prstGeom>
              <a:solidFill>
                <a:srgbClr val="4D454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/>
                  <a:t>X</a:t>
                </a:r>
                <a:r>
                  <a:rPr lang="en-US" dirty="0" err="1" smtClean="0"/>
                  <a:t>t</a:t>
                </a:r>
                <a:endParaRPr lang="en-US" dirty="0"/>
              </a:p>
            </p:txBody>
          </p:sp>
        </p:grpSp>
        <p:sp>
          <p:nvSpPr>
            <p:cNvPr id="165" name="Oval 164"/>
            <p:cNvSpPr/>
            <p:nvPr/>
          </p:nvSpPr>
          <p:spPr>
            <a:xfrm>
              <a:off x="7178122" y="358283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cxnSp>
          <p:nvCxnSpPr>
            <p:cNvPr id="180" name="Elbow Connector 179"/>
            <p:cNvCxnSpPr>
              <a:stCxn id="61" idx="5"/>
              <a:endCxn id="124" idx="2"/>
            </p:cNvCxnSpPr>
            <p:nvPr/>
          </p:nvCxnSpPr>
          <p:spPr>
            <a:xfrm rot="5400000" flipH="1" flipV="1">
              <a:off x="7697495" y="2932779"/>
              <a:ext cx="189891" cy="2463363"/>
            </a:xfrm>
            <a:prstGeom prst="bentConnector3">
              <a:avLst>
                <a:gd name="adj1" fmla="val -221972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Elbow Connector 183"/>
            <p:cNvCxnSpPr>
              <a:stCxn id="165" idx="2"/>
              <a:endCxn id="133" idx="3"/>
            </p:cNvCxnSpPr>
            <p:nvPr/>
          </p:nvCxnSpPr>
          <p:spPr>
            <a:xfrm rot="10800000" flipV="1">
              <a:off x="6419970" y="3793693"/>
              <a:ext cx="758152" cy="1253525"/>
            </a:xfrm>
            <a:prstGeom prst="bentConnector3">
              <a:avLst>
                <a:gd name="adj1" fmla="val 34461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33" idx="0"/>
              <a:endCxn id="61" idx="4"/>
            </p:cNvCxnSpPr>
            <p:nvPr/>
          </p:nvCxnSpPr>
          <p:spPr>
            <a:xfrm rot="16200000" flipV="1">
              <a:off x="5944087" y="4603272"/>
              <a:ext cx="305242" cy="3318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6" idx="1"/>
              <a:endCxn id="20" idx="6"/>
            </p:cNvCxnSpPr>
            <p:nvPr/>
          </p:nvCxnSpPr>
          <p:spPr>
            <a:xfrm flipH="1">
              <a:off x="6305912" y="5764254"/>
              <a:ext cx="1510545" cy="28852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" idx="0"/>
              <a:endCxn id="133" idx="2"/>
            </p:cNvCxnSpPr>
            <p:nvPr/>
          </p:nvCxnSpPr>
          <p:spPr>
            <a:xfrm flipV="1">
              <a:off x="6095048" y="5336886"/>
              <a:ext cx="3319" cy="245356"/>
            </a:xfrm>
            <a:prstGeom prst="straightConnector1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/>
            <p:cNvCxnSpPr>
              <a:stCxn id="23" idx="2"/>
              <a:endCxn id="20" idx="2"/>
            </p:cNvCxnSpPr>
            <p:nvPr/>
          </p:nvCxnSpPr>
          <p:spPr>
            <a:xfrm rot="16200000" flipH="1">
              <a:off x="5163092" y="5072014"/>
              <a:ext cx="383510" cy="105867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Elbow Connector 231"/>
            <p:cNvCxnSpPr>
              <a:stCxn id="123" idx="0"/>
              <a:endCxn id="26" idx="3"/>
            </p:cNvCxnSpPr>
            <p:nvPr/>
          </p:nvCxnSpPr>
          <p:spPr>
            <a:xfrm rot="16200000" flipV="1">
              <a:off x="8006250" y="6295282"/>
              <a:ext cx="282566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/>
            <p:cNvCxnSpPr>
              <a:stCxn id="6" idx="0"/>
              <a:endCxn id="123" idx="1"/>
            </p:cNvCxnSpPr>
            <p:nvPr/>
          </p:nvCxnSpPr>
          <p:spPr>
            <a:xfrm rot="5400000" flipH="1" flipV="1">
              <a:off x="7324525" y="6801887"/>
              <a:ext cx="577057" cy="425751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Elbow Connector 237"/>
            <p:cNvCxnSpPr>
              <a:stCxn id="107" idx="0"/>
              <a:endCxn id="123" idx="2"/>
            </p:cNvCxnSpPr>
            <p:nvPr/>
          </p:nvCxnSpPr>
          <p:spPr>
            <a:xfrm rot="16200000" flipV="1">
              <a:off x="8006939" y="7156494"/>
              <a:ext cx="287390" cy="6201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/>
            <p:cNvCxnSpPr>
              <a:stCxn id="78" idx="0"/>
              <a:endCxn id="123" idx="3"/>
            </p:cNvCxnSpPr>
            <p:nvPr/>
          </p:nvCxnSpPr>
          <p:spPr>
            <a:xfrm rot="16200000" flipV="1">
              <a:off x="8252821" y="6942548"/>
              <a:ext cx="722888" cy="290258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159" idx="6"/>
            </p:cNvCxnSpPr>
            <p:nvPr/>
          </p:nvCxnSpPr>
          <p:spPr>
            <a:xfrm>
              <a:off x="2940953" y="4375878"/>
              <a:ext cx="742520" cy="434099"/>
            </a:xfrm>
            <a:prstGeom prst="bentConnector3">
              <a:avLst>
                <a:gd name="adj1" fmla="val 1006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Elbow Connector 243"/>
            <p:cNvCxnSpPr>
              <a:stCxn id="158" idx="6"/>
              <a:endCxn id="7" idx="1"/>
            </p:cNvCxnSpPr>
            <p:nvPr/>
          </p:nvCxnSpPr>
          <p:spPr>
            <a:xfrm>
              <a:off x="2940953" y="5111225"/>
              <a:ext cx="580631" cy="2712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157" idx="6"/>
              <a:endCxn id="7" idx="2"/>
            </p:cNvCxnSpPr>
            <p:nvPr/>
          </p:nvCxnSpPr>
          <p:spPr>
            <a:xfrm flipV="1">
              <a:off x="2792280" y="5403604"/>
              <a:ext cx="1050908" cy="297137"/>
            </a:xfrm>
            <a:prstGeom prst="bentConnector2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/>
            <p:cNvCxnSpPr>
              <a:stCxn id="14" idx="6"/>
            </p:cNvCxnSpPr>
            <p:nvPr/>
          </p:nvCxnSpPr>
          <p:spPr>
            <a:xfrm flipV="1">
              <a:off x="2801338" y="2743583"/>
              <a:ext cx="942555" cy="283019"/>
            </a:xfrm>
            <a:prstGeom prst="bentConnector3">
              <a:avLst>
                <a:gd name="adj1" fmla="val 99399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Elbow Connector 251"/>
            <p:cNvCxnSpPr>
              <a:stCxn id="65" idx="6"/>
              <a:endCxn id="148" idx="1"/>
            </p:cNvCxnSpPr>
            <p:nvPr/>
          </p:nvCxnSpPr>
          <p:spPr>
            <a:xfrm>
              <a:off x="2950011" y="2437086"/>
              <a:ext cx="571573" cy="134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75" idx="6"/>
              <a:endCxn id="148" idx="0"/>
            </p:cNvCxnSpPr>
            <p:nvPr/>
          </p:nvCxnSpPr>
          <p:spPr>
            <a:xfrm>
              <a:off x="2950011" y="1701739"/>
              <a:ext cx="893177" cy="445814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7" idx="0"/>
              <a:endCxn id="22" idx="4"/>
            </p:cNvCxnSpPr>
            <p:nvPr/>
          </p:nvCxnSpPr>
          <p:spPr>
            <a:xfrm rot="16200000" flipV="1">
              <a:off x="5939531" y="2047363"/>
              <a:ext cx="313150" cy="211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" idx="0"/>
              <a:endCxn id="62" idx="4"/>
            </p:cNvCxnSpPr>
            <p:nvPr/>
          </p:nvCxnSpPr>
          <p:spPr>
            <a:xfrm rot="5400000" flipH="1" flipV="1">
              <a:off x="5916632" y="1290452"/>
              <a:ext cx="358083" cy="1250"/>
            </a:xfrm>
            <a:prstGeom prst="bentConnector3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155" idx="2"/>
              <a:endCxn id="124" idx="0"/>
            </p:cNvCxnSpPr>
            <p:nvPr/>
          </p:nvCxnSpPr>
          <p:spPr>
            <a:xfrm rot="10800000" flipV="1">
              <a:off x="9024124" y="3043803"/>
              <a:ext cx="754877" cy="446377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154" idx="2"/>
              <a:endCxn id="124" idx="3"/>
            </p:cNvCxnSpPr>
            <p:nvPr/>
          </p:nvCxnSpPr>
          <p:spPr>
            <a:xfrm rot="10800000" flipV="1">
              <a:off x="9345726" y="3779150"/>
              <a:ext cx="433274" cy="697"/>
            </a:xfrm>
            <a:prstGeom prst="bentConnector3">
              <a:avLst/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153" idx="2"/>
            </p:cNvCxnSpPr>
            <p:nvPr/>
          </p:nvCxnSpPr>
          <p:spPr>
            <a:xfrm rot="10800000">
              <a:off x="9164913" y="4081187"/>
              <a:ext cx="757077" cy="287480"/>
            </a:xfrm>
            <a:prstGeom prst="bentConnector3">
              <a:avLst>
                <a:gd name="adj1" fmla="val 97423"/>
              </a:avLst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stCxn id="124" idx="1"/>
              <a:endCxn id="25" idx="0"/>
            </p:cNvCxnSpPr>
            <p:nvPr/>
          </p:nvCxnSpPr>
          <p:spPr>
            <a:xfrm rot="10800000">
              <a:off x="8447541" y="3777088"/>
              <a:ext cx="254979" cy="2760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165" idx="6"/>
            </p:cNvCxnSpPr>
            <p:nvPr/>
          </p:nvCxnSpPr>
          <p:spPr>
            <a:xfrm rot="10800000" flipV="1">
              <a:off x="7599851" y="3793692"/>
              <a:ext cx="247521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61" idx="7"/>
              <a:endCxn id="165" idx="0"/>
            </p:cNvCxnSpPr>
            <p:nvPr/>
          </p:nvCxnSpPr>
          <p:spPr>
            <a:xfrm rot="16200000" flipH="1">
              <a:off x="6847449" y="3041293"/>
              <a:ext cx="254847" cy="828226"/>
            </a:xfrm>
            <a:prstGeom prst="bentConnector3">
              <a:avLst>
                <a:gd name="adj1" fmla="val -165395"/>
              </a:avLst>
            </a:prstGeom>
            <a:ln w="63500">
              <a:solidFill>
                <a:srgbClr val="9BD5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84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67182" y="398505"/>
            <a:ext cx="11337590" cy="6086232"/>
            <a:chOff x="906796" y="-5729732"/>
            <a:chExt cx="11337590" cy="6086232"/>
          </a:xfrm>
        </p:grpSpPr>
        <p:sp>
          <p:nvSpPr>
            <p:cNvPr id="4" name="Rounded Rectangle 3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" name="Teardrop 28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" name="Regular Pentagon 3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50" name="Elbow Connector 49"/>
            <p:cNvCxnSpPr>
              <a:stCxn id="5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4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8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8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8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" idx="0"/>
              <a:endCxn id="29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0"/>
              <a:endCxn id="30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0"/>
              <a:endCxn id="3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" idx="0"/>
              <a:endCxn id="32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9" idx="6"/>
              <a:endCxn id="24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24" idx="6"/>
              <a:endCxn id="26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34" idx="0"/>
              <a:endCxn id="25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30" idx="6"/>
              <a:endCxn id="25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25" idx="0"/>
              <a:endCxn id="26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endCxn id="20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26" idx="3"/>
              <a:endCxn id="3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endCxn id="27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0"/>
              <a:endCxn id="27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7" idx="4"/>
              <a:endCxn id="21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29" idx="6"/>
              <a:endCxn id="24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9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9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207" name="Straight Arrow Connector 206"/>
            <p:cNvCxnSpPr>
              <a:endCxn id="20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26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6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10643" y="267656"/>
            <a:ext cx="11337590" cy="6086232"/>
            <a:chOff x="906796" y="-5729732"/>
            <a:chExt cx="11337590" cy="6086232"/>
          </a:xfrm>
        </p:grpSpPr>
        <p:sp>
          <p:nvSpPr>
            <p:cNvPr id="183" name="Rounded Rectangle 182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41" name="Teardrop 240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2" name="Teardrop 241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3" name="Teardrop 242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4" name="Regular Pentagon 24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45" name="Regular Pentagon 24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46" name="Elbow Connector 245"/>
            <p:cNvCxnSpPr>
              <a:stCxn id="224" idx="0"/>
              <a:endCxn id="225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224" idx="0"/>
              <a:endCxn id="226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>
              <a:stCxn id="224" idx="0"/>
              <a:endCxn id="227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24" idx="0"/>
              <a:endCxn id="228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29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30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31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233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Elbow Connector 254"/>
            <p:cNvCxnSpPr>
              <a:stCxn id="233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3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33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5" idx="0"/>
              <a:endCxn id="241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Elbow Connector 258"/>
            <p:cNvCxnSpPr>
              <a:stCxn id="226" idx="0"/>
              <a:endCxn id="242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Elbow Connector 259"/>
            <p:cNvCxnSpPr>
              <a:stCxn id="227" idx="0"/>
              <a:endCxn id="24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8" idx="0"/>
              <a:endCxn id="243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234" idx="6"/>
              <a:endCxn id="237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237" idx="6"/>
              <a:endCxn id="239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4" idx="0"/>
              <a:endCxn id="238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42" idx="6"/>
              <a:endCxn id="238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38" idx="0"/>
              <a:endCxn id="239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endCxn id="235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239" idx="3"/>
              <a:endCxn id="24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240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Elbow Connector 269"/>
            <p:cNvCxnSpPr>
              <a:stCxn id="243" idx="0"/>
              <a:endCxn id="240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240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>
              <a:stCxn id="241" idx="6"/>
              <a:endCxn id="237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34" idx="6"/>
              <a:endCxn id="225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34" idx="6"/>
              <a:endCxn id="226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sz="1400" dirty="0" err="1" smtClean="0"/>
                <a:t>t</a:t>
              </a:r>
              <a:endParaRPr lang="en-US" sz="1400" dirty="0"/>
            </a:p>
          </p:txBody>
        </p:sp>
        <p:cxnSp>
          <p:nvCxnSpPr>
            <p:cNvPr id="276" name="Straight Arrow Connector 275"/>
            <p:cNvCxnSpPr>
              <a:endCxn id="27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/>
            <p:cNvCxnSpPr>
              <a:stCxn id="239" idx="3"/>
              <a:endCxn id="228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0997590" y="267656"/>
            <a:ext cx="11337590" cy="6086232"/>
            <a:chOff x="906796" y="-5729732"/>
            <a:chExt cx="11337590" cy="6086232"/>
          </a:xfrm>
        </p:grpSpPr>
        <p:sp>
          <p:nvSpPr>
            <p:cNvPr id="279" name="Rounded Rectangle 278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sz="28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r>
                <a:rPr lang="en-US" sz="1000" dirty="0" smtClean="0"/>
                <a:t>t+1</a:t>
              </a:r>
              <a:endParaRPr lang="en-US" sz="12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93" name="Oval 292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7" name="Teardrop 296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0" name="Regular Pentagon 299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01" name="Regular Pentagon 300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02" name="Elbow Connector 301"/>
            <p:cNvCxnSpPr>
              <a:stCxn id="280" idx="0"/>
              <a:endCxn id="281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80" idx="0"/>
              <a:endCxn id="282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0" idx="0"/>
              <a:endCxn id="283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80" idx="0"/>
              <a:endCxn id="284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85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86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87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/>
            <p:cNvCxnSpPr>
              <a:stCxn id="289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stCxn id="289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stCxn id="289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89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81" idx="0"/>
              <a:endCxn id="297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82" idx="0"/>
              <a:endCxn id="298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>
              <a:stCxn id="283" idx="0"/>
              <a:endCxn id="300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Elbow Connector 316"/>
            <p:cNvCxnSpPr>
              <a:stCxn id="284" idx="0"/>
              <a:endCxn id="299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Elbow Connector 317"/>
            <p:cNvCxnSpPr>
              <a:stCxn id="290" idx="6"/>
              <a:endCxn id="293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Elbow Connector 318"/>
            <p:cNvCxnSpPr>
              <a:stCxn id="293" idx="6"/>
              <a:endCxn id="295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300" idx="0"/>
              <a:endCxn id="294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298" idx="6"/>
              <a:endCxn id="294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lbow Connector 321"/>
            <p:cNvCxnSpPr>
              <a:stCxn id="294" idx="0"/>
              <a:endCxn id="295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>
              <a:endCxn id="291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295" idx="3"/>
              <a:endCxn id="301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endCxn id="296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stCxn id="299" idx="0"/>
              <a:endCxn id="296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296" idx="4"/>
              <a:endCxn id="292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lbow Connector 327"/>
            <p:cNvCxnSpPr>
              <a:stCxn id="297" idx="6"/>
              <a:endCxn id="293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Elbow Connector 328"/>
            <p:cNvCxnSpPr>
              <a:stCxn id="290" idx="6"/>
              <a:endCxn id="281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Elbow Connector 329"/>
            <p:cNvCxnSpPr>
              <a:stCxn id="290" idx="6"/>
              <a:endCxn id="282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r>
                <a:rPr lang="en-US" sz="1000" dirty="0" smtClean="0"/>
                <a:t>t+1</a:t>
              </a:r>
              <a:endParaRPr lang="en-US" sz="1000" dirty="0"/>
            </a:p>
          </p:txBody>
        </p:sp>
        <p:cxnSp>
          <p:nvCxnSpPr>
            <p:cNvPr id="332" name="Straight Arrow Connector 331"/>
            <p:cNvCxnSpPr>
              <a:endCxn id="331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Elbow Connector 332"/>
            <p:cNvCxnSpPr>
              <a:stCxn id="295" idx="3"/>
              <a:endCxn id="284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-10380399" y="267648"/>
            <a:ext cx="10691204" cy="6086232"/>
            <a:chOff x="906796" y="-5729732"/>
            <a:chExt cx="10691204" cy="6086232"/>
          </a:xfrm>
        </p:grpSpPr>
        <p:sp>
          <p:nvSpPr>
            <p:cNvPr id="335" name="Rounded Rectangle 33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100" dirty="0" smtClean="0"/>
                <a:t>t-1</a:t>
              </a:r>
              <a:endParaRPr lang="en-US" sz="1100" dirty="0"/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t-2</a:t>
              </a:r>
              <a:endParaRPr lang="en-US" sz="1600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t-2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0" name="Oval 34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3" name="Teardrop 35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4" name="Teardrop 35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5" name="Teardrop 35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6" name="Regular Pentagon 35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7" name="Regular Pentagon 35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58" name="Elbow Connector 357"/>
            <p:cNvCxnSpPr>
              <a:stCxn id="336" idx="0"/>
              <a:endCxn id="33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36" idx="0"/>
              <a:endCxn id="33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Elbow Connector 359"/>
            <p:cNvCxnSpPr>
              <a:stCxn id="336" idx="0"/>
              <a:endCxn id="33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Elbow Connector 360"/>
            <p:cNvCxnSpPr>
              <a:stCxn id="336" idx="0"/>
              <a:endCxn id="34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4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4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4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7" idx="0"/>
              <a:endCxn id="35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Elbow Connector 370"/>
            <p:cNvCxnSpPr>
              <a:stCxn id="338" idx="0"/>
              <a:endCxn id="35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339" idx="0"/>
              <a:endCxn id="35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340" idx="0"/>
              <a:endCxn id="35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>
              <a:stCxn id="346" idx="6"/>
              <a:endCxn id="34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>
              <a:stCxn id="349" idx="6"/>
              <a:endCxn id="35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356" idx="0"/>
              <a:endCxn id="35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54" idx="6"/>
              <a:endCxn id="35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50" idx="0"/>
              <a:endCxn id="35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Elbow Connector 378"/>
            <p:cNvCxnSpPr/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stCxn id="351" idx="3"/>
              <a:endCxn id="35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endCxn id="35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Elbow Connector 381"/>
            <p:cNvCxnSpPr>
              <a:stCxn id="355" idx="0"/>
              <a:endCxn id="35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352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53" idx="6"/>
              <a:endCxn id="34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46" idx="6"/>
              <a:endCxn id="33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346" idx="6"/>
              <a:endCxn id="33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t-1</a:t>
              </a:r>
              <a:endParaRPr lang="en-US" sz="1050" dirty="0"/>
            </a:p>
          </p:txBody>
        </p:sp>
        <p:cxnSp>
          <p:nvCxnSpPr>
            <p:cNvPr id="388" name="Straight Arrow Connector 387"/>
            <p:cNvCxnSpPr>
              <a:endCxn id="38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51" idx="3"/>
              <a:endCxn id="34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2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8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C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510</Words>
  <Application>Microsoft Office PowerPoint</Application>
  <PresentationFormat>宽屏</PresentationFormat>
  <Paragraphs>489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樊高阳</cp:lastModifiedBy>
  <cp:revision>35</cp:revision>
  <dcterms:created xsi:type="dcterms:W3CDTF">2016-03-13T00:49:09Z</dcterms:created>
  <dcterms:modified xsi:type="dcterms:W3CDTF">2018-06-26T05:20:27Z</dcterms:modified>
</cp:coreProperties>
</file>