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6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0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0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3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4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4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7D03-6466-4390-8E0E-FBC270D75924}" type="datetimeFigureOut">
              <a:rPr lang="nl-NL" smtClean="0"/>
              <a:t>27-1-2021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5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15" y="2646092"/>
            <a:ext cx="261421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RP.data</a:t>
            </a:r>
            <a:r>
              <a:rPr lang="nl-NL" sz="1600" b="1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Data generation &amp; importing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05" y="2646091"/>
            <a:ext cx="261421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RP.preprocess</a:t>
            </a:r>
            <a:r>
              <a:rPr lang="nl-NL" sz="1600" b="1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Preprocessing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396" y="2646091"/>
            <a:ext cx="261421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RP.analyze</a:t>
            </a:r>
            <a:r>
              <a:rPr lang="nl-NL" sz="1600" b="1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Analysis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567" y="2646091"/>
            <a:ext cx="261421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RP.postprocess</a:t>
            </a:r>
            <a:r>
              <a:rPr lang="nl-NL" sz="1600" b="1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Postprocessing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14" y="3407231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data_generation</a:t>
            </a:r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</a:t>
            </a:r>
            <a:r>
              <a:rPr lang="nl-NL" dirty="0" smtClean="0"/>
              <a:t>andom_walk_1D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rownian_motion_1D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814" y="4511916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d</a:t>
            </a:r>
            <a:r>
              <a:rPr lang="nl-NL" b="1" dirty="0" smtClean="0"/>
              <a:t>ata_importing</a:t>
            </a:r>
            <a:endParaRPr lang="nl-N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</a:t>
            </a:r>
            <a:r>
              <a:rPr lang="nl-NL" dirty="0" smtClean="0"/>
              <a:t>sv_2_np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csv_2_np_2D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053" y="3407231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f</a:t>
            </a:r>
            <a:r>
              <a:rPr lang="nl-NL" b="1" dirty="0" smtClean="0"/>
              <a:t>iltering</a:t>
            </a:r>
            <a:endParaRPr lang="nl-N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movingaverage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movingmedian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396" y="5035148"/>
            <a:ext cx="261421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r</a:t>
            </a:r>
            <a:r>
              <a:rPr lang="nl-NL" b="1" dirty="0" smtClean="0"/>
              <a:t>egression</a:t>
            </a:r>
            <a:endParaRPr lang="nl-N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fit_exp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it_lin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fit_pol</a:t>
            </a:r>
            <a:endParaRPr lang="nl-NL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8395" y="3394343"/>
            <a:ext cx="261421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c</a:t>
            </a:r>
            <a:r>
              <a:rPr lang="nl-NL" b="1" dirty="0" smtClean="0"/>
              <a:t>alc_s</a:t>
            </a:r>
            <a:r>
              <a:rPr lang="nl-NL" b="1" dirty="0" smtClean="0"/>
              <a:t>tatistics</a:t>
            </a:r>
            <a:endParaRPr lang="nl-NL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mean_sqrd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iffusion_coefficient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autocorrelation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985" y="1300291"/>
            <a:ext cx="1120588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RandomProcessing: </a:t>
            </a:r>
          </a:p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a modular Python library for generating, importing, analyzing and interpreting stochastic processes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1565" y="3407231"/>
            <a:ext cx="261421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nl-NL" b="1" i="1" dirty="0" smtClean="0">
                <a:solidFill>
                  <a:schemeClr val="bg1">
                    <a:lumMod val="50000"/>
                  </a:schemeClr>
                </a:solidFill>
              </a:rPr>
              <a:t>ostprocessing</a:t>
            </a:r>
            <a:endParaRPr lang="nl-NL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rift_corr</a:t>
            </a: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nl-NL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8053" y="4506694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nl-NL" b="1" i="1" dirty="0" smtClean="0">
                <a:solidFill>
                  <a:schemeClr val="bg1">
                    <a:lumMod val="50000"/>
                  </a:schemeClr>
                </a:solidFill>
              </a:rPr>
              <a:t>indowing</a:t>
            </a:r>
            <a:endParaRPr lang="nl-NL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window_rectangular</a:t>
            </a:r>
            <a:endParaRPr lang="nl-NL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 smtClean="0">
                <a:solidFill>
                  <a:schemeClr val="bg1">
                    <a:lumMod val="50000"/>
                  </a:schemeClr>
                </a:solidFill>
              </a:rPr>
              <a:t>window_gaussian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1552898" y="2008177"/>
            <a:ext cx="0" cy="6379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 flipH="1">
            <a:off x="4627213" y="2008177"/>
            <a:ext cx="0" cy="637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7695502" y="2008177"/>
            <a:ext cx="2" cy="6379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10706644" y="2008177"/>
            <a:ext cx="0" cy="6379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Kalisvaart</dc:creator>
  <cp:lastModifiedBy>Dylan Kalisvaart</cp:lastModifiedBy>
  <cp:revision>16</cp:revision>
  <dcterms:created xsi:type="dcterms:W3CDTF">2021-01-25T14:51:19Z</dcterms:created>
  <dcterms:modified xsi:type="dcterms:W3CDTF">2021-01-27T10:34:43Z</dcterms:modified>
</cp:coreProperties>
</file>