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548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269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03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603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02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414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747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23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30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47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41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556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815" y="2646092"/>
            <a:ext cx="2614215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RP.Data:</a:t>
            </a:r>
          </a:p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Data generation &amp; importing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0105" y="2646091"/>
            <a:ext cx="2614215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RP.Preprocess:</a:t>
            </a:r>
          </a:p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Preprocessing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8396" y="2646091"/>
            <a:ext cx="2614215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RP.Analyze:</a:t>
            </a:r>
          </a:p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Analysis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1567" y="2646091"/>
            <a:ext cx="261421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RP.Postprocess:</a:t>
            </a:r>
          </a:p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Postprocessing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814" y="3407231"/>
            <a:ext cx="261421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Data</a:t>
            </a:r>
            <a:r>
              <a:rPr lang="nl-NL" dirty="0" smtClean="0"/>
              <a:t> </a:t>
            </a:r>
            <a:r>
              <a:rPr lang="nl-NL" b="1" dirty="0" smtClean="0"/>
              <a:t>generation</a:t>
            </a:r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</a:t>
            </a:r>
            <a:r>
              <a:rPr lang="nl-NL" dirty="0" smtClean="0"/>
              <a:t>andomwalk()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brownianmotion()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251814" y="4511916"/>
            <a:ext cx="261421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Data importing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import1D()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import2D()</a:t>
            </a:r>
            <a:endParaRPr lang="nl-NL" dirty="0"/>
          </a:p>
        </p:txBody>
      </p:sp>
      <p:sp>
        <p:nvSpPr>
          <p:cNvPr id="13" name="TextBox 12"/>
          <p:cNvSpPr txBox="1"/>
          <p:nvPr/>
        </p:nvSpPr>
        <p:spPr>
          <a:xfrm>
            <a:off x="3308053" y="3407231"/>
            <a:ext cx="262626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</a:t>
            </a:r>
            <a:r>
              <a:rPr lang="nl-NL" dirty="0" smtClean="0"/>
              <a:t>ovingaverage()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</a:t>
            </a:r>
            <a:r>
              <a:rPr lang="nl-NL" dirty="0" smtClean="0"/>
              <a:t>ovingmedian()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6388396" y="4506694"/>
            <a:ext cx="261421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regress_linear()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regress_polynomial()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8395" y="3394343"/>
            <a:ext cx="261421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mean()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autocorr()</a:t>
            </a:r>
            <a:endParaRPr lang="nl-NL" dirty="0"/>
          </a:p>
        </p:txBody>
      </p:sp>
      <p:sp>
        <p:nvSpPr>
          <p:cNvPr id="18" name="TextBox 17"/>
          <p:cNvSpPr txBox="1"/>
          <p:nvPr/>
        </p:nvSpPr>
        <p:spPr>
          <a:xfrm>
            <a:off x="9397509" y="4506694"/>
            <a:ext cx="261827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plot_process()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plot_statistic()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489985" y="1300291"/>
            <a:ext cx="11205881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smtClean="0">
                <a:solidFill>
                  <a:schemeClr val="bg1"/>
                </a:solidFill>
              </a:rPr>
              <a:t>RandomProcessing: </a:t>
            </a:r>
          </a:p>
          <a:p>
            <a:pPr algn="ctr"/>
            <a:r>
              <a:rPr lang="nl-NL" sz="2000" b="1" dirty="0" smtClean="0">
                <a:solidFill>
                  <a:schemeClr val="bg1"/>
                </a:solidFill>
              </a:rPr>
              <a:t>a modular Python library for generating, importing, analyzing and interpreting stochastic processes</a:t>
            </a:r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01565" y="3407231"/>
            <a:ext cx="2614215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Postprocessing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</a:t>
            </a:r>
            <a:r>
              <a:rPr lang="nl-NL" dirty="0" smtClean="0"/>
              <a:t>rift_corr()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308053" y="4506694"/>
            <a:ext cx="262626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Windowing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window_rectangular()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window_gaussian()</a:t>
            </a:r>
            <a:endParaRPr lang="nl-NL" dirty="0"/>
          </a:p>
        </p:txBody>
      </p:sp>
      <p:cxnSp>
        <p:nvCxnSpPr>
          <p:cNvPr id="25" name="Straight Arrow Connector 24"/>
          <p:cNvCxnSpPr>
            <a:endCxn id="4" idx="0"/>
          </p:cNvCxnSpPr>
          <p:nvPr/>
        </p:nvCxnSpPr>
        <p:spPr>
          <a:xfrm>
            <a:off x="1552898" y="2008177"/>
            <a:ext cx="0" cy="63791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5" idx="0"/>
          </p:cNvCxnSpPr>
          <p:nvPr/>
        </p:nvCxnSpPr>
        <p:spPr>
          <a:xfrm flipH="1">
            <a:off x="4627213" y="2008177"/>
            <a:ext cx="0" cy="63791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0"/>
          </p:cNvCxnSpPr>
          <p:nvPr/>
        </p:nvCxnSpPr>
        <p:spPr>
          <a:xfrm>
            <a:off x="7695502" y="2008177"/>
            <a:ext cx="2" cy="63791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" idx="0"/>
          </p:cNvCxnSpPr>
          <p:nvPr/>
        </p:nvCxnSpPr>
        <p:spPr>
          <a:xfrm>
            <a:off x="10706644" y="2008177"/>
            <a:ext cx="0" cy="63791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6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Kalisvaart</dc:creator>
  <cp:lastModifiedBy>Dylan Kalisvaart</cp:lastModifiedBy>
  <cp:revision>11</cp:revision>
  <dcterms:created xsi:type="dcterms:W3CDTF">2021-01-25T14:51:19Z</dcterms:created>
  <dcterms:modified xsi:type="dcterms:W3CDTF">2021-01-25T15:28:44Z</dcterms:modified>
</cp:coreProperties>
</file>