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3030EEC-A4E4-4633-9F79-9338679D21B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9F76E3-7725-4299-9BD9-03C5A3951521}" type="doc">
      <dgm:prSet loTypeId="urn:microsoft.com/office/officeart/2009/3/layout/Descending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23C9345-B4F9-4C65-BC53-FA18A5E7C549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尋找畫面中最大輪廓</a:t>
          </a:r>
        </a:p>
      </dgm:t>
    </dgm:pt>
    <dgm:pt modelId="{E512EF7E-3F29-41F7-BE00-8181CDAE99DA}" type="parTrans" cxnId="{265BD5CB-4FE8-48BD-8576-6E71EC8A2E6E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5E865F9-EAFF-4005-9750-EFAF68F090D7}" type="sibTrans" cxnId="{265BD5CB-4FE8-48BD-8576-6E71EC8A2E6E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4D58B37-B34B-494C-AD7F-CF43A4E7E154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取得最大輪廓中心點位置</a:t>
          </a:r>
          <a: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(P)</a:t>
          </a:r>
          <a:endParaRPr lang="zh-TW" altLang="en-US" sz="18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F71B4B5-866B-4560-9FD4-4FEA0968A855}" type="parTrans" cxnId="{43C8E303-4872-408F-8D74-7C343A0C548D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5A46345-FBFF-4305-A4A9-E2856A14A03B}" type="sibTrans" cxnId="{43C8E303-4872-408F-8D74-7C343A0C548D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7A192D1-52E6-4815-B2D7-2F49CFC70046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取得原畫面</a:t>
          </a:r>
          <a: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P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點</a:t>
          </a:r>
          <a: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BGR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值</a:t>
          </a:r>
        </a:p>
      </dgm:t>
    </dgm:pt>
    <dgm:pt modelId="{8CA97219-FC9C-4677-A14A-69C57841F9E6}" type="parTrans" cxnId="{6E5E7474-5041-4D3C-8BC7-CDD3B372A395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D52F4EEB-47A8-4632-8EB6-1DBC6C120256}" type="sibTrans" cxnId="{6E5E7474-5041-4D3C-8BC7-CDD3B372A395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12945F7-590D-45DF-899C-F5AA922DA2EF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在字典中尋找與</a:t>
          </a:r>
          <a: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P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點</a:t>
          </a:r>
          <a: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BGR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值誤差不超過設定範圍的最相近顏色</a:t>
          </a:r>
        </a:p>
      </dgm:t>
    </dgm:pt>
    <dgm:pt modelId="{4B37EC43-C649-4713-92B8-D956090D3565}" type="parTrans" cxnId="{F582725D-7141-4706-AF79-C6917CDC1AC4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D5AEC52-3BEA-43A8-9957-1820162AB450}" type="sibTrans" cxnId="{F582725D-7141-4706-AF79-C6917CDC1AC4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B07F970-5532-41B5-9ED6-FBC8D65326CA}">
      <dgm:prSet phldrT="[文字]" custT="1"/>
      <dgm:spPr/>
      <dgm:t>
        <a:bodyPr/>
        <a:lstStyle/>
        <a:p>
          <a:r>
            <a:rPr lang="zh-TW" altLang="en-US" sz="1800" b="1" dirty="0">
              <a:latin typeface="標楷體" panose="03000509000000000000" pitchFamily="65" charset="-120"/>
              <a:ea typeface="標楷體" panose="03000509000000000000" pitchFamily="65" charset="-120"/>
            </a:rPr>
            <a:t>找到</a:t>
          </a:r>
          <a: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顯示最相近顏色和對應</a:t>
          </a:r>
          <a: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BGR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值</a:t>
          </a:r>
          <a:b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</a:br>
          <a:r>
            <a:rPr lang="zh-TW" altLang="en-US" sz="1800" b="1" dirty="0">
              <a:latin typeface="標楷體" panose="03000509000000000000" pitchFamily="65" charset="-120"/>
              <a:ea typeface="標楷體" panose="03000509000000000000" pitchFamily="65" charset="-120"/>
            </a:rPr>
            <a:t>沒找到</a:t>
          </a:r>
          <a: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顯示</a:t>
          </a:r>
          <a: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none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以及點擊處</a:t>
          </a:r>
          <a: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BGR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值</a:t>
          </a:r>
        </a:p>
      </dgm:t>
    </dgm:pt>
    <dgm:pt modelId="{9332ACD6-1022-42CB-B180-E31EFFA42DBA}" type="parTrans" cxnId="{21507E25-A429-4170-AB6B-41A6F80A4F15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238C7D8-ED1D-4080-BD97-48D51CAEA9A8}" type="sibTrans" cxnId="{21507E25-A429-4170-AB6B-41A6F80A4F15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9E60CBE-8036-489B-9898-389BCD82ABDA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按鍵盤任意鍵結束</a:t>
          </a:r>
        </a:p>
      </dgm:t>
    </dgm:pt>
    <dgm:pt modelId="{8B93E11A-25B5-4CEB-A473-043F38310A08}" type="parTrans" cxnId="{5F3EF173-F50F-4A33-90F0-DFAD6B4FC521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8DE4BB0-7266-4695-85DA-072DA345BD53}" type="sibTrans" cxnId="{5F3EF173-F50F-4A33-90F0-DFAD6B4FC521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BF4D50B-CA62-417C-A139-B5B1ADD4F683}" type="pres">
      <dgm:prSet presAssocID="{579F76E3-7725-4299-9BD9-03C5A3951521}" presName="Name0" presStyleCnt="0">
        <dgm:presLayoutVars>
          <dgm:chMax val="7"/>
          <dgm:chPref val="5"/>
        </dgm:presLayoutVars>
      </dgm:prSet>
      <dgm:spPr/>
    </dgm:pt>
    <dgm:pt modelId="{4EB10B88-881C-4CB4-8AD8-435A34E0F4EE}" type="pres">
      <dgm:prSet presAssocID="{579F76E3-7725-4299-9BD9-03C5A3951521}" presName="arrowNode" presStyleLbl="node1" presStyleIdx="0" presStyleCnt="1" custAng="21033594" custLinFactNeighborX="12444" custLinFactNeighborY="-2935"/>
      <dgm:spPr/>
    </dgm:pt>
    <dgm:pt modelId="{409379C2-54D3-4C07-AAF7-5D8452815809}" type="pres">
      <dgm:prSet presAssocID="{723C9345-B4F9-4C65-BC53-FA18A5E7C549}" presName="txNode1" presStyleLbl="revTx" presStyleIdx="0" presStyleCnt="6" custLinFactNeighborX="-17851" custLinFactNeighborY="18164">
        <dgm:presLayoutVars>
          <dgm:bulletEnabled val="1"/>
        </dgm:presLayoutVars>
      </dgm:prSet>
      <dgm:spPr/>
    </dgm:pt>
    <dgm:pt modelId="{48FEBAB8-AE98-49EC-9C07-BC48093610F5}" type="pres">
      <dgm:prSet presAssocID="{54D58B37-B34B-494C-AD7F-CF43A4E7E154}" presName="txNode2" presStyleLbl="revTx" presStyleIdx="1" presStyleCnt="6" custLinFactNeighborX="160" custLinFactNeighborY="-29062">
        <dgm:presLayoutVars>
          <dgm:bulletEnabled val="1"/>
        </dgm:presLayoutVars>
      </dgm:prSet>
      <dgm:spPr/>
    </dgm:pt>
    <dgm:pt modelId="{96C32331-B20C-4D01-A730-1724A2A135DE}" type="pres">
      <dgm:prSet presAssocID="{35A46345-FBFF-4305-A4A9-E2856A14A03B}" presName="dotNode2" presStyleCnt="0"/>
      <dgm:spPr/>
    </dgm:pt>
    <dgm:pt modelId="{79468E55-A808-4C34-AD33-71989ADE032E}" type="pres">
      <dgm:prSet presAssocID="{35A46345-FBFF-4305-A4A9-E2856A14A03B}" presName="dotRepeatNode" presStyleLbl="fgShp" presStyleIdx="0" presStyleCnt="4" custLinFactX="19982" custLinFactNeighborX="100000" custLinFactNeighborY="-79986"/>
      <dgm:spPr/>
    </dgm:pt>
    <dgm:pt modelId="{F120F3BE-41A6-417C-8A29-EB8CEC220628}" type="pres">
      <dgm:prSet presAssocID="{C7A192D1-52E6-4815-B2D7-2F49CFC70046}" presName="txNode3" presStyleLbl="revTx" presStyleIdx="2" presStyleCnt="6" custLinFactNeighborX="20069" custLinFactNeighborY="-1598">
        <dgm:presLayoutVars>
          <dgm:bulletEnabled val="1"/>
        </dgm:presLayoutVars>
      </dgm:prSet>
      <dgm:spPr/>
    </dgm:pt>
    <dgm:pt modelId="{207B0524-D48F-41E8-BD48-279F09A340D0}" type="pres">
      <dgm:prSet presAssocID="{D52F4EEB-47A8-4632-8EB6-1DBC6C120256}" presName="dotNode3" presStyleCnt="0"/>
      <dgm:spPr/>
    </dgm:pt>
    <dgm:pt modelId="{94E76707-ECC8-44E0-9D8A-9A904319F96B}" type="pres">
      <dgm:prSet presAssocID="{D52F4EEB-47A8-4632-8EB6-1DBC6C120256}" presName="dotRepeatNode" presStyleLbl="fgShp" presStyleIdx="1" presStyleCnt="4" custLinFactX="193270" custLinFactY="-13316" custLinFactNeighborX="200000" custLinFactNeighborY="-100000"/>
      <dgm:spPr/>
    </dgm:pt>
    <dgm:pt modelId="{2CF6C728-CE8C-4303-9B42-68A24A316EA2}" type="pres">
      <dgm:prSet presAssocID="{512945F7-590D-45DF-899C-F5AA922DA2EF}" presName="txNode4" presStyleLbl="revTx" presStyleIdx="3" presStyleCnt="6" custScaleX="134571" custLinFactNeighborX="43371" custLinFactNeighborY="-34395">
        <dgm:presLayoutVars>
          <dgm:bulletEnabled val="1"/>
        </dgm:presLayoutVars>
      </dgm:prSet>
      <dgm:spPr/>
    </dgm:pt>
    <dgm:pt modelId="{8A762B7F-98D9-4A7C-82D8-DD0D133F7E54}" type="pres">
      <dgm:prSet presAssocID="{FD5AEC52-3BEA-43A8-9957-1820162AB450}" presName="dotNode4" presStyleCnt="0"/>
      <dgm:spPr/>
    </dgm:pt>
    <dgm:pt modelId="{CB443C12-4E29-40EE-A5B4-53406E00D8AD}" type="pres">
      <dgm:prSet presAssocID="{FD5AEC52-3BEA-43A8-9957-1820162AB450}" presName="dotRepeatNode" presStyleLbl="fgShp" presStyleIdx="2" presStyleCnt="4" custLinFactX="200000" custLinFactY="-52093" custLinFactNeighborX="293254" custLinFactNeighborY="-100000"/>
      <dgm:spPr/>
    </dgm:pt>
    <dgm:pt modelId="{E0880B1A-B513-422A-A7BD-5C48B6A9F726}" type="pres">
      <dgm:prSet presAssocID="{3B07F970-5532-41B5-9ED6-FBC8D65326CA}" presName="txNode5" presStyleLbl="revTx" presStyleIdx="4" presStyleCnt="6" custLinFactNeighborX="9367" custLinFactNeighborY="-7266">
        <dgm:presLayoutVars>
          <dgm:bulletEnabled val="1"/>
        </dgm:presLayoutVars>
      </dgm:prSet>
      <dgm:spPr/>
    </dgm:pt>
    <dgm:pt modelId="{AF22A938-EA5F-4292-9172-321E8F0F2A45}" type="pres">
      <dgm:prSet presAssocID="{8238C7D8-ED1D-4080-BD97-48D51CAEA9A8}" presName="dotNode5" presStyleCnt="0"/>
      <dgm:spPr/>
    </dgm:pt>
    <dgm:pt modelId="{855AC719-0430-4017-B173-4656C2625727}" type="pres">
      <dgm:prSet presAssocID="{8238C7D8-ED1D-4080-BD97-48D51CAEA9A8}" presName="dotRepeatNode" presStyleLbl="fgShp" presStyleIdx="3" presStyleCnt="4" custLinFactX="300000" custLinFactY="-86636" custLinFactNeighborX="339896" custLinFactNeighborY="-100000"/>
      <dgm:spPr/>
    </dgm:pt>
    <dgm:pt modelId="{47AD0DB4-BB53-48B0-BD18-8B8A1C2F76DE}" type="pres">
      <dgm:prSet presAssocID="{A9E60CBE-8036-489B-9898-389BCD82ABDA}" presName="txNode6" presStyleLbl="revTx" presStyleIdx="5" presStyleCnt="6" custLinFactNeighborX="27477" custLinFactNeighborY="-42684">
        <dgm:presLayoutVars>
          <dgm:bulletEnabled val="1"/>
        </dgm:presLayoutVars>
      </dgm:prSet>
      <dgm:spPr/>
    </dgm:pt>
  </dgm:ptLst>
  <dgm:cxnLst>
    <dgm:cxn modelId="{43C8E303-4872-408F-8D74-7C343A0C548D}" srcId="{579F76E3-7725-4299-9BD9-03C5A3951521}" destId="{54D58B37-B34B-494C-AD7F-CF43A4E7E154}" srcOrd="1" destOrd="0" parTransId="{CF71B4B5-866B-4560-9FD4-4FEA0968A855}" sibTransId="{35A46345-FBFF-4305-A4A9-E2856A14A03B}"/>
    <dgm:cxn modelId="{C4521B1A-4DE2-4D55-855D-0546FD527D8A}" type="presOf" srcId="{35A46345-FBFF-4305-A4A9-E2856A14A03B}" destId="{79468E55-A808-4C34-AD33-71989ADE032E}" srcOrd="0" destOrd="0" presId="urn:microsoft.com/office/officeart/2009/3/layout/DescendingProcess"/>
    <dgm:cxn modelId="{21507E25-A429-4170-AB6B-41A6F80A4F15}" srcId="{579F76E3-7725-4299-9BD9-03C5A3951521}" destId="{3B07F970-5532-41B5-9ED6-FBC8D65326CA}" srcOrd="4" destOrd="0" parTransId="{9332ACD6-1022-42CB-B180-E31EFFA42DBA}" sibTransId="{8238C7D8-ED1D-4080-BD97-48D51CAEA9A8}"/>
    <dgm:cxn modelId="{B1D02C3A-B719-45DD-B516-337DC31F2F9F}" type="presOf" srcId="{723C9345-B4F9-4C65-BC53-FA18A5E7C549}" destId="{409379C2-54D3-4C07-AAF7-5D8452815809}" srcOrd="0" destOrd="0" presId="urn:microsoft.com/office/officeart/2009/3/layout/DescendingProcess"/>
    <dgm:cxn modelId="{F582725D-7141-4706-AF79-C6917CDC1AC4}" srcId="{579F76E3-7725-4299-9BD9-03C5A3951521}" destId="{512945F7-590D-45DF-899C-F5AA922DA2EF}" srcOrd="3" destOrd="0" parTransId="{4B37EC43-C649-4713-92B8-D956090D3565}" sibTransId="{FD5AEC52-3BEA-43A8-9957-1820162AB450}"/>
    <dgm:cxn modelId="{1A1D8967-135B-4D90-8226-EB6B388C4FA6}" type="presOf" srcId="{A9E60CBE-8036-489B-9898-389BCD82ABDA}" destId="{47AD0DB4-BB53-48B0-BD18-8B8A1C2F76DE}" srcOrd="0" destOrd="0" presId="urn:microsoft.com/office/officeart/2009/3/layout/DescendingProcess"/>
    <dgm:cxn modelId="{5F3EF173-F50F-4A33-90F0-DFAD6B4FC521}" srcId="{579F76E3-7725-4299-9BD9-03C5A3951521}" destId="{A9E60CBE-8036-489B-9898-389BCD82ABDA}" srcOrd="5" destOrd="0" parTransId="{8B93E11A-25B5-4CEB-A473-043F38310A08}" sibTransId="{38DE4BB0-7266-4695-85DA-072DA345BD53}"/>
    <dgm:cxn modelId="{6E5E7474-5041-4D3C-8BC7-CDD3B372A395}" srcId="{579F76E3-7725-4299-9BD9-03C5A3951521}" destId="{C7A192D1-52E6-4815-B2D7-2F49CFC70046}" srcOrd="2" destOrd="0" parTransId="{8CA97219-FC9C-4677-A14A-69C57841F9E6}" sibTransId="{D52F4EEB-47A8-4632-8EB6-1DBC6C120256}"/>
    <dgm:cxn modelId="{25C9A575-16C2-40A0-8A60-14A16617C318}" type="presOf" srcId="{512945F7-590D-45DF-899C-F5AA922DA2EF}" destId="{2CF6C728-CE8C-4303-9B42-68A24A316EA2}" srcOrd="0" destOrd="0" presId="urn:microsoft.com/office/officeart/2009/3/layout/DescendingProcess"/>
    <dgm:cxn modelId="{661745A6-72DE-4D69-B181-FA9B49B514F7}" type="presOf" srcId="{FD5AEC52-3BEA-43A8-9957-1820162AB450}" destId="{CB443C12-4E29-40EE-A5B4-53406E00D8AD}" srcOrd="0" destOrd="0" presId="urn:microsoft.com/office/officeart/2009/3/layout/DescendingProcess"/>
    <dgm:cxn modelId="{C495F4A6-0D27-4022-B3BA-6FE0CD100BE8}" type="presOf" srcId="{C7A192D1-52E6-4815-B2D7-2F49CFC70046}" destId="{F120F3BE-41A6-417C-8A29-EB8CEC220628}" srcOrd="0" destOrd="0" presId="urn:microsoft.com/office/officeart/2009/3/layout/DescendingProcess"/>
    <dgm:cxn modelId="{CCA263A9-6369-4D9F-A606-C619CACEAAEC}" type="presOf" srcId="{8238C7D8-ED1D-4080-BD97-48D51CAEA9A8}" destId="{855AC719-0430-4017-B173-4656C2625727}" srcOrd="0" destOrd="0" presId="urn:microsoft.com/office/officeart/2009/3/layout/DescendingProcess"/>
    <dgm:cxn modelId="{334A7EB6-1388-4577-96F0-B270C615D986}" type="presOf" srcId="{D52F4EEB-47A8-4632-8EB6-1DBC6C120256}" destId="{94E76707-ECC8-44E0-9D8A-9A904319F96B}" srcOrd="0" destOrd="0" presId="urn:microsoft.com/office/officeart/2009/3/layout/DescendingProcess"/>
    <dgm:cxn modelId="{EEFE60B9-45D2-42F9-8EF5-35426BD6DDFA}" type="presOf" srcId="{54D58B37-B34B-494C-AD7F-CF43A4E7E154}" destId="{48FEBAB8-AE98-49EC-9C07-BC48093610F5}" srcOrd="0" destOrd="0" presId="urn:microsoft.com/office/officeart/2009/3/layout/DescendingProcess"/>
    <dgm:cxn modelId="{265BD5CB-4FE8-48BD-8576-6E71EC8A2E6E}" srcId="{579F76E3-7725-4299-9BD9-03C5A3951521}" destId="{723C9345-B4F9-4C65-BC53-FA18A5E7C549}" srcOrd="0" destOrd="0" parTransId="{E512EF7E-3F29-41F7-BE00-8181CDAE99DA}" sibTransId="{E5E865F9-EAFF-4005-9750-EFAF68F090D7}"/>
    <dgm:cxn modelId="{D8B435D5-00E1-4AB7-B80E-9499A14AAC79}" type="presOf" srcId="{3B07F970-5532-41B5-9ED6-FBC8D65326CA}" destId="{E0880B1A-B513-422A-A7BD-5C48B6A9F726}" srcOrd="0" destOrd="0" presId="urn:microsoft.com/office/officeart/2009/3/layout/DescendingProcess"/>
    <dgm:cxn modelId="{B27129E9-31C5-4A8F-8B55-50986B93F226}" type="presOf" srcId="{579F76E3-7725-4299-9BD9-03C5A3951521}" destId="{9BF4D50B-CA62-417C-A139-B5B1ADD4F683}" srcOrd="0" destOrd="0" presId="urn:microsoft.com/office/officeart/2009/3/layout/DescendingProcess"/>
    <dgm:cxn modelId="{9954629C-5956-4CDD-A2D3-97E658914EA2}" type="presParOf" srcId="{9BF4D50B-CA62-417C-A139-B5B1ADD4F683}" destId="{4EB10B88-881C-4CB4-8AD8-435A34E0F4EE}" srcOrd="0" destOrd="0" presId="urn:microsoft.com/office/officeart/2009/3/layout/DescendingProcess"/>
    <dgm:cxn modelId="{D10BAD77-F039-49FB-8881-40BD7DB217D3}" type="presParOf" srcId="{9BF4D50B-CA62-417C-A139-B5B1ADD4F683}" destId="{409379C2-54D3-4C07-AAF7-5D8452815809}" srcOrd="1" destOrd="0" presId="urn:microsoft.com/office/officeart/2009/3/layout/DescendingProcess"/>
    <dgm:cxn modelId="{E7892F0D-82C0-4EE6-8B3E-7FA7E4625161}" type="presParOf" srcId="{9BF4D50B-CA62-417C-A139-B5B1ADD4F683}" destId="{48FEBAB8-AE98-49EC-9C07-BC48093610F5}" srcOrd="2" destOrd="0" presId="urn:microsoft.com/office/officeart/2009/3/layout/DescendingProcess"/>
    <dgm:cxn modelId="{E42E7AB7-6A63-4565-8A57-1C90D0E9F314}" type="presParOf" srcId="{9BF4D50B-CA62-417C-A139-B5B1ADD4F683}" destId="{96C32331-B20C-4D01-A730-1724A2A135DE}" srcOrd="3" destOrd="0" presId="urn:microsoft.com/office/officeart/2009/3/layout/DescendingProcess"/>
    <dgm:cxn modelId="{3E6D1FA6-930B-4013-9D8D-6FCC445D735B}" type="presParOf" srcId="{96C32331-B20C-4D01-A730-1724A2A135DE}" destId="{79468E55-A808-4C34-AD33-71989ADE032E}" srcOrd="0" destOrd="0" presId="urn:microsoft.com/office/officeart/2009/3/layout/DescendingProcess"/>
    <dgm:cxn modelId="{AEE2180B-9041-4797-9C78-C20B04AD5A1C}" type="presParOf" srcId="{9BF4D50B-CA62-417C-A139-B5B1ADD4F683}" destId="{F120F3BE-41A6-417C-8A29-EB8CEC220628}" srcOrd="4" destOrd="0" presId="urn:microsoft.com/office/officeart/2009/3/layout/DescendingProcess"/>
    <dgm:cxn modelId="{F2F85F00-6CEC-41F7-93CA-264D2D04CB91}" type="presParOf" srcId="{9BF4D50B-CA62-417C-A139-B5B1ADD4F683}" destId="{207B0524-D48F-41E8-BD48-279F09A340D0}" srcOrd="5" destOrd="0" presId="urn:microsoft.com/office/officeart/2009/3/layout/DescendingProcess"/>
    <dgm:cxn modelId="{83031078-63A0-4F78-BEC1-80C84A891C6E}" type="presParOf" srcId="{207B0524-D48F-41E8-BD48-279F09A340D0}" destId="{94E76707-ECC8-44E0-9D8A-9A904319F96B}" srcOrd="0" destOrd="0" presId="urn:microsoft.com/office/officeart/2009/3/layout/DescendingProcess"/>
    <dgm:cxn modelId="{1E95923C-3544-4561-B6EC-0E76C42B2837}" type="presParOf" srcId="{9BF4D50B-CA62-417C-A139-B5B1ADD4F683}" destId="{2CF6C728-CE8C-4303-9B42-68A24A316EA2}" srcOrd="6" destOrd="0" presId="urn:microsoft.com/office/officeart/2009/3/layout/DescendingProcess"/>
    <dgm:cxn modelId="{AE073D74-A7D1-48CC-859B-A762A92487ED}" type="presParOf" srcId="{9BF4D50B-CA62-417C-A139-B5B1ADD4F683}" destId="{8A762B7F-98D9-4A7C-82D8-DD0D133F7E54}" srcOrd="7" destOrd="0" presId="urn:microsoft.com/office/officeart/2009/3/layout/DescendingProcess"/>
    <dgm:cxn modelId="{245F9AF0-F468-410D-AC85-0FAAE0AA73E9}" type="presParOf" srcId="{8A762B7F-98D9-4A7C-82D8-DD0D133F7E54}" destId="{CB443C12-4E29-40EE-A5B4-53406E00D8AD}" srcOrd="0" destOrd="0" presId="urn:microsoft.com/office/officeart/2009/3/layout/DescendingProcess"/>
    <dgm:cxn modelId="{19ED1398-B76D-4897-9094-F01743F9DEBE}" type="presParOf" srcId="{9BF4D50B-CA62-417C-A139-B5B1ADD4F683}" destId="{E0880B1A-B513-422A-A7BD-5C48B6A9F726}" srcOrd="8" destOrd="0" presId="urn:microsoft.com/office/officeart/2009/3/layout/DescendingProcess"/>
    <dgm:cxn modelId="{7C249601-D8F0-469D-91E8-7A559253F869}" type="presParOf" srcId="{9BF4D50B-CA62-417C-A139-B5B1ADD4F683}" destId="{AF22A938-EA5F-4292-9172-321E8F0F2A45}" srcOrd="9" destOrd="0" presId="urn:microsoft.com/office/officeart/2009/3/layout/DescendingProcess"/>
    <dgm:cxn modelId="{E24882EB-F11C-485C-A6DF-C174414EEA22}" type="presParOf" srcId="{AF22A938-EA5F-4292-9172-321E8F0F2A45}" destId="{855AC719-0430-4017-B173-4656C2625727}" srcOrd="0" destOrd="0" presId="urn:microsoft.com/office/officeart/2009/3/layout/DescendingProcess"/>
    <dgm:cxn modelId="{E1F79C6C-840E-4F96-9AAB-D92EC2FC46FC}" type="presParOf" srcId="{9BF4D50B-CA62-417C-A139-B5B1ADD4F683}" destId="{47AD0DB4-BB53-48B0-BD18-8B8A1C2F76DE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9F76E3-7725-4299-9BD9-03C5A3951521}" type="doc">
      <dgm:prSet loTypeId="urn:microsoft.com/office/officeart/2009/3/layout/Descending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23C9345-B4F9-4C65-BC53-FA18A5E7C549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點擊滑鼠左鍵兩下</a:t>
          </a:r>
          <a:b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</a:b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或按鍵盤任意鍵結束</a:t>
          </a:r>
        </a:p>
      </dgm:t>
    </dgm:pt>
    <dgm:pt modelId="{E512EF7E-3F29-41F7-BE00-8181CDAE99DA}" type="parTrans" cxnId="{265BD5CB-4FE8-48BD-8576-6E71EC8A2E6E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E5E865F9-EAFF-4005-9750-EFAF68F090D7}" type="sibTrans" cxnId="{265BD5CB-4FE8-48BD-8576-6E71EC8A2E6E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12945F7-590D-45DF-899C-F5AA922DA2EF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在字典中尋找與</a:t>
          </a:r>
          <a: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P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點</a:t>
          </a:r>
          <a: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BGR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值誤差不超過設定範圍的最相近顏色</a:t>
          </a:r>
        </a:p>
      </dgm:t>
    </dgm:pt>
    <dgm:pt modelId="{4B37EC43-C649-4713-92B8-D956090D3565}" type="parTrans" cxnId="{F582725D-7141-4706-AF79-C6917CDC1AC4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D5AEC52-3BEA-43A8-9957-1820162AB450}" type="sibTrans" cxnId="{F582725D-7141-4706-AF79-C6917CDC1AC4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B07F970-5532-41B5-9ED6-FBC8D65326CA}">
      <dgm:prSet phldrT="[文字]" custT="1"/>
      <dgm:spPr/>
      <dgm:t>
        <a:bodyPr/>
        <a:lstStyle/>
        <a:p>
          <a:r>
            <a:rPr lang="zh-TW" altLang="en-US" sz="1800" b="1" dirty="0">
              <a:latin typeface="標楷體" panose="03000509000000000000" pitchFamily="65" charset="-120"/>
              <a:ea typeface="標楷體" panose="03000509000000000000" pitchFamily="65" charset="-120"/>
            </a:rPr>
            <a:t>找到</a:t>
          </a:r>
          <a: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顯示最相近顏色和對應</a:t>
          </a:r>
          <a: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BGR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值</a:t>
          </a:r>
          <a:b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</a:br>
          <a:r>
            <a:rPr lang="zh-TW" altLang="en-US" sz="1800" b="1" dirty="0">
              <a:latin typeface="標楷體" panose="03000509000000000000" pitchFamily="65" charset="-120"/>
              <a:ea typeface="標楷體" panose="03000509000000000000" pitchFamily="65" charset="-120"/>
            </a:rPr>
            <a:t>沒找到</a:t>
          </a:r>
          <a: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顯示</a:t>
          </a:r>
          <a: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none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以及點擊處</a:t>
          </a:r>
          <a:r>
            <a: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rPr>
            <a:t>BGR</a:t>
          </a:r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值</a:t>
          </a:r>
        </a:p>
      </dgm:t>
    </dgm:pt>
    <dgm:pt modelId="{9332ACD6-1022-42CB-B180-E31EFFA42DBA}" type="parTrans" cxnId="{21507E25-A429-4170-AB6B-41A6F80A4F15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238C7D8-ED1D-4080-BD97-48D51CAEA9A8}" type="sibTrans" cxnId="{21507E25-A429-4170-AB6B-41A6F80A4F15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9E60CBE-8036-489B-9898-389BCD82ABDA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回到顯示畫面</a:t>
          </a:r>
        </a:p>
      </dgm:t>
    </dgm:pt>
    <dgm:pt modelId="{8B93E11A-25B5-4CEB-A473-043F38310A08}" type="parTrans" cxnId="{5F3EF173-F50F-4A33-90F0-DFAD6B4FC521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8DE4BB0-7266-4695-85DA-072DA345BD53}" type="sibTrans" cxnId="{5F3EF173-F50F-4A33-90F0-DFAD6B4FC521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BF4D50B-CA62-417C-A139-B5B1ADD4F683}" type="pres">
      <dgm:prSet presAssocID="{579F76E3-7725-4299-9BD9-03C5A3951521}" presName="Name0" presStyleCnt="0">
        <dgm:presLayoutVars>
          <dgm:chMax val="7"/>
          <dgm:chPref val="5"/>
        </dgm:presLayoutVars>
      </dgm:prSet>
      <dgm:spPr/>
    </dgm:pt>
    <dgm:pt modelId="{4EB10B88-881C-4CB4-8AD8-435A34E0F4EE}" type="pres">
      <dgm:prSet presAssocID="{579F76E3-7725-4299-9BD9-03C5A3951521}" presName="arrowNode" presStyleLbl="node1" presStyleIdx="0" presStyleCnt="1" custAng="21033594" custLinFactNeighborX="12444" custLinFactNeighborY="-2935"/>
      <dgm:spPr/>
    </dgm:pt>
    <dgm:pt modelId="{409379C2-54D3-4C07-AAF7-5D8452815809}" type="pres">
      <dgm:prSet presAssocID="{723C9345-B4F9-4C65-BC53-FA18A5E7C549}" presName="txNode1" presStyleLbl="revTx" presStyleIdx="0" presStyleCnt="4" custLinFactNeighborX="-27538" custLinFactNeighborY="8174">
        <dgm:presLayoutVars>
          <dgm:bulletEnabled val="1"/>
        </dgm:presLayoutVars>
      </dgm:prSet>
      <dgm:spPr/>
    </dgm:pt>
    <dgm:pt modelId="{7A74C1CB-D7D7-4D63-9B39-6DDB89244C76}" type="pres">
      <dgm:prSet presAssocID="{512945F7-590D-45DF-899C-F5AA922DA2EF}" presName="txNode2" presStyleLbl="revTx" presStyleIdx="1" presStyleCnt="4" custLinFactNeighborX="8046" custLinFactNeighborY="-39052">
        <dgm:presLayoutVars>
          <dgm:bulletEnabled val="1"/>
        </dgm:presLayoutVars>
      </dgm:prSet>
      <dgm:spPr/>
    </dgm:pt>
    <dgm:pt modelId="{E199E605-294C-441A-A7A2-E385AD254C73}" type="pres">
      <dgm:prSet presAssocID="{FD5AEC52-3BEA-43A8-9957-1820162AB450}" presName="dotNode2" presStyleCnt="0"/>
      <dgm:spPr/>
    </dgm:pt>
    <dgm:pt modelId="{CB443C12-4E29-40EE-A5B4-53406E00D8AD}" type="pres">
      <dgm:prSet presAssocID="{FD5AEC52-3BEA-43A8-9957-1820162AB450}" presName="dotRepeatNode" presStyleLbl="fgShp" presStyleIdx="0" presStyleCnt="2" custLinFactX="53309" custLinFactY="-58759" custLinFactNeighborX="100000" custLinFactNeighborY="-100000"/>
      <dgm:spPr/>
    </dgm:pt>
    <dgm:pt modelId="{3FF3CDD6-EED4-4A6D-80A1-0872097F214F}" type="pres">
      <dgm:prSet presAssocID="{3B07F970-5532-41B5-9ED6-FBC8D65326CA}" presName="txNode3" presStyleLbl="revTx" presStyleIdx="2" presStyleCnt="4" custScaleX="115158" custLinFactNeighborX="14325" custLinFactNeighborY="-2461">
        <dgm:presLayoutVars>
          <dgm:bulletEnabled val="1"/>
        </dgm:presLayoutVars>
      </dgm:prSet>
      <dgm:spPr/>
    </dgm:pt>
    <dgm:pt modelId="{787C0933-DB89-4780-AA18-6622B5B2D4CD}" type="pres">
      <dgm:prSet presAssocID="{8238C7D8-ED1D-4080-BD97-48D51CAEA9A8}" presName="dotNode3" presStyleCnt="0"/>
      <dgm:spPr/>
    </dgm:pt>
    <dgm:pt modelId="{855AC719-0430-4017-B173-4656C2625727}" type="pres">
      <dgm:prSet presAssocID="{8238C7D8-ED1D-4080-BD97-48D51CAEA9A8}" presName="dotRepeatNode" presStyleLbl="fgShp" presStyleIdx="1" presStyleCnt="2" custLinFactX="266574" custLinFactY="-33311" custLinFactNeighborX="300000" custLinFactNeighborY="-100000"/>
      <dgm:spPr/>
    </dgm:pt>
    <dgm:pt modelId="{E56AE676-FEF1-4512-A9BE-669FC4A27004}" type="pres">
      <dgm:prSet presAssocID="{A9E60CBE-8036-489B-9898-389BCD82ABDA}" presName="txNode4" presStyleLbl="revTx" presStyleIdx="3" presStyleCnt="4" custLinFactNeighborX="35725" custLinFactNeighborY="-22176">
        <dgm:presLayoutVars>
          <dgm:bulletEnabled val="1"/>
        </dgm:presLayoutVars>
      </dgm:prSet>
      <dgm:spPr/>
    </dgm:pt>
  </dgm:ptLst>
  <dgm:cxnLst>
    <dgm:cxn modelId="{09FD3501-2250-4364-A7F8-D6C3C5377481}" type="presOf" srcId="{FD5AEC52-3BEA-43A8-9957-1820162AB450}" destId="{CB443C12-4E29-40EE-A5B4-53406E00D8AD}" srcOrd="0" destOrd="0" presId="urn:microsoft.com/office/officeart/2009/3/layout/DescendingProcess"/>
    <dgm:cxn modelId="{B101AE1B-B4A6-45B8-A61F-F94FC38DBEA6}" type="presOf" srcId="{8238C7D8-ED1D-4080-BD97-48D51CAEA9A8}" destId="{855AC719-0430-4017-B173-4656C2625727}" srcOrd="0" destOrd="0" presId="urn:microsoft.com/office/officeart/2009/3/layout/DescendingProcess"/>
    <dgm:cxn modelId="{21507E25-A429-4170-AB6B-41A6F80A4F15}" srcId="{579F76E3-7725-4299-9BD9-03C5A3951521}" destId="{3B07F970-5532-41B5-9ED6-FBC8D65326CA}" srcOrd="2" destOrd="0" parTransId="{9332ACD6-1022-42CB-B180-E31EFFA42DBA}" sibTransId="{8238C7D8-ED1D-4080-BD97-48D51CAEA9A8}"/>
    <dgm:cxn modelId="{B1D02C3A-B719-45DD-B516-337DC31F2F9F}" type="presOf" srcId="{723C9345-B4F9-4C65-BC53-FA18A5E7C549}" destId="{409379C2-54D3-4C07-AAF7-5D8452815809}" srcOrd="0" destOrd="0" presId="urn:microsoft.com/office/officeart/2009/3/layout/DescendingProcess"/>
    <dgm:cxn modelId="{AA470B3C-C51D-4417-A894-F768038ADC0B}" type="presOf" srcId="{A9E60CBE-8036-489B-9898-389BCD82ABDA}" destId="{E56AE676-FEF1-4512-A9BE-669FC4A27004}" srcOrd="0" destOrd="0" presId="urn:microsoft.com/office/officeart/2009/3/layout/DescendingProcess"/>
    <dgm:cxn modelId="{F582725D-7141-4706-AF79-C6917CDC1AC4}" srcId="{579F76E3-7725-4299-9BD9-03C5A3951521}" destId="{512945F7-590D-45DF-899C-F5AA922DA2EF}" srcOrd="1" destOrd="0" parTransId="{4B37EC43-C649-4713-92B8-D956090D3565}" sibTransId="{FD5AEC52-3BEA-43A8-9957-1820162AB450}"/>
    <dgm:cxn modelId="{5F3EF173-F50F-4A33-90F0-DFAD6B4FC521}" srcId="{579F76E3-7725-4299-9BD9-03C5A3951521}" destId="{A9E60CBE-8036-489B-9898-389BCD82ABDA}" srcOrd="3" destOrd="0" parTransId="{8B93E11A-25B5-4CEB-A473-043F38310A08}" sibTransId="{38DE4BB0-7266-4695-85DA-072DA345BD53}"/>
    <dgm:cxn modelId="{265BD5CB-4FE8-48BD-8576-6E71EC8A2E6E}" srcId="{579F76E3-7725-4299-9BD9-03C5A3951521}" destId="{723C9345-B4F9-4C65-BC53-FA18A5E7C549}" srcOrd="0" destOrd="0" parTransId="{E512EF7E-3F29-41F7-BE00-8181CDAE99DA}" sibTransId="{E5E865F9-EAFF-4005-9750-EFAF68F090D7}"/>
    <dgm:cxn modelId="{C92D9AE3-E8CD-49F8-8F3F-C2BFB2E58730}" type="presOf" srcId="{512945F7-590D-45DF-899C-F5AA922DA2EF}" destId="{7A74C1CB-D7D7-4D63-9B39-6DDB89244C76}" srcOrd="0" destOrd="0" presId="urn:microsoft.com/office/officeart/2009/3/layout/DescendingProcess"/>
    <dgm:cxn modelId="{B27129E9-31C5-4A8F-8B55-50986B93F226}" type="presOf" srcId="{579F76E3-7725-4299-9BD9-03C5A3951521}" destId="{9BF4D50B-CA62-417C-A139-B5B1ADD4F683}" srcOrd="0" destOrd="0" presId="urn:microsoft.com/office/officeart/2009/3/layout/DescendingProcess"/>
    <dgm:cxn modelId="{51F38FFB-2692-44E2-A571-DB23E085E59E}" type="presOf" srcId="{3B07F970-5532-41B5-9ED6-FBC8D65326CA}" destId="{3FF3CDD6-EED4-4A6D-80A1-0872097F214F}" srcOrd="0" destOrd="0" presId="urn:microsoft.com/office/officeart/2009/3/layout/DescendingProcess"/>
    <dgm:cxn modelId="{9954629C-5956-4CDD-A2D3-97E658914EA2}" type="presParOf" srcId="{9BF4D50B-CA62-417C-A139-B5B1ADD4F683}" destId="{4EB10B88-881C-4CB4-8AD8-435A34E0F4EE}" srcOrd="0" destOrd="0" presId="urn:microsoft.com/office/officeart/2009/3/layout/DescendingProcess"/>
    <dgm:cxn modelId="{D10BAD77-F039-49FB-8881-40BD7DB217D3}" type="presParOf" srcId="{9BF4D50B-CA62-417C-A139-B5B1ADD4F683}" destId="{409379C2-54D3-4C07-AAF7-5D8452815809}" srcOrd="1" destOrd="0" presId="urn:microsoft.com/office/officeart/2009/3/layout/DescendingProcess"/>
    <dgm:cxn modelId="{49B4451B-ACCF-4AF8-AA8A-AF2BA6F8CAB0}" type="presParOf" srcId="{9BF4D50B-CA62-417C-A139-B5B1ADD4F683}" destId="{7A74C1CB-D7D7-4D63-9B39-6DDB89244C76}" srcOrd="2" destOrd="0" presId="urn:microsoft.com/office/officeart/2009/3/layout/DescendingProcess"/>
    <dgm:cxn modelId="{41E5C8F1-4C29-4B20-AB96-FD0AB1552409}" type="presParOf" srcId="{9BF4D50B-CA62-417C-A139-B5B1ADD4F683}" destId="{E199E605-294C-441A-A7A2-E385AD254C73}" srcOrd="3" destOrd="0" presId="urn:microsoft.com/office/officeart/2009/3/layout/DescendingProcess"/>
    <dgm:cxn modelId="{88E032C8-D3AD-4F44-BF0F-9752775CC555}" type="presParOf" srcId="{E199E605-294C-441A-A7A2-E385AD254C73}" destId="{CB443C12-4E29-40EE-A5B4-53406E00D8AD}" srcOrd="0" destOrd="0" presId="urn:microsoft.com/office/officeart/2009/3/layout/DescendingProcess"/>
    <dgm:cxn modelId="{0499BFBE-DAE6-4E15-A4FF-D157C49A34AF}" type="presParOf" srcId="{9BF4D50B-CA62-417C-A139-B5B1ADD4F683}" destId="{3FF3CDD6-EED4-4A6D-80A1-0872097F214F}" srcOrd="4" destOrd="0" presId="urn:microsoft.com/office/officeart/2009/3/layout/DescendingProcess"/>
    <dgm:cxn modelId="{A9193CCC-CF24-4A42-86A3-FC6D78825FDD}" type="presParOf" srcId="{9BF4D50B-CA62-417C-A139-B5B1ADD4F683}" destId="{787C0933-DB89-4780-AA18-6622B5B2D4CD}" srcOrd="5" destOrd="0" presId="urn:microsoft.com/office/officeart/2009/3/layout/DescendingProcess"/>
    <dgm:cxn modelId="{DD73EDC6-1F4F-422B-B887-E1865B5BF405}" type="presParOf" srcId="{787C0933-DB89-4780-AA18-6622B5B2D4CD}" destId="{855AC719-0430-4017-B173-4656C2625727}" srcOrd="0" destOrd="0" presId="urn:microsoft.com/office/officeart/2009/3/layout/DescendingProcess"/>
    <dgm:cxn modelId="{DB053E3B-74CD-4742-A786-92D711AC8D11}" type="presParOf" srcId="{9BF4D50B-CA62-417C-A139-B5B1ADD4F683}" destId="{E56AE676-FEF1-4512-A9BE-669FC4A27004}" srcOrd="6" destOrd="0" presId="urn:microsoft.com/office/officeart/2009/3/layout/Descending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10B88-881C-4CB4-8AD8-435A34E0F4EE}">
      <dsp:nvSpPr>
        <dsp:cNvPr id="0" name=""/>
        <dsp:cNvSpPr/>
      </dsp:nvSpPr>
      <dsp:spPr>
        <a:xfrm rot="3829968">
          <a:off x="1972352" y="988441"/>
          <a:ext cx="5029890" cy="3507721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468E55-A808-4C34-AD33-71989ADE032E}">
      <dsp:nvSpPr>
        <dsp:cNvPr id="0" name=""/>
        <dsp:cNvSpPr/>
      </dsp:nvSpPr>
      <dsp:spPr>
        <a:xfrm>
          <a:off x="3240941" y="1404002"/>
          <a:ext cx="127020" cy="127020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4E76707-ECC8-44E0-9D8A-9A904319F96B}">
      <dsp:nvSpPr>
        <dsp:cNvPr id="0" name=""/>
        <dsp:cNvSpPr/>
      </dsp:nvSpPr>
      <dsp:spPr>
        <a:xfrm>
          <a:off x="4305273" y="1912282"/>
          <a:ext cx="127020" cy="127020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B443C12-4E29-40EE-A5B4-53406E00D8AD}">
      <dsp:nvSpPr>
        <dsp:cNvPr id="0" name=""/>
        <dsp:cNvSpPr/>
      </dsp:nvSpPr>
      <dsp:spPr>
        <a:xfrm>
          <a:off x="5077047" y="2507452"/>
          <a:ext cx="127020" cy="127020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09379C2-54D3-4C07-AAF7-5D8452815809}">
      <dsp:nvSpPr>
        <dsp:cNvPr id="0" name=""/>
        <dsp:cNvSpPr/>
      </dsp:nvSpPr>
      <dsp:spPr>
        <a:xfrm>
          <a:off x="613658" y="169335"/>
          <a:ext cx="2371437" cy="93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尋找畫面中最大輪廓</a:t>
          </a:r>
        </a:p>
      </dsp:txBody>
      <dsp:txXfrm>
        <a:off x="613658" y="169335"/>
        <a:ext cx="2371437" cy="932260"/>
      </dsp:txXfrm>
    </dsp:sp>
    <dsp:sp modelId="{48FEBAB8-AE98-49EC-9C07-BC48093610F5}">
      <dsp:nvSpPr>
        <dsp:cNvPr id="0" name=""/>
        <dsp:cNvSpPr/>
      </dsp:nvSpPr>
      <dsp:spPr>
        <a:xfrm>
          <a:off x="3926805" y="832047"/>
          <a:ext cx="3525109" cy="93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取得最大輪廓中心點位置</a:t>
          </a:r>
          <a: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(P)</a:t>
          </a:r>
          <a:endParaRPr lang="zh-TW" altLang="en-US" sz="1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3926805" y="832047"/>
        <a:ext cx="3525109" cy="932260"/>
      </dsp:txXfrm>
    </dsp:sp>
    <dsp:sp modelId="{F120F3BE-41A6-417C-8A29-EB8CEC220628}">
      <dsp:nvSpPr>
        <dsp:cNvPr id="0" name=""/>
        <dsp:cNvSpPr/>
      </dsp:nvSpPr>
      <dsp:spPr>
        <a:xfrm>
          <a:off x="1512907" y="1638699"/>
          <a:ext cx="2371437" cy="93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取得原畫面</a:t>
          </a:r>
          <a: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P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點</a:t>
          </a:r>
          <a: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BGR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值</a:t>
          </a:r>
        </a:p>
      </dsp:txBody>
      <dsp:txXfrm>
        <a:off x="1512907" y="1638699"/>
        <a:ext cx="2371437" cy="932260"/>
      </dsp:txXfrm>
    </dsp:sp>
    <dsp:sp modelId="{855AC719-0430-4017-B173-4656C2625727}">
      <dsp:nvSpPr>
        <dsp:cNvPr id="0" name=""/>
        <dsp:cNvSpPr/>
      </dsp:nvSpPr>
      <dsp:spPr>
        <a:xfrm>
          <a:off x="5729909" y="3172676"/>
          <a:ext cx="127020" cy="127020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CF6C728-CE8C-4303-9B42-68A24A316EA2}">
      <dsp:nvSpPr>
        <dsp:cNvPr id="0" name=""/>
        <dsp:cNvSpPr/>
      </dsp:nvSpPr>
      <dsp:spPr>
        <a:xfrm>
          <a:off x="5693438" y="1977371"/>
          <a:ext cx="3191267" cy="93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在字典中尋找與</a:t>
          </a:r>
          <a: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P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點</a:t>
          </a:r>
          <a: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BGR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值誤差不超過設定範圍的最相近顏色</a:t>
          </a:r>
        </a:p>
      </dsp:txBody>
      <dsp:txXfrm>
        <a:off x="5693438" y="1977371"/>
        <a:ext cx="3191267" cy="932260"/>
      </dsp:txXfrm>
    </dsp:sp>
    <dsp:sp modelId="{E0880B1A-B513-422A-A7BD-5C48B6A9F726}">
      <dsp:nvSpPr>
        <dsp:cNvPr id="0" name=""/>
        <dsp:cNvSpPr/>
      </dsp:nvSpPr>
      <dsp:spPr>
        <a:xfrm>
          <a:off x="1367181" y="2939384"/>
          <a:ext cx="3525109" cy="93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找到</a:t>
          </a:r>
          <a: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顯示最相近顏色和對應</a:t>
          </a:r>
          <a: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BGR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值</a:t>
          </a:r>
          <a:b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</a:br>
          <a:r>
            <a:rPr lang="zh-TW" altLang="en-US" sz="18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沒找到</a:t>
          </a:r>
          <a: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顯示</a:t>
          </a:r>
          <a: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none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以及點擊處</a:t>
          </a:r>
          <a: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BGR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值</a:t>
          </a:r>
        </a:p>
      </dsp:txBody>
      <dsp:txXfrm>
        <a:off x="1367181" y="2939384"/>
        <a:ext cx="3525109" cy="932260"/>
      </dsp:txXfrm>
    </dsp:sp>
    <dsp:sp modelId="{47AD0DB4-BB53-48B0-BD18-8B8A1C2F76DE}">
      <dsp:nvSpPr>
        <dsp:cNvPr id="0" name=""/>
        <dsp:cNvSpPr/>
      </dsp:nvSpPr>
      <dsp:spPr>
        <a:xfrm>
          <a:off x="5122169" y="4496441"/>
          <a:ext cx="3204645" cy="93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按鍵盤任意鍵結束</a:t>
          </a:r>
        </a:p>
      </dsp:txBody>
      <dsp:txXfrm>
        <a:off x="5122169" y="4496441"/>
        <a:ext cx="3204645" cy="932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10B88-881C-4CB4-8AD8-435A34E0F4EE}">
      <dsp:nvSpPr>
        <dsp:cNvPr id="0" name=""/>
        <dsp:cNvSpPr/>
      </dsp:nvSpPr>
      <dsp:spPr>
        <a:xfrm rot="3829968">
          <a:off x="2298749" y="988441"/>
          <a:ext cx="5029890" cy="3507721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443C12-4E29-40EE-A5B4-53406E00D8AD}">
      <dsp:nvSpPr>
        <dsp:cNvPr id="0" name=""/>
        <dsp:cNvSpPr/>
      </dsp:nvSpPr>
      <dsp:spPr>
        <a:xfrm>
          <a:off x="3994228" y="1571969"/>
          <a:ext cx="127020" cy="127020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55AC719-0430-4017-B173-4656C2625727}">
      <dsp:nvSpPr>
        <dsp:cNvPr id="0" name=""/>
        <dsp:cNvSpPr/>
      </dsp:nvSpPr>
      <dsp:spPr>
        <a:xfrm>
          <a:off x="5625403" y="2682802"/>
          <a:ext cx="127020" cy="127020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09379C2-54D3-4C07-AAF7-5D8452815809}">
      <dsp:nvSpPr>
        <dsp:cNvPr id="0" name=""/>
        <dsp:cNvSpPr/>
      </dsp:nvSpPr>
      <dsp:spPr>
        <a:xfrm>
          <a:off x="710335" y="76202"/>
          <a:ext cx="2371437" cy="93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點擊滑鼠左鍵兩下</a:t>
          </a:r>
          <a:b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</a:b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或按鍵盤任意鍵結束</a:t>
          </a:r>
        </a:p>
      </dsp:txBody>
      <dsp:txXfrm>
        <a:off x="710335" y="76202"/>
        <a:ext cx="2371437" cy="932260"/>
      </dsp:txXfrm>
    </dsp:sp>
    <dsp:sp modelId="{7A74C1CB-D7D7-4D63-9B39-6DDB89244C76}">
      <dsp:nvSpPr>
        <dsp:cNvPr id="0" name=""/>
        <dsp:cNvSpPr/>
      </dsp:nvSpPr>
      <dsp:spPr>
        <a:xfrm>
          <a:off x="4766936" y="1006939"/>
          <a:ext cx="3268738" cy="93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在字典中尋找與</a:t>
          </a:r>
          <a: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P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點</a:t>
          </a:r>
          <a: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BGR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值誤差不超過設定範圍的最相近顏色</a:t>
          </a:r>
        </a:p>
      </dsp:txBody>
      <dsp:txXfrm>
        <a:off x="4766936" y="1006939"/>
        <a:ext cx="3268738" cy="932260"/>
      </dsp:txXfrm>
    </dsp:sp>
    <dsp:sp modelId="{3FF3CDD6-EED4-4A6D-80A1-0872097F214F}">
      <dsp:nvSpPr>
        <dsp:cNvPr id="0" name=""/>
        <dsp:cNvSpPr/>
      </dsp:nvSpPr>
      <dsp:spPr>
        <a:xfrm>
          <a:off x="1579567" y="2426571"/>
          <a:ext cx="3690405" cy="93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找到</a:t>
          </a:r>
          <a: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顯示最相近顏色和對應</a:t>
          </a:r>
          <a: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BGR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值</a:t>
          </a:r>
          <a:b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</a:br>
          <a:r>
            <a:rPr lang="zh-TW" altLang="en-US" sz="18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沒找到</a:t>
          </a:r>
          <a: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: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顯示</a:t>
          </a:r>
          <a: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none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以及點擊處</a:t>
          </a:r>
          <a:r>
            <a:rPr lang="en-US" altLang="zh-TW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BGR</a:t>
          </a: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值</a:t>
          </a:r>
        </a:p>
      </dsp:txBody>
      <dsp:txXfrm>
        <a:off x="1579567" y="2426571"/>
        <a:ext cx="3690405" cy="932260"/>
      </dsp:txXfrm>
    </dsp:sp>
    <dsp:sp modelId="{E56AE676-FEF1-4512-A9BE-669FC4A27004}">
      <dsp:nvSpPr>
        <dsp:cNvPr id="0" name=""/>
        <dsp:cNvSpPr/>
      </dsp:nvSpPr>
      <dsp:spPr>
        <a:xfrm>
          <a:off x="5688528" y="4687629"/>
          <a:ext cx="3204645" cy="93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回到顯示畫面</a:t>
          </a:r>
        </a:p>
      </dsp:txBody>
      <dsp:txXfrm>
        <a:off x="5688528" y="4687629"/>
        <a:ext cx="3204645" cy="932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6FE7-87A3-475E-9F04-2EAA0CFC93C9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2EBF-F682-43D7-AAB7-ADF72714D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37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6FE7-87A3-475E-9F04-2EAA0CFC93C9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2EBF-F682-43D7-AAB7-ADF72714D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62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6FE7-87A3-475E-9F04-2EAA0CFC93C9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2EBF-F682-43D7-AAB7-ADF72714D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16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6FE7-87A3-475E-9F04-2EAA0CFC93C9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2EBF-F682-43D7-AAB7-ADF72714D4C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814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6FE7-87A3-475E-9F04-2EAA0CFC93C9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2EBF-F682-43D7-AAB7-ADF72714D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445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6FE7-87A3-475E-9F04-2EAA0CFC93C9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2EBF-F682-43D7-AAB7-ADF72714D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606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6FE7-87A3-475E-9F04-2EAA0CFC93C9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2EBF-F682-43D7-AAB7-ADF72714D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086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6FE7-87A3-475E-9F04-2EAA0CFC93C9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2EBF-F682-43D7-AAB7-ADF72714D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647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6FE7-87A3-475E-9F04-2EAA0CFC93C9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2EBF-F682-43D7-AAB7-ADF72714D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86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6FE7-87A3-475E-9F04-2EAA0CFC93C9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2EBF-F682-43D7-AAB7-ADF72714D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97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6FE7-87A3-475E-9F04-2EAA0CFC93C9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2EBF-F682-43D7-AAB7-ADF72714D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75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6FE7-87A3-475E-9F04-2EAA0CFC93C9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2EBF-F682-43D7-AAB7-ADF72714D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69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6FE7-87A3-475E-9F04-2EAA0CFC93C9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2EBF-F682-43D7-AAB7-ADF72714D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41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6FE7-87A3-475E-9F04-2EAA0CFC93C9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2EBF-F682-43D7-AAB7-ADF72714D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22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6FE7-87A3-475E-9F04-2EAA0CFC93C9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2EBF-F682-43D7-AAB7-ADF72714D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91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6FE7-87A3-475E-9F04-2EAA0CFC93C9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2EBF-F682-43D7-AAB7-ADF72714D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05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6FE7-87A3-475E-9F04-2EAA0CFC93C9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82EBF-F682-43D7-AAB7-ADF72714D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54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1916FE7-87A3-475E-9F04-2EAA0CFC93C9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A382EBF-F682-43D7-AAB7-ADF72714D4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16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  <p:sldLayoutId id="2147484122" r:id="rId13"/>
    <p:sldLayoutId id="2147484123" r:id="rId14"/>
    <p:sldLayoutId id="2147484124" r:id="rId15"/>
    <p:sldLayoutId id="2147484125" r:id="rId16"/>
    <p:sldLayoutId id="214748412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49000"/>
                <a:lumOff val="51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F7EB428-A0B8-FACB-E944-0A2D2B49C026}"/>
              </a:ext>
            </a:extLst>
          </p:cNvPr>
          <p:cNvSpPr/>
          <p:nvPr/>
        </p:nvSpPr>
        <p:spPr>
          <a:xfrm>
            <a:off x="2589759" y="753498"/>
            <a:ext cx="70118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自動化光學檢測</a:t>
            </a:r>
            <a:r>
              <a:rPr lang="en-US" altLang="zh-TW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</a:t>
            </a:r>
            <a:r>
              <a:rPr lang="zh-TW" alt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endParaRPr lang="zh-TW" alt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019C36-0AE3-BD0E-F5CB-DDA61085BF3C}"/>
              </a:ext>
            </a:extLst>
          </p:cNvPr>
          <p:cNvSpPr/>
          <p:nvPr/>
        </p:nvSpPr>
        <p:spPr>
          <a:xfrm>
            <a:off x="3748375" y="1772559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i="1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影像顏色偵測</a:t>
            </a:r>
            <a:endParaRPr lang="zh-TW" altLang="en-US" sz="5400" b="0" i="1" cap="none" spc="0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6292CFF-985D-ABD8-6723-EB8258401E84}"/>
              </a:ext>
            </a:extLst>
          </p:cNvPr>
          <p:cNvSpPr txBox="1"/>
          <p:nvPr/>
        </p:nvSpPr>
        <p:spPr>
          <a:xfrm>
            <a:off x="2665100" y="3521242"/>
            <a:ext cx="2965693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27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110323103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官敬堯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110327012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蔡承劭 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7B93B20-273C-AB9C-8956-ACD188C04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9873">
            <a:off x="6688665" y="2261961"/>
            <a:ext cx="4207933" cy="42079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677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9317B-CA27-2824-EE04-B09003300C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0810" y="2421467"/>
            <a:ext cx="9440333" cy="30056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/>
              </a:buClr>
            </a:pPr>
            <a:r>
              <a:rPr lang="zh-TW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顏色有很多種，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多變的</a:t>
            </a:r>
            <a:r>
              <a:rPr lang="zh-TW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顏色豐富了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我們的</a:t>
            </a:r>
            <a:r>
              <a:rPr lang="zh-TW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生活，人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們</a:t>
            </a:r>
            <a:r>
              <a:rPr lang="zh-TW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經常在選擇顏色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zh-TW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，不知道所見顏色較確切的名稱，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無法準確的表達自己的感受或想法，就好比</a:t>
            </a:r>
            <a:r>
              <a:rPr lang="zh-TW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看到一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件</a:t>
            </a:r>
            <a:r>
              <a:rPr lang="zh-TW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藍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綠</a:t>
            </a:r>
            <a:r>
              <a:rPr lang="zh-TW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色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上衣，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有人</a:t>
            </a:r>
            <a:r>
              <a:rPr lang="zh-TW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說它是藍色的，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有人說他是綠色的，</a:t>
            </a:r>
            <a:r>
              <a:rPr lang="zh-TW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但其實它更精確的名稱是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孔雀</a:t>
            </a:r>
            <a:r>
              <a:rPr lang="zh-TW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藍等等</a:t>
            </a:r>
            <a:r>
              <a:rPr lang="en-US" altLang="zh-TW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DEA168-ADCC-7444-606C-AF02E3EB5286}"/>
              </a:ext>
            </a:extLst>
          </p:cNvPr>
          <p:cNvSpPr/>
          <p:nvPr/>
        </p:nvSpPr>
        <p:spPr>
          <a:xfrm>
            <a:off x="3927558" y="876068"/>
            <a:ext cx="460683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</a:t>
            </a:r>
            <a:r>
              <a:rPr lang="en-US" altLang="zh-TW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otivation</a:t>
            </a:r>
            <a:endParaRPr lang="zh-TW" alt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914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2DED04B-BCDE-E13F-5708-33942F21B84B}"/>
              </a:ext>
            </a:extLst>
          </p:cNvPr>
          <p:cNvSpPr/>
          <p:nvPr/>
        </p:nvSpPr>
        <p:spPr>
          <a:xfrm>
            <a:off x="3919091" y="766001"/>
            <a:ext cx="460683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Purpose</a:t>
            </a:r>
            <a:endParaRPr lang="zh-TW" alt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57389F88-A0A8-07CD-E28E-5DAA4BC0B8DA}"/>
              </a:ext>
            </a:extLst>
          </p:cNvPr>
          <p:cNvSpPr txBox="1">
            <a:spLocks/>
          </p:cNvSpPr>
          <p:nvPr/>
        </p:nvSpPr>
        <p:spPr>
          <a:xfrm>
            <a:off x="1510812" y="2506133"/>
            <a:ext cx="9440333" cy="3005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5"/>
              </a:buClr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為了能準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確判斷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生活中的各種顏色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，讓大家可以更方便的認識更多或是找到自己喜歡的顏色名稱。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故本專題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將影像與數據庫對比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分析，便利人們對於色彩有更進一步的認知。</a:t>
            </a:r>
          </a:p>
        </p:txBody>
      </p:sp>
    </p:spTree>
    <p:extLst>
      <p:ext uri="{BB962C8B-B14F-4D97-AF65-F5344CB8AC3E}">
        <p14:creationId xmlns:p14="http://schemas.microsoft.com/office/powerpoint/2010/main" val="109506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34D301-F5AD-D072-1D2F-FCE91F82540E}"/>
              </a:ext>
            </a:extLst>
          </p:cNvPr>
          <p:cNvSpPr/>
          <p:nvPr/>
        </p:nvSpPr>
        <p:spPr>
          <a:xfrm>
            <a:off x="3927558" y="746036"/>
            <a:ext cx="460683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Methods</a:t>
            </a:r>
            <a:endParaRPr lang="zh-TW" alt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421434E-B063-6739-F1D2-26CF924B4F7D}"/>
              </a:ext>
            </a:extLst>
          </p:cNvPr>
          <p:cNvSpPr txBox="1">
            <a:spLocks/>
          </p:cNvSpPr>
          <p:nvPr/>
        </p:nvSpPr>
        <p:spPr>
          <a:xfrm>
            <a:off x="2535279" y="2167466"/>
            <a:ext cx="7540055" cy="3605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5"/>
              </a:buClr>
            </a:pP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建立一個資料庫，顏色名稱以及其對應的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BGR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值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開啟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WEBCAM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，讀取並顯示畫面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5"/>
              </a:buClr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由操作者決定自動偵測畫面中最大顏色面積</a:t>
            </a:r>
            <a:r>
              <a:rPr lang="en-US" altLang="zh-TW" sz="2400" cap="small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cap="none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g</a:t>
            </a:r>
            <a:r>
              <a:rPr lang="zh-TW" altLang="en-US" sz="2400" cap="small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鍵</a:t>
            </a:r>
            <a:r>
              <a:rPr lang="en-US" altLang="zh-TW" sz="2400" cap="small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或是手動點擊偵測指定位置顏色</a:t>
            </a:r>
            <a:r>
              <a:rPr lang="en-US" altLang="zh-TW" sz="2400" cap="none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(c</a:t>
            </a:r>
            <a:r>
              <a:rPr lang="zh-TW" altLang="en-US" sz="2400" cap="none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鍵</a:t>
            </a:r>
            <a:r>
              <a:rPr lang="en-US" altLang="zh-TW" sz="2400" cap="none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Clr>
                <a:schemeClr val="accent5"/>
              </a:buClr>
            </a:pPr>
            <a:r>
              <a:rPr lang="zh-TW" altLang="en-US" sz="2400" cap="none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結束偵測</a:t>
            </a:r>
            <a:r>
              <a:rPr lang="en-US" altLang="zh-TW" sz="2400" cap="none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(q</a:t>
            </a:r>
            <a:r>
              <a:rPr lang="zh-TW" altLang="en-US" sz="2400" cap="none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鍵</a:t>
            </a:r>
            <a:r>
              <a:rPr lang="en-US" altLang="zh-TW" sz="2400" cap="none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cap="none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44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855C278-07E7-4BAC-1F54-CD4B551C4C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10" y="1124968"/>
            <a:ext cx="6227723" cy="490329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64D7D2C-B8B7-6E92-60AF-2B9FA23E62DE}"/>
              </a:ext>
            </a:extLst>
          </p:cNvPr>
          <p:cNvSpPr/>
          <p:nvPr/>
        </p:nvSpPr>
        <p:spPr>
          <a:xfrm>
            <a:off x="3724358" y="100039"/>
            <a:ext cx="46068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總流程圖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72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6AE3662-2ECB-E5EB-9ED3-751A2AA9FDAD}"/>
              </a:ext>
            </a:extLst>
          </p:cNvPr>
          <p:cNvSpPr/>
          <p:nvPr/>
        </p:nvSpPr>
        <p:spPr>
          <a:xfrm>
            <a:off x="3792580" y="311706"/>
            <a:ext cx="46068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自動偵測</a:t>
            </a:r>
            <a:r>
              <a:rPr lang="en-US" altLang="zh-TW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(g</a:t>
            </a:r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鍵</a:t>
            </a:r>
            <a:r>
              <a:rPr lang="en-US" altLang="zh-TW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2616215F-34B4-F3AA-D778-4F4F26A8DE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066441"/>
              </p:ext>
            </p:extLst>
          </p:nvPr>
        </p:nvGraphicFramePr>
        <p:xfrm>
          <a:off x="2819401" y="925771"/>
          <a:ext cx="8893174" cy="5826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CBA749F5-109E-585E-8589-8450A0A9F9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1" y="1235036"/>
            <a:ext cx="2273093" cy="543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7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003F64-5B5E-E609-47DC-180183E39BE3}"/>
              </a:ext>
            </a:extLst>
          </p:cNvPr>
          <p:cNvSpPr/>
          <p:nvPr/>
        </p:nvSpPr>
        <p:spPr>
          <a:xfrm>
            <a:off x="3792580" y="311706"/>
            <a:ext cx="46068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手動偵測</a:t>
            </a:r>
            <a:r>
              <a:rPr lang="en-US" altLang="zh-TW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(c</a:t>
            </a:r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鍵</a:t>
            </a:r>
            <a:r>
              <a:rPr lang="en-US" altLang="zh-TW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9" name="資料庫圖表 18">
            <a:extLst>
              <a:ext uri="{FF2B5EF4-FFF2-40B4-BE49-F238E27FC236}">
                <a16:creationId xmlns:a16="http://schemas.microsoft.com/office/drawing/2014/main" id="{642CFE73-1C9A-2444-2D0B-D798D4D33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2589674"/>
              </p:ext>
            </p:extLst>
          </p:nvPr>
        </p:nvGraphicFramePr>
        <p:xfrm>
          <a:off x="3488267" y="833187"/>
          <a:ext cx="8893174" cy="5826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AB4440C9-8770-0452-0271-2106BB7EEF87}"/>
              </a:ext>
            </a:extLst>
          </p:cNvPr>
          <p:cNvCxnSpPr>
            <a:cxnSpLocks/>
          </p:cNvCxnSpPr>
          <p:nvPr/>
        </p:nvCxnSpPr>
        <p:spPr>
          <a:xfrm rot="10800000">
            <a:off x="4741335" y="2032002"/>
            <a:ext cx="5223933" cy="3598332"/>
          </a:xfrm>
          <a:prstGeom prst="bentConnector3">
            <a:avLst>
              <a:gd name="adj1" fmla="val 99919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615A5AF6-BB8A-54B0-C45E-B716BFC872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72" y="1896534"/>
            <a:ext cx="4173380" cy="42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4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361DA5C-F9B2-F182-00B9-323FF03625CC}"/>
              </a:ext>
            </a:extLst>
          </p:cNvPr>
          <p:cNvSpPr/>
          <p:nvPr/>
        </p:nvSpPr>
        <p:spPr>
          <a:xfrm>
            <a:off x="3927558" y="746036"/>
            <a:ext cx="460683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Experience</a:t>
            </a:r>
            <a:endParaRPr lang="zh-TW" alt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63BE1FA-0403-39B5-ED3D-CB04928DB26C}"/>
              </a:ext>
            </a:extLst>
          </p:cNvPr>
          <p:cNvSpPr txBox="1">
            <a:spLocks/>
          </p:cNvSpPr>
          <p:nvPr/>
        </p:nvSpPr>
        <p:spPr>
          <a:xfrm>
            <a:off x="1510812" y="2506133"/>
            <a:ext cx="9440333" cy="3005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5"/>
              </a:buClr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在研究的過程中學習到很多不同的顏色，並能更熟練地運用老師教給我們的想法與程式技巧，從而啟發出新的靈感與之相結合。</a:t>
            </a:r>
          </a:p>
        </p:txBody>
      </p:sp>
    </p:spTree>
    <p:extLst>
      <p:ext uri="{BB962C8B-B14F-4D97-AF65-F5344CB8AC3E}">
        <p14:creationId xmlns:p14="http://schemas.microsoft.com/office/powerpoint/2010/main" val="1303279648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234</TotalTime>
  <Words>338</Words>
  <Application>Microsoft Office PowerPoint</Application>
  <PresentationFormat>寬螢幕</PresentationFormat>
  <Paragraphs>29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標楷體</vt:lpstr>
      <vt:lpstr>Arial</vt:lpstr>
      <vt:lpstr>Times New Roman</vt:lpstr>
      <vt:lpstr>Tw Cen MT</vt:lpstr>
      <vt:lpstr>小水滴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承劭 蔡</dc:creator>
  <cp:lastModifiedBy>敬堯 官</cp:lastModifiedBy>
  <cp:revision>4</cp:revision>
  <dcterms:created xsi:type="dcterms:W3CDTF">2022-06-09T08:44:41Z</dcterms:created>
  <dcterms:modified xsi:type="dcterms:W3CDTF">2022-06-12T13:52:41Z</dcterms:modified>
</cp:coreProperties>
</file>