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2.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3.xml" ContentType="application/inkml+xml"/>
  <Override PartName="/ppt/notesSlides/notesSlide23.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24.xml" ContentType="application/vnd.openxmlformats-officedocument.presentationml.notesSlide+xml"/>
  <Override PartName="/ppt/ink/ink7.xml" ContentType="application/inkml+xml"/>
  <Override PartName="/ppt/notesSlides/notesSlide25.xml" ContentType="application/vnd.openxmlformats-officedocument.presentationml.notesSlide+xml"/>
  <Override PartName="/ppt/ink/ink8.xml" ContentType="application/inkml+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1"/>
  </p:notesMasterIdLst>
  <p:sldIdLst>
    <p:sldId id="256" r:id="rId2"/>
    <p:sldId id="257" r:id="rId3"/>
    <p:sldId id="284" r:id="rId4"/>
    <p:sldId id="258" r:id="rId5"/>
    <p:sldId id="259" r:id="rId6"/>
    <p:sldId id="260" r:id="rId7"/>
    <p:sldId id="262" r:id="rId8"/>
    <p:sldId id="263" r:id="rId9"/>
    <p:sldId id="285" r:id="rId10"/>
    <p:sldId id="264" r:id="rId11"/>
    <p:sldId id="265" r:id="rId12"/>
    <p:sldId id="288" r:id="rId13"/>
    <p:sldId id="289" r:id="rId14"/>
    <p:sldId id="290" r:id="rId15"/>
    <p:sldId id="291" r:id="rId16"/>
    <p:sldId id="292" r:id="rId17"/>
    <p:sldId id="293" r:id="rId18"/>
    <p:sldId id="294" r:id="rId19"/>
    <p:sldId id="295" r:id="rId20"/>
    <p:sldId id="287" r:id="rId21"/>
    <p:sldId id="266" r:id="rId22"/>
    <p:sldId id="267" r:id="rId23"/>
    <p:sldId id="301" r:id="rId24"/>
    <p:sldId id="298" r:id="rId25"/>
    <p:sldId id="299" r:id="rId26"/>
    <p:sldId id="300" r:id="rId27"/>
    <p:sldId id="270" r:id="rId28"/>
    <p:sldId id="271" r:id="rId29"/>
    <p:sldId id="273"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Open Sans Light" panose="020B0306030504020204" pitchFamily="34" charset="0"/>
      <p:regular r:id="rId40"/>
      <p:bold r:id="rId41"/>
      <p:italic r:id="rId42"/>
      <p:boldItalic r:id="rId43"/>
    </p:embeddedFont>
    <p:embeddedFont>
      <p:font typeface="Open Sans SemiBold" panose="020B0606030504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197"/>
  </p:normalViewPr>
  <p:slideViewPr>
    <p:cSldViewPr snapToGrid="0">
      <p:cViewPr varScale="1">
        <p:scale>
          <a:sx n="178" d="100"/>
          <a:sy n="178" d="100"/>
        </p:scale>
        <p:origin x="168" y="376"/>
      </p:cViewPr>
      <p:guideLst>
        <p:guide orient="horz" pos="1620"/>
        <p:guide pos="2880"/>
      </p:guideLst>
    </p:cSldViewPr>
  </p:slideViewPr>
  <p:notesTextViewPr>
    <p:cViewPr>
      <p:scale>
        <a:sx n="1" d="1"/>
        <a:sy n="1" d="1"/>
      </p:scale>
      <p:origin x="0" y="0"/>
    </p:cViewPr>
  </p:notesTextViewPr>
  <p:gridSpacing cx="1719072" cy="1719072"/>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22:03:38.788"/>
    </inkml:context>
    <inkml:brush xml:id="br0">
      <inkml:brushProperty name="width" value="0.05292" units="cm"/>
      <inkml:brushProperty name="height" value="0.05292" units="cm"/>
      <inkml:brushProperty name="color" value="#FF0000"/>
    </inkml:brush>
  </inkml:definitions>
  <inkml:trace contextRef="#ctx0" brushRef="#br0">6535 9829 24575,'6'-7'0,"-4"-11"0,3 15 0,-5-14 0,0 15 0,0-4 0,0 6 0,0 0 0,0-11 0,0 8 0,0-9 0,0 12 0,0 0 0,0 12 0,-5-9 0,-9 14 0,0 14 0,1-16 0,1 1 0,7 10 0,1-1 0,-8-3 0,12 2 0,0-23 0,12 5 0,14-6 0,4 0 0,-8 0 0,0 0 0,0 0 0,15-6 0,-15 5 0,4-17 0,5 10 0,-9-6 0,-1-3 0,8-4 0,-25-1 0,14 3 0,-12 1 0,-5 9 0,5-16 0,-6 11 0,0-11 0,0 16 0,0-3 0,0 12 0,0 0 0,12 0 0,-9 12 0,15 14 0,-8-3 0,-1 1 0,-5-5 0,2-1-365,9 7 0,-1-1 365,-5 4-45,-2-1 0,-1 3 45,-2 0 0,-2 2 0,-1 5 0,-2-1-585,-2-11 1,0-1 584,4 2 0,-3-4-95,-16-11 95,10 18 0,-23-20 0,9 4 0,-5-7 0,-4-6 0,3 0 0,3-3 0,-1 0 0,-5 1 0,9-1 0,1 1 680,7 2-680,-11-12 87,16 9-87,-3-9 1211,12 12-1211,-6 0 106,5 0-106,-17-6 0,15 5 0,-9-5 0</inkml:trace>
  <inkml:trace contextRef="#ctx0" brushRef="#br0" timeOffset="1299">6509 9446 24575,'0'-8'0,"0"2"0,-6 24 0,-7-8 0,4 21 0,-9-10 0,17-7 0,-5-2 0,6-12 0,0 0 0,0-12 0,0 10 0,6-22 0,7-2 0,0 8 0,0 0 0,9-10 0,-6 12 0,-1 3 0,-6 10 0,9-9 0,-17 12 0,23 12 0,-8-3 0,10 16 0,-12-10 0,3-2 0,-14-7 0,9-6 0,-12 11 0,0-8 0,-12 27 0,9-26 0,-8 14 0</inkml:trace>
  <inkml:trace contextRef="#ctx0" brushRef="#br0" timeOffset="2635">7501 9194 24575,'-22'-14'0,"-2"2"0,5 24 0,-9 8 0,8-4 0,1 2-1177,2 4 0,0 2 1177,-2-5 0,0 3 0,5 2 0,2 4 0,-2 1 0,-5 0 0,-2 0 0,2 2 0,6-2 0,0 1 0,1 1 0,0 0 0,-1-2 0,-1 0 0,1-1 0,2-1 0,2 1 0,3-1 0,0-1 0,-4 4 0,2-3 0,7-7 0,1-2 562,-6 4-562,6 9 0,0-4 0,20-16 0,1 0 0,-10 8 0,9-16 0,1 0 0</inkml:trace>
  <inkml:trace contextRef="#ctx0" brushRef="#br0" timeOffset="3371">7541 9697 24575,'-8'0'0,"2"0"0,-5 0 0,2 18 0,-16 4 0,10 6 0,2-12 0,1-2 0,3 1 0,-2 16 0,5-9 0,4-1 0,-4 8 0,12-25 0,7 14 0,2-18 0,16-12 0,-9 4 0,5-17 0,-2 16 0,-11-21 0,11 26 0,-16-14 0,3 18 0,-6 0 0,-5 0 0,23 0 0,-8 0 0,10 0 0,-2 6 0,1 0 0,7-3 0,-6 3 0,0 0 0,0-6 0,-13 0 0,5 0 0,-15 0 0,9-12 0,-12 3 0,0-4 0,0-5 0,0 15 0,0-8 0,0 11 0,0 0 0,0 11 0,0-8 0,0 9 0</inkml:trace>
  <inkml:trace contextRef="#ctx0" brushRef="#br0" timeOffset="3633">8215 9975 23249,'-25'26'0,"-1"-1"0,-5 4 0,9-5 0,19-15 652,-9 4-652,12-7 0,0-6 0,0 0 0</inkml:trace>
  <inkml:trace contextRef="#ctx0" brushRef="#br0" timeOffset="4930">7977 9935 24575,'0'7'0,"0"11"0,0-9 0,0 22 0,0-9 0,0 4 0,0-12 0,-6-9 0,5-10 0,-5 3 0,6-4 0</inkml:trace>
  <inkml:trace contextRef="#ctx0" brushRef="#br0" timeOffset="6171">8440 9776 24575,'-12'8'0,"4"15"0,-17-1 0,19-3 0,3 2 0,-9 13 0,12-14 0,0-2 0,12-17 0,-3 5 0,22-12 0,-12 0 0,1-1 0,-1 1 0,-1-2 0,-1-5 0,-2 1 0,3-3 0,-17 2 0,17 7 0,-15 6 0,9 0 0,5 0 0,5 6 0,6 0 0,2 1 0,-8-3 0,0 1-282,7 1 1,-1-1 281,0-5 0,9 0 0,-15-11 0,-2 2 0,-8-4 0,-12-5 0,0 15 0,0-15 563,0 17-563,0-5 0,0 12 0,0 7 0,0-4 0,0 3 0</inkml:trace>
  <inkml:trace contextRef="#ctx0" brushRef="#br0" timeOffset="6555">9141 9935 17004,'37'-5'0,"0"0"0,0 0 0,-1 0 0,-4 0 0,1 2 0,-4-1 0,-4 2 1638,-2 0 0,-6 4-1563,-4 17-75,-26 3 0,0-8 0,-2-1-168,-4 0 0,-2-1 168,2-4 0,-1-1 0,-14 6 517,14-4 0,2-1-517,2 1 2074,-2 5-2074,30-9 0,-9-5 0,14 0 1448,14 0-1448,6 0 0,-11 0 0,4 0 0,-4 0 0,10 0 0,-13 0 0,1 0 0</inkml:trace>
  <inkml:trace contextRef="#ctx0" brushRef="#br0" timeOffset="6766">9909 9935 24575,'-2'27'0,"0"0"0,0 0 0,2 1 0,-2-2 0,-6-2 0,-1-5 0,0-4 0,-22-2 0,21-7 0,-8-6 0</inkml:trace>
  <inkml:trace contextRef="#ctx0" brushRef="#br0" timeOffset="7522">10067 9710 24575,'0'-7'0,"0"1"0,0 6 0,0 0 0,0 6 0,0 7 0,0 14 0,0-5 0,0 8 0,0-15 0,0-2 0,0 5 0,12-15 0,9 9 0,13-12 0,-7-12 0,4 9 0,-4-15 0,-5 5 0,-6 1 0,-1-2 0,-1-8 0,0-9 0,-8 22 0,5-3 0,-8 12 0,9 0 0,-6 0 0,7 0 0,19 12 0,4-9 0,-17 6 0,1 0 0,0-8 0,-1-1 0,3 6 0,9-6 0,-11 0 0,1 0 0,-8-6 0,5-13 0,-16-3 0,10-5 0,-12 14 0,0 7 0,0-5 0,0 8 0,-12-9 0,10 41 0,-10-21 0,12 21 0</inkml:trace>
  <inkml:trace contextRef="#ctx0" brushRef="#br0" timeOffset="8066">10927 9829 24575,'17'-11'0,"0"0"0,4-6 0,-10 17 0,-22 11 0,2-2 0,-16 4 0,16 5 0,-3-9 0,24 22 0,15-9 0,-10 4 0,7-1 0,-24 2 0,-18-5 0,9-4 0,-4 0 0,-16-3 0,-5-2-1590,2 4 1,1 0 1589,-4-2 0,2-3 0,11-5 0,4-1 0,1 0 0,17-6 0,0-6 0,0 4 0,0-3 0,0-7 794,0 3 1,0-4 0,0 7 0</inkml:trace>
  <inkml:trace contextRef="#ctx0" brushRef="#br0" timeOffset="8516">11642 9895 21106,'-15'21'0,"0"0"0,1-1 0,-9 4 0,4-2 0,6 9 0,-13-17 0,4 11 413,-9-16 1,22 3-1,-3-12 1</inkml:trace>
  <inkml:trace contextRef="#ctx0" brushRef="#br0" timeOffset="9304">11827 9697 24575,'0'25'0,"-12"3"0,9 6 0,-9-8 0,12-13 0,0-7 0,12-6 0,-9 0 0,27 0 0,-8-17 0,5 6 0,-9-3 0,-5-3 0,-4-9 0,9 4 0,-17 3 0,17 1 0,-15 15 0,15-8 0,-5 11 0,13 0 0,-4 11-609,2-7 1,1 1 608,-10 7 0,1 1 0,3-5 0,1-1 0,8 6 0,-1-1 0,5-3 0,-12-3 0,0-1 0,9-5 0,-26-11 0,15 8 0,-17-15 0,5-1 1217,-6-3-1217,0 1 0,0 4 0,0 15 0,-6 2 0,5 2 0,-5 4 0</inkml:trace>
  <inkml:trace contextRef="#ctx0" brushRef="#br0" timeOffset="9766">12581 9750 24575,'1'20'0,"4"5"0,-11-10 0,6 10 0,0-10 0,0 10 0,0-16 0,6 8 0,25-15 0,-10 1 0,0 0 0,1-3 0,-1 0 0,10 0 0,-14 0 0,-14 0 0,9 0 0,-6 0 0,-5 17 0,5-1 0,-6 5 0,0-3 0,0-17 0,0 5 0,0-6 0</inkml:trace>
  <inkml:trace contextRef="#ctx0" brushRef="#br0" timeOffset="10266">12660 9168 15414,'28'12'0,"0"1"0,0-1 0,0 0 0,0 1 0,3 0 0,0 1 0,-2 0 0,-1 2 0,-4 1 0,-1 1 0,-2 1 0,-1 2 0,-1 1 0,-1 1 0,0 2 0,-1 0 0,4 5 0,0 0 0,-1 2 0,-2-2 0,-6-2 0,-1-1 0,-3 0 0,0-1 0,0 1 0,-2-1 0,-2-1 0,-3 1 0,-2-1 1638,-1-4 0,-2-2-1450,-9 9-188,-2 3 0,-10-17 424,10-1 0,2-7 0,7-6 1</inkml:trace>
  <inkml:trace contextRef="#ctx0" brushRef="#br0" timeOffset="10583">13930 9512 24575,'16'20'0,"1"-6"0,-23-9 0</inkml:trace>
  <inkml:trace contextRef="#ctx0" brushRef="#br0" timeOffset="10766">13851 9829 24575,'16'15'0,"0"-3"0,-22-12 0</inkml:trace>
  <inkml:trace contextRef="#ctx0" brushRef="#br0" timeOffset="11872">14407 9657 20017,'28'-21'0,"1"-1"0,0 1 0,-6 2 0,0-2 0,-2 1 0,-4 2 0,-1-3 0,-4-1 0,0-7 0,-2-2 0,0 4 0,-2 1 0,-7 5 0,-2 2 2136,1-7-2136,-6 1 774,-13 16-774,-9 9 0,8 8 0,0 5-590,0 2 0,0 3 590,3 3 0,1 4 0,0 0 0,1 3 0,1 1-1093,3 3 1,2 0 0,0 1 491,-1 2 0,0-1 0,4 0 601,4-5 0,2 0 0,2-3-244,0 2 1,4-5 243,9-8 0,1-2 0,-2 4 0,0-3 0,5-5 0,2-3 0,-2 1 0,2-1 0,4-2 0,1-2 0,-5-4 0,1-2 0,5-2 0,-3-1 0,-2-2 0,-4-3 0</inkml:trace>
  <inkml:trace contextRef="#ctx0" brushRef="#br0" timeOffset="12066">14949 9710 24575,'10'33'0,"1"-1"0,-3-5 0,-3-6 0,-5-15 0,-2-6 0,-4 0 0</inkml:trace>
  <inkml:trace contextRef="#ctx0" brushRef="#br0" timeOffset="12249">14790 9485 24575,'26'11'0,"0"0"0,-1-9 0,-11 13 0,1-1 0</inkml:trace>
  <inkml:trace contextRef="#ctx0" brushRef="#br0" timeOffset="12633">15227 9737 24575,'14'23'0,"-2"-13"0,-12-18 0,0-10 0,18-1 0,0 8 0,4 0 0,8-3 0,1 1-634,-5 6 0,-2 1 634,2 2 0,-3 2 0,-9 2 0,11 6 0,-16 7 0,9 14 0,-17-5 0,5 15 1268,-6-15-1268,0-2 0,0-8 0,0-12 0,0 0 0</inkml:trace>
  <inkml:trace contextRef="#ctx0" brushRef="#br0" timeOffset="13049">15782 9657 22022,'33'0'0,"0"0"0,0 0 0,7 2 0,-5-4 0,-4-9 1234,-22 8-1234,2-15 430,-11 5-430,0 4 218,-11-9-218,-6 16 0,-5 3 0,-7-5 0,-3 2 0,1 5 0,-1 4 0,2 1-494,0 2 0,1 2 494,-4 0 0,6 4 0,18 1 0,3 2 0,-2 1 0,3 0 0,11 2 0,6-1 0,6 0 0,5-3 0,1-6 0,2-5-489,3-2 1,-1-4 488,-8 0 0,0-2 0,5 2 0,1-2 0,-1-7 0,-1-1 0,11 4 0,-11-12 0</inkml:trace>
  <inkml:trace contextRef="#ctx0" brushRef="#br0" timeOffset="13632">16219 9697 24136,'26'0'0,"0"0"0,0 0 0,3 0 0,-2 0 218,2 0-218,-24-12 73,18 3-73,-21-4 37,3-4-37,-5 14 111,-5-15-111,-15 5 0,2 8 0,-3 1 0,0-3 0,-1 2-719,-4 4 1,1 2 718,4-2 0,2 2 0,-1 4 0,0 2 0,-8 2 0,9 16 0,2-11 0,14 17 0,20-20 0,-3 6 0,8-15 0,4-4 0,2 2 0,6 0 0,-8-6 0,-1 5 0,-10-17 0,10 15 1437,-16-14-1437,2 15 0,-11-4 0,0 12 0,6-4 0,-4 4 0,15 5 0,-8-2 0,5 4 0,3-7 0,-8-6 0,4 0 0,-7 0 0</inkml:trace>
  <inkml:trace contextRef="#ctx0" brushRef="#br0" timeOffset="13966">16656 9671 24575,'14'-6'0,"-14"-8"0,-3 0-3277,-8-11 0,11 10 1328,0 2 1949,0 7 1719,0-6-1719,17 9 0,2-3 0,2 0 0,6 6 0,2 0-1199,4-2 1,0-1 1198,-3 2 0,-1 0 0,-3-2 0,1 0 1638,-4 3 0,1 0-798,-4 0 0,-1 0-840,8 0 0,-2 0-3277,-16 0 2750,8 6 0,-15-4 0,4 3 0</inkml:trace>
  <inkml:trace contextRef="#ctx0" brushRef="#br0" timeOffset="14271">17899 9591 24575,'4'30'0,"-1"-1"0,3-2 0,-6-7 0,-17-20 0,12 0 0,-12 0 0</inkml:trace>
  <inkml:trace contextRef="#ctx0" brushRef="#br0" timeOffset="14449">17595 9393 24575,'20'12'0,"-1"1"0,15-3 0,-13 8 0,-9-18 0</inkml:trace>
  <inkml:trace contextRef="#ctx0" brushRef="#br0" timeOffset="14799">18031 9671 24575,'22'-4'0,"-1"0"0,13-7 0,-2-1 0,0-5-1639,-4 7 1,2 0 1636,-5 3 0,1 2 2,4 4 0,1 2 350,0 4 1,-1 2-351,-2-4 0,-3 3 0,2 19 613,-16-11-613,-11 11 0,0-16 0,0 9 1688,-11-17-1688,2 17 0,-4-15 0,7 9 0</inkml:trace>
  <inkml:trace contextRef="#ctx0" brushRef="#br0" timeOffset="16097">19368 9472 24575,'0'-15'0,"0"4"0,0 11 0,0 0 0,-6 11 0,4-8 0,-4 15 0,-5-5 0,2 14 0,-5 6 0,11-12 0,1-2 0,2 3 0,17-4 0,11-18 0,-2-2 0,1-2 0,1-5 0,-2-1 0,-1 0 0,-3-2 0,5-15 0,-9 14 0,-17-5 0,5 4 0,-6-1 0,12 3 0,-9 12 0,14 12 0,2 3 0,3-1 0,4 2 0,4-2 0,-2-11 0,0-2 0,7 10 0,-2-4-240,-12-12 1,-1-2 239,15 4 0,-32-14 0,15 3 0,-17-6 0,5-13 0,-6 17 0,0-1 479,0 17-479,0 0 0,-6-6 0,5 4 0,-5-4 0</inkml:trace>
  <inkml:trace contextRef="#ctx0" brushRef="#br0" timeOffset="16783">19116 9155 18294,'34'-3'0,"-1"0"0,0 0 0,1 0 0,2 2 0,1 1 0,-1 0 0,-4-2 0,3-4 0,1 0 0,-6 4 0,3 0 0,2 1 0,-1 0 0,-3 1 0,0 0 0,0 0 0,1-1-727,3-3 1,1-1 0,0 0 0,-2 1 726,2 3 0,-3 1 0,-2-2 0,0-4 0,-5 0 2478,-7 6-2478,-13 0 1437,-6-5-1437,-17-9 0,6 6 0,-6-1 0,-2 0 515,-9-4-515,9 8 0,-2 1 0,-5-6 0,0 2 0,5 7 0,0 1 0,-5-9 0,0 0 1638,6 5 0,1-1-1478,-2-1 1,2-1-161,-3 1 0,4 6 0,18 0 0,0 0 0,-6 0 289,-13-12 1,9 9 0,-8-8 0</inkml:trace>
  <inkml:trace contextRef="#ctx0" brushRef="#br0" timeOffset="37499">20082 3241 24575,'15'-29'0,"-4"-7"0,-11 34 0,0-16 0,0 16 0,0-15 0,0 14 0,0-9 0,0 6 0,0 5 0,0-17 0,0 15 0,0-9 0,0 12 0,-11-5 0,8 3 0,-9-4 0,12 6 0,0 0 0,0 18 0,0 4 0,0 5 0,0 3 0,0-8 0,0 0-751,0 10 0,0-1 751,-1-5 0,2 1 0,2 0 0,1 1 0,1 1 0,1 2 0,1 1 0,0 1 0,-1-4 0,-1 2 0,1-1 0,-1-1-763,2 0 1,0-2 0,-2 1 762,-2-1 0,-1 1 0,-1-3 0,0 3 0,-2-3 0,1 2 0,0 1-765,0 4 0,0 0 765,0-4 0,0-1 0,0 5 0,0 0-344,5 4 1,2 0 343,-1-7 0,1 0 0,1 0 0,-2-3 0,1 0 0,2-1 18,1-1 0,1 0 0,-1-2-18,-3 1 0,0 0 993,6 2 0,-1 1-993,-4 4 0,-1 0 0,6 1 0,-1 0 233,-8-1 0,1-1-233,4-6 0,-1 0 0,-6-1 0,-2 1 0,3-2 0,0-1 0,-3 14 740,0 3-740,0-15 665,0-3 1,0 0-666,0 3 0,0 9 5,0-16-5,0-2 1347,0 5-1347,0-10 19,0 17 0,0-16 0,0 3 1</inkml:trace>
  <inkml:trace contextRef="#ctx0" brushRef="#br0" timeOffset="38265">20280 5173 24575,'0'14'0,"-6"4"0,-13-5 0,-3 14 0,-6-8 0,-5 1-1093,8-1 1,0 2 0,0-2-1,-3-2 1,0 0 0,0-1 900,-4 3 1,-1 0 0,2 0 191,6-1 0,1-1 0,0 0 0,-4-3 0,-1 0 0,0 0 0,3 4 0,0 2 0,-2 0 0,3-5 0,-3-1 0,0 1 0,-1 1 0,0 0 0,1 3 0,0 1 0,-1 1 0,0 0 0,-2 0-469,3-3 1,-2 0 0,-1 0 0,0 1 0,0-1 0,1 1 0,1-1 289,1 0 1,1 0 0,0 1 0,1-1-1,0 0 1,0-1 30,-2 1 1,0 0 0,-1-1 0,1 0 0,1-1 0,2 0 147,-2 0 0,3-2 0,0 1 0,-3 1-255,2 0 1,-2 2 0,0 0 0,-2 0 0,1 1 0,1-2 254,-2 2 0,1-1 0,0 0 0,0 1 0,-1 0 0,1-1 0,-2 1 0,0 1 0,1-1 0,0 0 0,3-1 0,-4 3 0,3 0 0,1-1 0,1-3 0,0 0 0,1-1 0,4-3 1508,-6 6-1508,1-1 3276,16-15-2538,-3 9 81,6-30 0,5 13 0,-5-12 0</inkml:trace>
  <inkml:trace contextRef="#ctx0" brushRef="#br0" timeOffset="39254">20122 5239 24575,'21'0'0,"0"0"0,4 0 0,-1 0 0,4 0-1126,-9 0 1,1 0 1125,5 0 0,2 0 0,-1 0 0,2 0 0,2 0 0,-3-3 0,1 0 0,2 0 0,-1 0-820,2 2 1,-1 1 0,1 0 0,1-2 308,2-1 1,0-2 0,0 0 0,-1 0 510,2 1 0,-2 0 0,0-1 0,-4 2 0,0-1 0,0 1 0,0-2 0,1 0 0,0-2 0,0 0 0,0 1 0,0 3 0,0 2 0,0-1 0,2 0 0,2-2 0,1-1 0,1 1 0,1-1 0,-2 1 0,0 0 0,2 1 0,0-1 0,0 0 0,-3 0 0,0 1 0,1-1 0,0 0 0,1 1 0,0-1 0,-1 0 0,2 1 0,-1-1 0,1 0 0,0 0 0,-1 0 0,-1 0-537,0 0 0,-2 0 0,0-1 0,0 1 1,-1 0-1,0 0 537,5 2 0,0 1 0,-1 0 0,-1-1 0,-2 0 0,-3-2 0,-3-2 0,0 2 0,2 0-253,1 3 0,0 1 0,1 0 0,1 1 0,-2-2 253,7-3 0,-1-1 0,1 0 0,-1 1-398,0 2 0,0 2 0,0 0 0,-2-1 398,-2-2 0,-1 0 0,-1-1 0,-2 2 0,-1 2 0,-1 0 0,0 0 131,3-2 0,-1 0 1,1 0-132,-3 2 0,1-1 0,0 1 648,4-2 0,-1 1 0,1-2-648,-5-1 0,0 0 0,2 0 57,3 3 0,2 1 0,2 0 0,-1-2-57,-2-1 0,1-3 0,0 1 0,1 2 0,-2 1 0,2 3 0,1-1 0,-2 0 0,-1-1 197,-1-3 1,-2-1 0,0 0-1,-2 1-197,5 3 0,-2 1 0,-4-1 0,-4-6 0,-4 2 2657,8 5-2657,-12 0 2291,-26 0-2291,-7 0 0,-2 0 0,-5 0 0,-9 0 0</inkml:trace>
  <inkml:trace contextRef="#ctx0" brushRef="#br0" timeOffset="40629">23773 4392 24575,'0'-7'0,"0"1"0,0 6 0,0 0 0,-12 0 0,9 6 0,-15 7 0,17 2 0,-17 10 0,15 7 0,-8 3 0,10-14 0,2-2 0,-1 2 0,0-4 0,0-15 0,0 4 0,11-6 0,10 0 0,1-6 0,9-13 0,-16-4 0,-2-3 0,4 1 0,-14 10 0,9 2 0,-6 7 0,-4 6 0,3 0 0,7 0 0,-3 0 0,22 6 0,-9-4 0,-1 6 0,2 1 0,0-7 0,1-1 0,1 5 0,-1 0 0,-3-5 0,-3-2 0,1 1 0,-13 0 0,-6 0 0,0 0 0,0-12 0,12 9 0,-9-9 0,9 12 0</inkml:trace>
  <inkml:trace contextRef="#ctx0" brushRef="#br0" timeOffset="40815">24487 4458 24575,'0'29'0,"0"-1"0,0 0 0,0 1 0,0-1 0,0-5 0,0-1 0,0 9 0,0-22 0,0 2 0</inkml:trace>
  <inkml:trace contextRef="#ctx0" brushRef="#br0" timeOffset="42299">16775 6403 24575,'0'-7'0,"0"1"0,0 6 0,0 0 0,0 6 0,0 24 0,0 7 0,0-4 0,0-1-534,0 5 534,0-15 0,0-2 0,0-5 0,0-2 0,11 5 0,-8-15 0,15 9 0,1-24 0,9-9 0,-11 11 0,0-2 0,0-4 0,-2 1 0,6 1 0,4-11 534,-17 10-534,10-16 0,-5 9 0,-4 1 0,9 10 0,-5 11 0,2 0 0,10 0 0,-11 0 0,11 0 0,2 11 0,7-2 0,-12 4 0,-5-7 0,-17-6 0,0 0 0,0-6 0,0-7 0,0-2 0,0 2 0,0-4 0,0 14 0,0-15 0,0 17 0,0-5 0,0 6 0,0-12 0,18 9 0,-14-9 0,14 12 0</inkml:trace>
  <inkml:trace contextRef="#ctx0" brushRef="#br0" timeOffset="42715">17582 6469 22656,'33'-11'0,"0"0"0,-2 1 0,-9 8 0,-22 15 936,-18 14-936,8-8 0,-2 2 0,-5-1 0,0 1 0,3-1 0,2-1 0,-2 8 322,9-2-322,5-16 163,0 8-163,5-15 498,26 4-498,6-6 0,-11-3 0,1 0 0,-6 2 0,-2 0 0,1-4 0,-8 5 0,-12 0 0,0 0 0,0-12 0,0 9 0,0-9 0</inkml:trace>
  <inkml:trace contextRef="#ctx0" brushRef="#br0" timeOffset="44404">18944 2844 24575,'-22'-7'0,"4"1"0,18 6 0,0 0 0,0 6 0,0 7 0,12 2 0,-3 10 0,16-16 0,2 8 0,6-15 0,-11 4 0,8-12 0,-21-7 0,16-2 0,-11-16 0,-1 9 0,5-5 0,-15 2 0,9 17 0,-12-10 0,6 17 0,-5-5 0,17 6 0,8 6 0,0 8 0,1 2 0,-5-7 0,0 2-688,8 12 0,-4 2 688,-4 3 0,-5-12 0,-3 2 0,-9 1 0,-1 0 0,8 3 0,-12 9 0,-12-5 0,-15-4 0,2-5 0,-2-3-601,5-8 1,-1-3 600,-5 4 0,1-2 0,-7-5 0,12 0 0,-2 0 0,-9 0 0,2 0 0,-3 0 0,13 0 0,1 0 0</inkml:trace>
  <inkml:trace contextRef="#ctx0" brushRef="#br0" timeOffset="45115">18772 2514 24575,'0'29'0,"0"0"0,0 8 0,0-14 0,0-3 0,0-6 0,0 11 0,6-16 0,-4 9 0,3-17 0,-5 5 0,0-6 0,0-6 0,0-7 0,0-2 0,0-10 0,0-1 0,12-8 0,-3 6 0,4 9 0,5 13 0,-15 6 0,14 0 0,3 0 0,-2 3 0,3 0 0,1-3 0,-1 2 0,-1 6 0,0 1 0,10-6 0,-3 9 0,1-6 0,-8-5 0,-8 5 0</inkml:trace>
  <inkml:trace contextRef="#ctx0" brushRef="#br0" timeOffset="65483">18217 5239 24575,'7'-22'0,"-1"4"0,-12 18 0,4 0 0,-3 0 0</inkml:trace>
  <inkml:trace contextRef="#ctx0" brushRef="#br0" timeOffset="65988">18217 5239 23425,'11'27'0,"1"-1"0,0 1 0,0 0 0,-2 5 0,-2-1 0,2-1 0,5 4 0,-1-2-1506,-10-3 0,1-1 1506,7-1 0,1-1 0,-6-3 0,0 3-53,3 2 0,1 4 0,-1 0 53,0-4 0,-1 0 0,0 1 0,1 4 0,0 2 0,0 1 0,0-3-736,1-1 1,1-2-1,-1 1 736,-2 3 0,-1 1 0,1-4 0,4-3 0,-1-2-801,-4 0 1,-1 1 800,5 2 0,1-1-10,0-4 0,0 1 10,-2 6 0,0 2 0,2-5 0,0 1 0,-2-2 0,-5 6 0,-2 0 0,6-3 0,1 1 0,-2-3 0,-4-3 0,-1-2 0,2 3 0,1 0 0,-4-6 0,0-1 387,3 2 0,-1-2-387,-2 9 2999,9-9-2999,-12-13 0,0-30 0,-5 4 0,-2-1 0,4-11 0,-8-3 0</inkml:trace>
  <inkml:trace contextRef="#ctx0" brushRef="#br0" timeOffset="67315">17992 5318 24575,'20'-12'0,"5"9"0,-10-14 0,10 4 0,-10 4 0,10-9 0,1 5 0,-1 6 0,2-1 0,-3-4 0,1-1 0,0 4 0,2 0 0,-2 1-784,0 0 1,0 0 783,4-4 0,-1 0 0,-7 5 0,-2 1 0,1-2 0,0 1 0,-1 1 0,1-1 0,9-5 0,0 0 0,-7 4 0,0 0 0,4-2 0,-1 0-379,-5 1 1,-2 0 378,16-4 0,-14 9 0,0-1 0,0-4 0,0 0 0,-1 2 0,1 1 0,3-1 0,0-1 0,-3-4 0,1-1 0,12 0 0,3 0 0,-13 2 0,0-1 0,0 1-895,12-3 0,-1 0 895,-1-1 0,-3-1 0,-9 3 0,-2 0-572,1-1 0,0 0 572,-4 1 0,2-1 248,9-1 1,1 0-249,0-5 0,0 0 0,3 5 0,0-1-233,-9 2 0,-1-2 0,-1 3 233,1 6 0,-1 0 0,9-8 0,0-1 0,-5 5 0,0 0 0,8-2 0,1-1 0,-6-1 0,0-1 0,1 7 0,3 1 0,-1-2 0,-2-7 0,-1-1 0,1 1-213,2 6 1,0 2 0,-1-2 212,-5-3 0,-1-2 0,0 4 0,7 4 0,-3 1-353,-5-5 0,-1-1 353,7 0 0,1-1-146,-6 4 0,1-2 0,0 1 146,-1-3 0,0 0 0,1 2 0,3 2 0,0 2 0,-1-2 0,4-8 0,-1-1 0,-6 8 0,-1 0 0,4-1 0,0-2 0,-5-2 0,0 1 0,7 3 0,2 2 0,-4-3 0,1-1 0,-1 1 0,3-2 0,-1 1 0,0 2 0,0 0 0,0-1-304,3-4 0,1-1 0,-2 0 304,-7 4 0,-2 1 0,1 0 0,10 0 0,-1 0 0,-7-3 0,1 1 0,6 4 0,2 0 92,-6-2 1,1-3 0,1 1-93,4-1 0,1 1 0,0-1 0,-8 4 0,-1 0 0,1 0 0,0-1-309,3 0 1,0 0 0,1 0 0,-3 1 308,1-2 0,-1 1 0,0 0 0,4 0 0,-1 0 0,0 0 0,-2-1 0,-2 1 0,0 0-252,8-1 1,-1 0 251,-9 4 0,0-1 0,-1 1 656,10-3 1,0 0-657,-8 2 0,-1-1 0,1 1 0,6-3 0,-1 0 381,0-2 1,-2 1-382,-7 8 0,-3-1 0,10-17 1638,-10 18 0,1 0-1637,1-8 0,0-1-1,1 4 0,0 2 0,0-1 0,-2 1 0,12-2 2163,-22 7-2163,8 3 822,-15-4-822,4 6 1272,-6 0-1272,-6 0 0,4 0 0,-4 0 0</inkml:trace>
  <inkml:trace contextRef="#ctx0" brushRef="#br0" timeOffset="68713">18944 6482 24575,'-31'6'0,"0"0"0,10-5 0,3 1 0,-6 10 0,23-12 0,-5 0 0,6 0 0,0 0 0,6-12 0,13 9 0,3-15 0,-4 17 0,2 1 0,7-11 0,3-2 0,-1 8 0,2 0 0,2-1-578,-4-2 1,1-3-1,1 1 1,1 1 577,-3 4 0,2 0 0,0 2 0,0-1 0,-2-1-820,2-2 1,-2-2 0,0 1 0,0 1 805,0 2 0,1 2 0,-1 0 1,-2-1 13,0 0 0,-2 0 0,2-1 0,0 0 0,2-2 0,0 1 0,1 1-543,0 0 1,0 2 0,1-1-1,1 0 543,-1-3 0,1-1 0,1 0 0,-1-1 0,-1 2 0,1 1 0,-1 1 0,0 0 0,-2-1 0,7-4 0,-2-1 0,-1 1 0,-7 5 0,-1 1 0,1-1 0,2-5 0,0-1 0,1 1 0,-1 2 0,0 1 0,0 0 0,2-2 0,0 0 0,1 0 0,3-1 0,1-1 0,-3 1 0,-7 3 0,-1 0 0,1-1 0,8 0 0,3 0 0,-4-2 0,0-6 0,-2 1 0,-5 7 0,1 1 0,-1 0 0,6-6 0,0 0 0,-5 2 0,2 0 0,2 0 0,-1 1 0,0 2 0,0 1 0,0-1 0,2 0 0,-1-1 0,0-2 0,2-1 0,-1 2 0,-1 1 0,1 1 0,0 1 0,-1 1 0,0-1 0,-2-1 0,0 0 0,-1 0 0,-1 1 0,7-1 0,1 1 0,-5 0 0,3-1 0,1 0 0,-3 0 0,-3 1 0,-2 0 0,2-1 0,4-1 0,2 0 0,2-1 0,-2 0 0,0 1 0,-1 1 0,0-1 0,-1 1-881,4-1 0,-2-1 0,2 1 881,-1 1 0,2 0 0,0 0 0,-2 1-591,-2 2 0,-1 1 0,0-1 591,4-3 0,0-1 0,-1 1 0,-8 3 0,-2 0 0,3 0 195,1-2 1,2-1-1,0 0 1,-1 0-196,3 1 0,-2 0 0,1-1 0,-2-1 0,1-1 0,1 0 0,-2 1 0,4 1 0,-2 1 0,-2 0 0,-1-3 0,-2 1 0,2-1 0,-2 2 1547,4-1-1547,3-4 2790,-2 7-2790,-22 6 3276,3 0-1613,-12 0 507,0 0-2170,-12-12 0,9 9 0,-9-8 0</inkml:trace>
  <inkml:trace contextRef="#ctx0" brushRef="#br0" timeOffset="70621">22635 3228 24575,'-15'0'0,"4"0"0,11 0 0,0 6 0,11-5 0,-2 17 0,16-9 0,-10 22 0,0-12 0,1 1 0,-2 4 0,0 1 0,3-2 0,0 1-345,-4-1 0,0-2 345,12 1 0,-18-4 0,1 1 0,17 3 0,-18-3 0,0 0 0,18 3 0,-11 4 0,-1 2 0,4-5 0,0-1 0,-3 2 0,0 0-748,1 2 0,0-3 748,0-1 0,-2-3 0,-1 0 0,3 3 0,-3 1 0,1 2 0,0-6 0,0-1 0,4 8 0,0 1-505,-6-7 0,0 0 505,1 0 0,0-2 0,1 4 603,-4 9-603,8-16 0,-15 10 0,15 1 0,-2-4 0,0 9 1463,2-16-1463,-15 10 0,16-11 0,-16 11 0,16-10 1130,-16 16-1130,6-12 0,1 2 0,-4 0 0,-1 0-272,3-1 1,-1 0 271,0 17 0,-6-15 0,0-3 0,0 0 0,0 3 0,0 9 0,12-5 0,-9 8 0,9 0-426,-12-15 1,0 0 425,6 3 0,-5 9 0,17-16 519,-10 16-519,17-4 0,-10 7 0,-2-7 0,5-2 0,-15-11 0,15 11 0,-17-10 0,17 10 875,-15-10-875,14 16 0,-15-9 0,6-3 0,1 0 0,-6 3 0,15 9 0,-17-16 0,17 10 0,-15-11 0,11 1 0,1 1 0,-10 6 0,18 5 0,-21-14 0,4-7 0,-6-6 0,0 0 0,0 11 0,11-8 0,-8 9 0,9-12 0,-12 0 0,0 0 0,-12 0 0,9 0 0,-14 0 0,4 0 0,-14 0 0,3 0 0,-3 0 0,-4 3 0,0 0-1124,-3-3 1,0 2 1123,-1 6 0,0 1 0,8-5 0,-1 1 0,3 3 0,-2 1 0,3-1 0,-10 1 0,14-3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22:19:54.722"/>
    </inkml:context>
    <inkml:brush xml:id="br0">
      <inkml:brushProperty name="width" value="0.05292" units="cm"/>
      <inkml:brushProperty name="height" value="0.05292" units="cm"/>
      <inkml:brushProperty name="color" value="#FF0000"/>
    </inkml:brush>
  </inkml:definitions>
  <inkml:trace contextRef="#ctx0" brushRef="#br0">9988 542 8191,'15'-14'0,"-4"2"3276,-11 12-1489,0 0 1031,-11 0-2818,-2 13 0,-1 3 0,-2-3 0,-3-1-3,-1 4 0,-2 2 0,1 0 3,-7 5 0,0-1 446,3-4 1,-2-1 0,1 1-447,1 0 0,0 0 0,2 1 0,0 2 0,1 1 0,-1-1-436,0-3 0,-1-1 0,0 3 436,0 6 0,0 3 0,0-2 0,5-8 0,0-2 0,0 0 0,-3 3 0,1-1 0,1-1 0,2-1 0,2-3 0,-10 1 0,12-2 0,-3 5 1733,14-15-1733,-9-3 0,24-9 0,-3-22 0,16 9 1252,-10 1 0,2-2-1252,9-4 0,1 1 0,-11 9 0,0 2 0,2-3 0,-1 0 0</inkml:trace>
  <inkml:trace contextRef="#ctx0" brushRef="#br0" timeOffset="476">9948 542 24575,'17'10'0,"0"0"0,10 16 0,-12-15 0,0 0-960,-4 7 1,1 1 959,7-6 0,0 2 0,-8 10 0,0 1-871,7-4 0,1-1 871,-6 4 0,1 1 0,6-2 0,0-2 0,0-2 0,0 1 0,0 2 0,0 0 0,-3-7 0,-1 1 0,-2 2 0,-1 1 424,2-3 1,1-1-425,-2-1 0,0-2 0,8 6 0,-5-13 891,-17-6-891,0 0 480,-6 0 0,5 0 0,-5 0 1</inkml:trace>
  <inkml:trace contextRef="#ctx0" brushRef="#br0" timeOffset="1077">9432 873 24575,'29'-2'0,"0"0"0,0 1 0,1-1 0,3 0 0,0-1 0,-2 2 0,-1 1 0,-2 0 0,-5 0 0,0 0 0,5 0 0,1 0 0,-1 0 0,0 0 0,6 3 0,-2 0-285,-7-3 1,-3 1 284,5 5 35,-16-12 0,-11 5 0,0-5 0</inkml:trace>
  <inkml:trace contextRef="#ctx0" brushRef="#br0" timeOffset="2567">10597 939 24575,'7'-14'0,"-1"2"0,6 12 0,-10 0 0,10 0 0,-12 0 0,0 0 0,0 12 0,0-4 0,0 17 0,-12 2 0,10-5 0,-16 9 0,16-17 0,-3 17 0,5-20 0,0 6 0,0-5 0,0-9 0,0 9 0,0-12 0,0 0 0,5 0 0,9 0 0,-6 0 0,10 0 0,-16 0 0,15-12 0,-8 9 0,16-15 0,-16 5 0,9-2 0,-17 2 0,17-4 0,-15 14 0,14-15 0,-15 5 0,4 4 0,5-3 0,-8 12 0,9 0 0,-12 0 0,0 0 0,6 0 0,7 18 0,2-2 0,10 5 0,-16-4 0,8-4 0,-4-4 0,2 3 0,10-12 0,2 0 0,6 0 0,-5 0 0,3 0 0,-16-12 0,-2 3 0,-7-4 0,-6-4 0,0 8 0,0-16 0,0 10 0,-6 2 0,5-5 0,-5 15 0,-6-8 0,9 5 0,-9 4 0,12-4 0,0 6 0,0 0 0,18 0 0,-14 0 0,14 0 0</inkml:trace>
  <inkml:trace contextRef="#ctx0" brushRef="#br0" timeOffset="3146">11602 939 24575,'15'0'0,"2"0"0,-3 0 0,0 0 0,17-11 0,-3 8 0,6-9 0,-8 12 0,-1 0 0,-16 0 0,9-6 0,-17 4 0,17-3 0,-15 5 0,9 0 0,-7 0 0,-3 0 0,4 0 0,-6 0 0,0 0 0,0 0 0</inkml:trace>
  <inkml:trace contextRef="#ctx0" brushRef="#br0" timeOffset="3489">11523 1177 24575,'30'-5'0,"1"0"0,-1 0 0,1 0 0,8 0 0,0 1 0,-9 0 0,-8-2 0,9 6 0,-16 0 0,10 0 0,-10 0 0,6-6 0,0 0 0,-7 3 0,15-9 0</inkml:trace>
  <inkml:trace contextRef="#ctx0" brushRef="#br0" timeOffset="4682">12224 516 22409,'0'-22'0,"0"4"1052,0 18-1052,0 0 365,0 12-365,6-3 92,-6 10 0,1 4-92,7 1 0,2 1 0,-5 3 0,-1 0-317,1 1 0,3-1 317,1-8 0,-1 0 0,-6 0 0,-1 0 0,6 0 0,-2-1-383,-5 9 383,0 3 0,6-16 0,-5 10 0,5-11 0,-6 0 1175,0-8-1175,0-6 407,0 0-407,0-6 0,0 4 0,12-15 0,-3 8 0,16-5 0,-10-3 0,10 14 0,-11-15 0,11 17 0,2-17 0,-5 15 0,9-14 0,-17 15 0,11-16 0,-10 16 0,10-10 0,2 12 0,-5-6 0,8 4 0,-11-1 0,1 1 0,1 4 0,0 1-510,6-3 1,-1 2 509,-5 6 0,-2 2 0,7-2 0,-1 17 0,-10-10 0,10 10 0,-16-10 0,8 10 0,-15-11 0,4 11 0,-12-10 0,-7 10 0,-2-10 0,0-3 0,-1 1 0,-12 1 0,10-1 0,-3-1 0,-13-3 0,-2-3-1148,4 1 1,0-1 1147,-5-2 0,0-2 0,8-1 0,1-2-579,2-1 0,0-2 579,5-2 0,0-1 0,1 3 0,0-1 310,1-3 1,1-1-311,-4-5 0,3 7 0,0 0 0,-3-6 0,-9-5 0,22 15 2222,-8-9-2222,15 12 1364,-15 0-1364,-4 0 0,5 0 0,-2 0 0</inkml:trace>
  <inkml:trace contextRef="#ctx0" brushRef="#br0" timeOffset="14210">13639 1257 24575,'8'0'0,"-2"0"0,-6 0 0,0 0 0,0-12 0,0 9 0,0-9 0,0 12 0,11 0 0,-2 0 0,22 0 0,-3 0 0,-9-2 0,2-2-655,4 4 1,1-1 654,-2-1 0,1-2 0,8-2 0,4 0 0,-6 3 0,3 1 0,-2-1 0,-3-1 0,-1-1 0,2 0-1093,6-1 1,2-1 0,-3 3 1083,-1 2 1,-1 1 8,-7-3 0,0 0 0,-1 0-222,5 0 0,1 2 222,-4 2 0,2 0 0,-1-1 0,1-5 0,1-1 0,-2 2-546,8 3 0,-2 1 546,-3-5 0,-4 0 0,4 6 979,-23 0-979,4 0 3178,-12-6-3178,0 5 532,0-5-532,-12 6 1450,4 0-1450,-17-12 0,10 9 0,-16-8 0,9 11 0,3-3 0,0 0 0,-3 1 0,-9-4 0,22 6 0,-3 0 0,24 0 0,-3 0 0,16 0 0,1 0 0,8 6 0,-6 7 0,-8 0 0,-3 1 0,-7 8 0,8 9 0,-18-22 0,0 8 0,0-15 0,-6 15 0,-7-14 0,-2 9 0,2-12 0,7 0 0</inkml:trace>
  <inkml:trace contextRef="#ctx0" brushRef="#br0" timeOffset="15225">15782 939 24575,'-7'0'0,"1"0"0,6 0 0,0 0 0,-12 6 0,4 7 0,-7 2 0,-1 3 0,1 5 0,2 1-473,2-6 1,0 1 472,-6 3 0,4-2-364,10-5 364,-8 10 0,11-10 0,0 10 0,11-17 0,-2 4 927,16-12-927,-16-12 0,20 9 382,-18-14-382,20 4 0,-17-2 0,-1-1 0,-1 1 0,3 5 0,-2-20 0,5 27 0,-9-8 0,16 11 0,-11 0 0,9 5 0,3 1 0,-2-1 0,2-1-605,5 2 0,0 1 605,-4 3 0,-3-2 0,2-5 0,-1 9 0,-16-12 0,3 0 0,-12 0 0,0-12 0,0-9 1210,0 5-1210,0-7 0,0 21 0,0-15 0,0 14 0,0-9 0,6 12 0,-5 0 0,5 0 0</inkml:trace>
  <inkml:trace contextRef="#ctx0" brushRef="#br0" timeOffset="15464">16576 1032 19721,'30'-2'0,"0"1"0,1-1 0,-1 1 0,3 1 0,0 0 0,-7-1 0,5-5 2263,-16 6-2263,10 0 206,-10 0 0,-2 0 1,-7 0-1</inkml:trace>
  <inkml:trace contextRef="#ctx0" brushRef="#br0" timeOffset="15632">16656 1191 24575,'34'0'0,"1"0"0,0 0 0,-5 0 0,3 0 0,-3 0 0,-6 0 0,12 0 0,-13 0 0,1 0 0</inkml:trace>
  <inkml:trace contextRef="#ctx0" brushRef="#br0" timeOffset="16266">17515 913 24575,'-9'25'0,"0"1"0,-1-1 0,0 0 0,-1-1 0,2-4 0,-6 8-530,2-12 0,1-1 530,3 0 347,-3 10-347,12-16 176,0 2-176,0-11 0,0-11 0,0 2 537,0-16-537,0 10 0,0-10 0,0-7 0,9 9 0,0-1 0,-8-1 0,2 1-283,12 4 0,0 1 283,-11-1 0,1 3 0,20-5 0,-11-5 0,0 14 0,3-5 0,-8 16 0,16-10 0,-16 12 0,8 0 0,-15 0 0,16 12 0,2-4 0,-9 6 0,0 3 0,8 2 0,-1 2 0,-4 11 0,0 2-634,3-8 1,0-1 633,-3 8 0,-2-4 0,1-7-349,-7 9 349,6-16 0,-9-2 0,9 5 0,-6-15 0,-5 8 1798,5-11-1798,-6 0 384,0 0-384,-6 0 0,5 0 0,-5 0 0</inkml:trace>
  <inkml:trace contextRef="#ctx0" brushRef="#br0" timeOffset="16572">17317 1111 24575,'34'-7'0,"-8"1"0,5-6 0,-3 9 0,6-8-677,-15 11 1,0 0 676,2-9 0,-2 0 0,4 5 0,1-14 0</inkml:trace>
  <inkml:trace contextRef="#ctx0" brushRef="#br0" timeOffset="17042">17780 622 24575,'20'0'0,"0"0"0,2-6 0,1 0 0,13 5 0,-1-1 0,0-10 0,-11 12 0,-1 0 0</inkml:trace>
  <inkml:trace contextRef="#ctx0" brushRef="#br0" timeOffset="17315">18177 463 24575,'19'19'0,"-4"-4"0,10 10 0,-11 7 0,-1-15 0,-1 1 0,-6 2 0,-3 0 0,4 0 0,-2-2 0,-5-1 0,0 0 0</inkml:trace>
  <inkml:trace contextRef="#ctx0" brushRef="#br0" timeOffset="18004">18455 1072 24575,'19'-20'0,"-10"12"0,2-4 0</inkml:trace>
  <inkml:trace contextRef="#ctx0" brushRef="#br0" timeOffset="18733">18746 701 24575,'7'24'0,"0"-1"0,0-3 0,-2 0 0,-2-1 0,0 0 0,4 6 0,-1 2 0,-1 3 0,-1 1 0,5 1 0,0-2-375,-8-6 1,-1-2 374,6 8 185,-6-21-185,0 3 0,12-12 0,-9 0 0,9 0 0,-12 0 564,5-12-564,-3 9 0,16-14 0,-10 15 0,23-15 0,-9 14 0,-3-6 0,1 0 0,2 2 0,1 1 0,7-2 0,0 1 0,-7 1 0,-2-1 0,8-3 0,-3 2 0,-4 5-353,-3-3 1,0 1 352,3 5 0,9 11 0,-16-2 0,1 2 0,-1 3 0,-5 13 0,-1-11 0,0 1 0,-9 11 0,0-9 705,-6-1-705,-13-9 0,0 6 0,-2 1 0,-8-4 0,-2-2-964,0 1 0,0-2 964,1-2 0,1-2 0,3-4 0,1-2-484,3 1 0,2 0 484,-13 0-293,-4 0 293,15 0 0,-5-12 0,14 4 1797,7-17-1797,6 10 0,0 2 0,0 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22:46:17.993"/>
    </inkml:context>
    <inkml:brush xml:id="br0">
      <inkml:brushProperty name="width" value="0.05292" units="cm"/>
      <inkml:brushProperty name="height" value="0.05292" units="cm"/>
      <inkml:brushProperty name="color" value="#FF0000"/>
    </inkml:brush>
  </inkml:definitions>
  <inkml:trace contextRef="#ctx0" brushRef="#br0">4683 10821 24575,'0'15'0,"0"-3"0,0-6 0,6-5 0,-5 5 0,5 6 0,-6-9 0,0 9 0,0-12 0,0 5 0,0-3 0,12 4 0,-9-6 0,9 0 0,-12 0 0,0 0 0,6 0 0,-5 0 0,17 0 0,-15 0 0,26 0 0,-19 0 0,21 0 0,-22 0 0,3 0 0,-6 0 0,-5 0 0,17 0 0,-15 0 0,26-6 0,-19 4 0,21-3 0,-16 5 0,10 0 0,-10 0 0,10 0 0,-11 0 0,17 0 0,-3 0 0,6 0 0,-8 5 0,-1-3 0,-10 16 0,10-15 0,-10 14 0,10-15 0,-10 15 0,-2-14 0,-7 9 0,-6-6 0,0-5 0,0 5 0,0-6 0,0 0 0,0-6 0,0 5 0,0-5 0,0-6 0,11 9 0,-2-14 0,22 3 0,-9 0 0,5 0 0,-2 9 0,-11 5 0,0-12 0,3 9 0,-8-9 0,16 12 0,-10 0 0,10 0 0,1 0 0,-4 0 0,9 0 0,-22 0 0,9 0 0,-5 0 0,1 0 0,11 12 0,-16-9 0,9 9 0,-5-12 0,-4 0 0,9 0 0,-17 0 0,17 5 0,-10-3 0,17 4 0,-10-6 0,-2 0 0,5 0 0,-15 0 0,15 0 0,-17 0 0,17 12 0,-15-9 0,14 8 0,-15-11 0,15 0 0,-14 0 0,15 0 0,-5 0 0,2 0 0,10 0 0,-10 0 0,-2 0 0,4 0 0,-14 0 0,9 0 0,-6 0 0,7 0 0,-4 0 0,9 0 0,-5 0 0,-4 0 0,8 0 0,-15 0 0,4 0 0,6 0 0,-10 0 0,10 0 0,-6 0 0,-4 0 0,15 0 0,-14 0 0,15 0 0,-17 0 0,17 0 0,-15 0 0,9 0 0,-12 0 0,6 0 0,-5 0 0,17 0 0,-15 0 0,8 0 0,-5 0 0,-4 0 0,4 0 0,5 0 0,4 0 0,0 0 0,-4-11 0,-5 8 0,-4-9 0,15 12 0,-14 0 0,9-6 0,-6 4 0,-5-15 0,5 14 0,-6-9 0,0 12 0,0-6 0,0 5 0,0-17 0,0 15 0,0-9 0,0 7 0,0 3 0,0-4 0,0 6 0,0 0 0,0-12 0,0 10 0,-6-10 0,-7 12 0,4 0 0,-2 0 0</inkml:trace>
  <inkml:trace contextRef="#ctx0" brushRef="#br0" timeOffset="1118">5120 11258 24575,'22'0'0,"-5"0"0,-17 0 0,6 0 0,7-6 0,2 5 0,10-5 0,-16 6 0,9 0 0,-17-12 0,17 9 0,-9-9 0,16 6 0,-17 5 0,4-5 0,-12 6 0,0-12 0,0 9 0,0-8 0,0 5 0,0 4 0,0-4 0,0-5 0,0 8 0,-12-9 0,4 12 0,-17 0 0,-2 0 0,-7 0 0,6 0 0,-3 12 0,17-9 0,-17 14 0,9-3 0,-5 0 0,2 11 0,11 2 0,1-5 0,7 14 0,6-13 0,0 3 0,0-13 0,0 5 0,17-9 0,-6 4 0,25-7 0,-16 0 0,0 0 0,1-5 0,1 0 0,-2 6 0,-1-2 0,12-5 0,-16 0 0,10 0 0,-10-12 0,10 4 0,-11-17 0,-1 16 0,-7-3 0</inkml:trace>
  <inkml:trace contextRef="#ctx0" brushRef="#br0" timeOffset="3879">7289 10782 24575,'0'14'0,"0"-2"0,0-6 0,0-4 0,0 15 0,0-14 0,0 15 0,0-17 0,6 17 0,7-9 0,-4 16 0,9-16 0,-17 2 0,17-11 0,-15 0 0,9 0 0,-6 0 0,-5 0 0,5 0 0,6 0 0,8 0 0,2 0 0,9 0 0,-4-11 0,-5 8 0,-4-5 0,0-2 0,4-3 0,-3 8 0,1 1 0,-4-5 0,1 0 0,4 9 0,-2-1 0,9-17 0,3 15 0,-16-9 0,16 12 0,-9 0 0,-4 0 0,2 0 0,-1 0 0,1 0 0,10 0 0,-1 0 0,-6 6 0,-2 0 0,2-5 0,-2 1 0,4 16 0,-10-17 0,10 17 0,-16-15 0,9 14 0,-17-3 0,5-5 0,6 2 0,-9-11 0,8 0 0,-11 0 0,0 0 0,0-11 0,6 8 0,8-9 0,0 6 0,-1 4 0,11-15 0,-2 14 0,-6-6 0,2 0 0,1 9 0,0-1 0,3-17 0,15 15 0,-15-9 0,-3 9 0,0 1 0,9 0 0,-2-4 0,-1 6 0,-10 0 0,10 0 0,-10 0 0,10 0 0,-10 0 0,10 6 0,-11-4 0,11 3 0,2 7 0,6-9 0,-5 9-880,9-12 880,-15 0 0,-3 0 0,0 0-85,3 0 85,9 0 0,-16 0 0,16-12 0,-9 9 0,-1-9 0,-4 12 876,-15-5-876,4 3 89,-6-4-89,0-6 0,0 10 0,0-10 0,0 6 0,-18 4 0,13-3 0,-12 5 0</inkml:trace>
  <inkml:trace contextRef="#ctx0" brushRef="#br0" timeOffset="4941">7898 11205 24575,'15'0'0,"-4"0"0,-5 0 0,7 0 0,2 0 0,10 0 0,-10 0 0,10 0 0,-11-12 0,11 9 0,-10-8 0,10 11 0,-10-6 0,-2 4 0,-7-4 0,-6 6 0,0 0 0,0-11 0,0 8 0,0-15 0,0 17 0,-6-5 0,-7 6 0,4 0 0,-9-12 0,5 9 0,4-9 0,-8 12 0,3 0 0,6 0 0,-10-6 0,17 5 0,-17-5 0,9 6 0,-16 0 0,-7 6 0,14 0 0,0 1 0,-2-3 0,1 1 0,-8 13 0,2-17 0,11 5 0,0 6 0,9-9 0,-7 8 0,9-5 0,-9-4 0,6 15 0,5-8 0,-17 16 0,15-10 0,-9-2 0,12 5 0,12 2 0,-3 2 0,2-5 0,3-3 0,12 1 0,-4-2 0,9-7 0,-4-6 0,-5 0 0,15 0 0,-18 0 0,1 0 0,2 0 0,-1 0 0,-1 0 0,0 0 0,16-6 0,-25 5 0,6-5 0</inkml:trace>
  <inkml:trace contextRef="#ctx0" brushRef="#br0" timeOffset="16485">13573 1230 24575,'0'-7'0,"0"1"0,0 6 0,0 0 0,0 6 0,0 7 0,-6 14 0,-2-2 0,-3 1-914,0-4 1,0 0 913,-2 10 0,0-1 0,-1-9 0,3-2 0,6 0 0,1-1 0,-14 8 0,17 4 0,-5-21 0,6 8 0,0-18 0,0 0 0,0-6 1827,0-8-1827,-12-12 0,10 6 0,1 0 0,-11-15-299,12 12 0,0 2 299,0-1 0,12-9 0,-9 16 0,10 0 0,3-1 0,7-12 0,-10 11 0,1 1 0,5 2 0,-1 1-1518,10-12 1518,-9 17 0,2 2 0,-2-1 0,2 0 0,4-2 0,1 1 0,-5 6 0,1 1 0,6-5 0,1 0 0,-2 5 0,-1 2 0,11-1 552,-7 0-552,-24 12 0,-6-9 0,0 14 1564,-17 2-1564,-2-7 0,-2-2 0,-3 1 0,-2-1-1070,-3 0 0,-1-2 1070,7-7 0,1-1 0,1 3 0,2 0 0,-15-3 0,8 0 0,12 0 0,9 0 0,5 0 0</inkml:trace>
  <inkml:trace contextRef="#ctx0" brushRef="#br0" timeOffset="17275">14168 1270 24575,'15'0'0,"3"0"0,-5-6 0,2 5 0,10-17 0,-16 15 0,2-9 0,-11 12 0,6-6 0,-4 5 0,4-17 0,-6 15 0,0-14 0,-6 15 0,-25-15 0,12 14 0,-5-4 0,-1 2 0,4 10 0,2 2 0,-6 2 0,7 2 0,7 3 0,23 0 0,-3-1 0,22-7-525,-4-6 525,-7 1 0,0-2 0,6-2 0,0 0 0,-5 3 0,0-1 0,13-5 0,-10 6 0,-23-12 0,5 9 0,-6-8 0,0 22 0,0-2 0,0 22 0,0-3-453,0 6 453,-2-15 0,-2 0 0,-9 15 0,6-14 0,-1 0 0,-4-1 0,-1 1 0,5 0 0,1 0-32,-6 8 32,-4 3 0,8-17 0,-5 11 0,-9-16 0,1 3 0,0-12 0,4 0 0</inkml:trace>
  <inkml:trace contextRef="#ctx0" brushRef="#br0" timeOffset="18010">13137 1032 24575,'14'0'0,"-2"0"0,-12 0 0,0 12 0,0-4 0,-12 17 0,3 2-638,-5-11 1,-2 2 637,4 1 0,2 1 0,-3 3 0,-1 0 0,-2-3 0,1 1-1038,4 8 0,0-1 1038,0-6 0,2-1 0,1 7 0,4 1 0,2 1 0,4-1 0,5-6 0,3-2 0,8 9 0,4-4 0,7-13 0,4-4-419,-7-2 1,2 0-1,-3-2 1,-2-1 0,-2-2-1,15-2 1</inkml:trace>
  <inkml:trace contextRef="#ctx0" brushRef="#br0" timeOffset="19117">14486 900 24575,'0'-15'0,"0"3"0,0 12 0,0 0 0,12 12 0,-9-9 0,14 14 0,-3-3 0,12 0 0,-4 11-502,-4-11 0,1-1 502,9 9 0,-2 5 0,-1 0 0,0 0 0,-5 0 0,-5 2 0,-13 4 0,4-5 0,-6 9-556,0-9 556,0 6 0,-8-15 0,-2 0 0,0-1 0,-2-2 0,-2-2 0,0 0 0,-5 5 0,1-1 0,15-16 0,-8-2 0,11-2 0,0-10 0</inkml:trace>
  <inkml:trace contextRef="#ctx0" brushRef="#br0" timeOffset="19683">14870 635 24575,'14'32'0,"4"-10"0,-17 15 0,2-17 0,0 0 0,-2 4 0,-2 0 0,-2 1 0,0-3 0,2 5 0,-5-15 0</inkml:trace>
  <inkml:trace contextRef="#ctx0" brushRef="#br0" timeOffset="20541">15425 1296 20606,'33'0'0,"-1"0"0,0 0 0,1 0 0,-1 0 0,3-2 0,0-1 0,-3-1 0,-3 2 0,1 1 0,-3-1 0,-6-4 0,-1 0 0,3 6 0,0 0 0,-2-3 0,-3 0 0,5 2 1878,6-5-1878,-26 6 168,9 0 0,-12 0 0,0 0 0</inkml:trace>
  <inkml:trace contextRef="#ctx0" brushRef="#br0" timeOffset="20801">15571 1508 22395,'34'0'0,"1"0"0,-5 0 0,-3 0 0,-7 0 0,-2 0 0,16 0 0,-14 0 0,0 0 0,-1 0 0,2 0 0,11-3 0,-1 0 0,-3 2 0,-8-2 0,1 0 0</inkml:trace>
  <inkml:trace contextRef="#ctx0" brushRef="#br0" timeOffset="21709">16523 1310 24575,'6'22'0,"-4"-5"0,15-17 0,4 0 0,1 0 0,9 0 0,-17-6 0,11 5 0,-16-17 0,9 15 0,-17-14 0,5 4 0,-6-2 0,0 2 0,0-5 0,-6 15 0,-13-15 0,-9 17 0,9-2 0,-1 0 0,-6 2 0,0 2 0,2 1 0,0 2 0,-1 2 0,3 1 0,-5 8 0,15 10 0,12-10 0,12 10 0,9-17 0,13 4 0,-6-11 0,1-2 0,-7 2 0,0-2 0,1-5 0,0 0-828,13 3 828,-14-8 0,-1 5 0,-3 4 0,-17-4 0,17 6 0,-15 0 0,8 0 828,-11 6-828,0 8 0,6 12 0,-4-4 0,4 15 0,-6-9-371,0-9 0,0 1 371,-2 1 0,-2-2 0,-10 15 0,10-14 0,0-2 0,-8 4 0,6-3 0,5-1 0,-5-15 0,6 9 0,0-12 0,0 0 185,0-18 1,0 14-1,0-14 1</inkml:trace>
  <inkml:trace contextRef="#ctx0" brushRef="#br0" timeOffset="22076">16986 701 24575,'10'23'0,"0"0"0,0 0 0,3 7 0,-3-2 0,-9-6 0,-2 0 0,1 2 0,0-1 0,0 8 0,0-2 0</inkml:trace>
  <inkml:trace contextRef="#ctx0" brushRef="#br0" timeOffset="22818">17277 1336 24575,'0'35'0,"0"-1"0,0-1 0,0-3 0,1-9 0,-2-2 0,-2 7 0,0 0 0,2 4 0,-5 1 0,6-13 0,0-15 0,0 9 0,0-12 0,0-12 0,0 3 0,0-16 0,0-7 0,6 2 0,-6 8 0,1 0 0,17 0-236,-14 4 1,1-1 235,20-3 0,-10-4 0,-3 4 0,1 1 0,1 2 0,1-3 0,1 2 0,6 5 0,-3 8 0,0 1 0,-1-3 0,-2 0 0,12 0 0,-10 2 0,1 1 0,9 0 0,6 6 0,-8 0 0,-1 6 0,-16-5 0,9 17 0,-17-9 0,5 16 0,-6-10 0,-18 10 0,0-17 0,-3-2 0,-12 7 0,-2-1-1277,4-7 0,-1-1 1277,7 0 0,-1 1 0,2-2 0,-2-3 0,3 0 0,-12 0 0,11 0 0</inkml:trace>
  <inkml:trace contextRef="#ctx0" brushRef="#br0" timeOffset="23226">18071 741 24575,'11'29'0,"1"0"0,-1 0 0,0 5 0,-2-1 0,-1-3 0,-4-2-501,-3-8 0,-2-1 501,1 15 0,-14-14 0,-1-2 0,7-2 0,-21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22:58:56.085"/>
    </inkml:context>
    <inkml:brush xml:id="br0">
      <inkml:brushProperty name="width" value="0.05292" units="cm"/>
      <inkml:brushProperty name="height" value="0.05292" units="cm"/>
      <inkml:brushProperty name="color" value="#FF0000"/>
    </inkml:brush>
  </inkml:definitions>
  <inkml:trace contextRef="#ctx0" brushRef="#br0">7845 556 20080,'0'-8'0,"0"-9"2108,0 14-2108,0-9 763,0 12-763,0 0 394,0 12-394,0-9 1230,6 26-1230,-5-19 0,17 21 0,-9-14 0,2-1 0,6-2 0,0 1-323,-3 7 1,0 0 322,2-11 0,-1 0 0,0 20 0,0-17 0,1-2 0,6 10 0,-4-3 0,2-1 0,0-4 0,0 0 0,-2 2 0,-1 2 0,-1 2 0,0-2 0,9 4 0,-10 9 0,10-16-161,-10 10 161,10-16 0,-17 8 0,10-4 0,-5 2 0,2 10 0,-2-10 639,-7-2-639,-6-7 167,12-6-167,-9 0 0,9 0 0,-12 0 0,0 0 0,0 0 0</inkml:trace>
  <inkml:trace contextRef="#ctx0" brushRef="#br0" timeOffset="690">8162 516 24575,'8'-7'0,"-2"1"0,-6 6 0,0 0 0,0 6 0,-6 7 0,-7 2 0,1-1 0,-3 2 0,-10 6 0,-1 2-879,4 3 0,0 2 879,1-9 0,-1 0 0,1 0-925,3-1 0,1 1 0,-1-2 925,0 0 0,0 0 0,0-1 0,0 1 0,1 1 0,-1-1 0,-1-1 0,-1 1 0,2 0 0,-3 10 0,-1 1 0,0-9 0,-2 0 0,1 0-260,5 0 1,2 1 0,0 0 259,-2 0 0,0-1 0,1-2 0,3-3 0,2-2 0,0 4 0,24-17 356,8-17 0,-4 12 1,2-12-1</inkml:trace>
  <inkml:trace contextRef="#ctx0" brushRef="#br0" timeOffset="2084">8559 833 24575,'15'0'0,"-3"0"0,-12 0 0,0 0 0,0 12 0,0-9 0,0 15 0,0 1 0,-12 9 0,2-3 0,-1 1-455,-5 5 455,3-9 0,3-1 0,8-7 0,-4 11 0,6-10 0,0-2 0,0 5 0,0-15 0,0 9 455,0-12-455,6 0 0,-4-12 0,15 9 0,-8-15 0,16 5 0,2-13 0,-11 9 0,1 0 0,-3 3 0,0 0 0,2-2 0,-1 1 0,0 0 0,10 2 0,-10-4 0,-2 14 0,4-9 0,-14 12 0,9 0 0,-6 0 0,-4 12 0,15-4 0,-8 17 0,16-10 0,-10 10 0,6-11 0,0-1 0,-2 9 0,3-12 0,-1-1 0,-6-3 0,10 5 0,-11-8 0,11 9 0,-10-12 0,16-12 0,-9-8 0,4-2 0,-12-9 0,-8 22 0,-6-9 0,0 5 0,0-2 0,0-10 0,0-1 0,0 10 0,0-8 0,0 11 0,0 4 0,-6-3 0,4 7 0,-15 3-3277,8-4 2457,-22 6 1,21 0 0,-8 0 0</inkml:trace>
  <inkml:trace contextRef="#ctx0" brushRef="#br0" timeOffset="3617">9591 953 24575,'21'-6'0,"-1"5"0,2 0 0,15-5 0,-11 0 0,1 1-389,2 3 0,-1 1 389,-4-5 0,1 0 0,7 5 0,1 2 0,-8-4 0,-2 0 95,-3 2 1,0 0-96,11-4 0,-17 5 0,0 0 0,-9 0 0,-5 0 0,0 0 146,-5 5 1,3-3 0,-4 4 0</inkml:trace>
  <inkml:trace contextRef="#ctx0" brushRef="#br0" timeOffset="4187">9432 1217 24575,'22'0'0,"-1"0"0,4 0 0,-1 0 0,3 0-894,-7 0 1,0 0 893,0 0 0,0 0 0,4 1 0,3-2 0,-2-2 0,1-2 0,1 1 0,5 3 0,0 1 0,0-2-791,-4-1 1,0-2-1,0 2 791,12 2 0,-6 2 0,-6-1 953,3 0-953,-22 0 0,3 0 0,-12 0 0,0 0 0,0 0 0</inkml:trace>
  <inkml:trace contextRef="#ctx0" brushRef="#br0" timeOffset="7064">10610 754 24575,'0'15'0,"0"2"0,0-3 0,12-6 0,-10 10 0,10-5 0,-6-4 0,7 9 0,2-5 0,10-4 0,-10 3 0,-2-12 0,5 0 0,-15 0 0,14 0 0,2-18 0,-8 2 0,3 2 0,1 1 0,-6 0 0,4-5 0,5 10 0,-15-17 0,8 16 0,-11-9 0,0 5 0,0 4 0,0-3 0,0 12 0,6 0 0,-4 0 0,4 12 0,5-3 0,-2 22-626,16-3 626,-10 6-818,-3-15 1,1 0 817,2 15 0,-2-15 0,-1 1 0,-7 0 0,-2 0 0,7 8 0,-2 1 0,-6-4 0,-3 0 0,3 5 0,-4-1 0,-3-8 0,-3-2 0,-6 7 0,-1-12 0,-1-3-926,-6 4 926,3-2 0,-1-1 0,1-7 0,-1-1 0,0 5 0,-1-1 0,-16-6 0,-1-2 0,11 3 0,1 0-468,-10-6 1,1 0 467,9 2 0,1 0 0,3-1 0,3-2 0,-15-7 1468,3 8-1468,22-9 0,-3 6 0,6 5 0,5-5 0,-17-6 0,15 9 0,-8-9 0</inkml:trace>
  <inkml:trace contextRef="#ctx0" brushRef="#br0" timeOffset="35476">11509 1257 24575,'8'0'0,"9"0"0,-8 0 0,16 0 0,2 0 0,6-12-277,-11 10 0,2 1 277,11-5 0,1 0-1194,-7 6 1,0 0 1193,-2 1 0,2-1 0,-2-1 0,1-2 0,-2 0 0,1 3 0,-1-1-268,-3-2 0,0 0 268,-3 3 0,-1 0 0,1 0 0,0 0 0,14 0 0,-8 0 0,-4 1 0,-1-2 0,-2-11 0,3 11 0,-1-1 0,-7-9 0,11 11 352,-16 0-352,9 0 2498,-17 0-2498,5 0 627,-6 0-627,0 0 0,0-6 0,0 4 0,0-4 0,0-5 0,0 8 0,-6-9 0,-13 6 0,-9 5 0,11-8 0,0 0 0,-9 6 0,1-9 0,10 6 0,-10 5 0,16-5 0,-2 6 0,11 0 0,0 0 0,11 0 0,10 0 0,13 6-403,-15 0 1,1 1 402,0 0 0,0 1 0,3 7 0,0 1 0,-5-5 0,-1 0 0,0 1 0,-2 2 0,-1 11 0,-9-10 0,-5 10 0,-5-10 0,-15 10 0,-7-11 0,8-7 0,-2-1 0,-9 4 0,2-2 0,2-5 0,-9 9 0</inkml:trace>
  <inkml:trace contextRef="#ctx0" brushRef="#br0" timeOffset="36898">13123 939 24575,'22'13'0,"-1"-1"0,-5-1 0,0 0 0,12 9 0,2-1-1639,-4-9 1,-1 2 522,-1 6 0,1 0 1116,7-6 0,0-2-102,-7 3 0,-1 1 102,2-1 0,-1-1 0,-5-4 0,0-1 0,0-1 0,0 1 0,8 10 1258,2-8-1258,-21 4 0,3-7 0,-12-6 2718,0 0-2718,0-6 0,0 5 0,0-5 0</inkml:trace>
  <inkml:trace contextRef="#ctx0" brushRef="#br0" timeOffset="37290">13454 860 24575,'-17'27'0,"1"0"0,-1 0 0,-2-3 0,0 0 0,3 0-1639,4 3 1,2-1 1635,-9-3 1,-1-1 2,9-2 0,0 0-20,-7 0 1,0 0 19,7-3 0,0-1 194,-16 5 0,14-9 0,7-12 0</inkml:trace>
  <inkml:trace contextRef="#ctx0" brushRef="#br0" timeOffset="37713">13653 503 24575,'0'28'0,"0"3"0,0-5-1236,0 8 1236,0-6 0,-1-3 0,2-2 0,-1-10 0,0 17 0</inkml:trace>
  <inkml:trace contextRef="#ctx0" brushRef="#br0" timeOffset="38347">14036 873 24575,'10'17'0,"-1"0"0,4 2 0,1 0 0,2-2 0,2 0-1111,1 3 1,1 0 1110,0-1 0,0 1 0,0 1 0,0-2 0,-1-5 0,1 0 0,0 3 0,0-3 0,0-9 0,0-1 0,8 13 299,2-15-299,-21 15 462,3-14-462,-12 9 0,0-12 0,-12 0 0,9 0 0,-8 0 0</inkml:trace>
  <inkml:trace contextRef="#ctx0" brushRef="#br0" timeOffset="38782">14327 781 24575,'-25'19'0,"3"7"0,3-7 0,0 2-1281,2 4 0,0 3 1281,-1-5 0,-2 2 0,1-1-835,2-5 1,1 0 0,-1 0 834,-3 3 0,0-1 0,1-1 0,-5 1 0,2-2-29,5 1 1,1 0 28,2-3 0,1-1 0,-12 11 0,16-14 0,45-25 0,-25 8 0,13-5 0,-1 0 0</inkml:trace>
  <inkml:trace contextRef="#ctx0" brushRef="#br0" timeOffset="39972">14645 1019 24575,'-4'19'0,"0"1"0,-13 8 0,14 3 0,-9-16 0,12-2 0,0 5 0,0-9 0,0 4 0,0 4 0,0-14 0,0 9 0,12-12 0,-9 0 0,14 0 0,-3-12 0,0 4 0,2-4 0,-1-1 0,-5-2 0,6 2 0,-2 1 0,-11-3 0,14 2 0,-15-5 0,4 15 0,6-8 0,-10 11 0,10 0 0,-12 0 0,6 0 0,-4 0 0,15 11 0,-2-2 0,5 16 0,11-10 0,-9 10 0,5-16 0,-2 8 0,-10-15 0,10 4 0,-11-6 0,11 0 0,-10-6 0,10-7 0,-10-2 0,-2-10 0,-7 16 0,-6-9 0,0 17 0,0-17 0,0 15 0,0-14 0,0 15 0,0-4 0,0 6 0,0 0 0,0 0 0</inkml:trace>
  <inkml:trace contextRef="#ctx0" brushRef="#br0" timeOffset="40374">15544 1058 24575,'34'0'0,"-7"-11"0,3 8 0,-8-9 0,5 12 0,4 0 0,-9 0 0,4 0 0,-1 0 0,-16 0 0,9 0 0,-5-6 0,-4 5 0,3-5 0,-12 6 0</inkml:trace>
  <inkml:trace contextRef="#ctx0" brushRef="#br0" timeOffset="40590">15531 1217 18450,'32'-3'0,"0"0"0,0 0 0,0 0 0,7 2 0,-1 1 0,-5-2 0,-9-3 0,-2-1 0,8 2 0,-1 2 0,3 0 0,3-4 0</inkml:trace>
  <inkml:trace contextRef="#ctx0" brushRef="#br0" timeOffset="41264">16298 820 24575,'19'3'0,"1"0"0,-3 3 0,1 1 0,13 8 0,1 3-967,-4-2 1,0 3 966,-1 1 0,2 2 0,-1-1-1308,0 2 0,1-2 1308,-4-3 0,1 0 0,-2-2 0,-2-2 0,-1-2-14,-1 1 0,-1-1 14,0-4 0,-1-1-199,4 6 199,5 5 798,-14-15-798,-7 8 2457,-6-11-2457,0-11 0,0 8 0,0-9 0</inkml:trace>
  <inkml:trace contextRef="#ctx0" brushRef="#br0" timeOffset="41567">16616 781 23219,'-23'23'0,"0"0"0,0 0 0,2 2 0,0 0 0,0 0 0,-3-5 0,0 0 0,2 0-1639,-1 8 1,-1 0 1392,2-8 1,-2 0 0,1-3 245,2-3 0,3 0 0,4 2 0,0-1 662,-4-10 0,-1-1-662,-9 13 0,6-15 0,4 4 0</inkml:trace>
  <inkml:trace contextRef="#ctx0" brushRef="#br0" timeOffset="41916">16854 503 24575,'0'28'0,"0"8"0,0-14 0,0-3 0,0 1 0,-6 13 0,5-10 0,-5-6 0</inkml:trace>
  <inkml:trace contextRef="#ctx0" brushRef="#br0" timeOffset="42973">17238 953 24575,'10'21'0,"0"0"0,-4 2 0,1-3 0,11-6 0,-9 0 0,16 3 0,1-14 0,-4 9 0,9-12 0,-4 0 0,-5-12 0,-4 3 0,0-2 0,-3-6 0,-2 0 0,9-11 0,-4-3 0,-18 22 0,12-2 0,-9 11 0,14 11 0,-3-2 0,-1 6 0,0 1 0,9 6 0,-5-4 0,-3 2-746,-5 14 746,0-14 0,0 0 0,-8 0 0,-1-1 0,6 9 0,-6 3 0,-18 2 0,-4-4 0,4-12 0,-4-2-204,2-8 0,1-1 204,-9 12 0,-3-15 0,5 9 0,-8-12 0,6 0 0,-2 0 0,8 0 0,0 0 0,-7 0 0,1 0 365,8 0 0,0 0-365,0 0 0,1 0 0,-3 0 0,4 0 0</inkml:trace>
  <inkml:trace contextRef="#ctx0" brushRef="#br0" timeOffset="65834">18098 1257 24575,'-15'0'0,"3"0"0,12 0 0,0 0 0,18 0 0,-2 0 0,2 1 0,2-2 0,14-11-685,-12 10 1,1 1 684,3-5 0,1 0 0,1 5 0,3 2 0,0-1 0,1-1 0,0-2 0,1 1 0,1 2 0,0 0 0,-1-1-780,-4-1 0,-1 0 1,-1 0 779,6 2 0,-1 0 0,-5 0 0,0 0 0,6 0 0,-1 0 0,-5 1 0,0-2-631,6-5 0,-1 0 631,-7 5 0,-1-1 0,2-4 0,-1 1 0,-5 4 0,0 2 0,13-7-35,-6 4 35,-2-4 0,-10 6 1109,-2 0-1109,-7-11 2313,6 8-2313,-10-9 0,-7 12 0,-17-6 0,2 5 0,0 1 0,0-3 0,0 0-431,-5 2 1,-1 2 430,5-1 0,-1 0 20,-10 0 1,1 0-21,9 0 0,1 0 0,-13 0 0,17 0 0,17 0 0,0 0 0,12 0 2403,-4 0-2403,23 0 0,-11 3 0,0 0 0,1-3 0,1 1 0,1 7 0,-1 2 0,5-1 0,-2 16 0,-17-11 0,4-1 0,-12 5 0,-12-9 0,-10 3 0,-6 1 0,-1-5 0,0-1 0,0 0 0,2-1 0,-9 0 0</inkml:trace>
  <inkml:trace contextRef="#ctx0" brushRef="#br0" timeOffset="67956">12859 1614 24575,'0'-15'0,"0"4"0,0 11 0,0 0 0,0 11 0,0-8 0,0 15 0,0-17 0,12 17 0,-10-15 0,10 15 0,-12-5 0,0-4 0,6 2 0,-4-5 0,3-4 0,7 4 0,-9-6 0,9 0 0,-6 0 0,-5 0 0,23 0 0,-8 0 0,10 0 0,5-6 0,-3 4-288,-11-6 1,0-1 287,2 7 0,0 1 0,7-7 0,0-2 0,-1 3 0,0 1 0,1-2 0,1 1-392,-4 0 0,-2 1 392,1 0 0,9 6 0,-17 0 0,11 0 0,2 0 0,-5 0 0,15 6 0,-15 7 552,-2-4-552,-8 3 0,-6-6 0,-5-5 807,5 5-807,-6-6 0,0 0 0,0-6 0,12 5 0,8-5 0,3-6 0,7 9 0,-3-9 0,-5 12 0,2-3 0,0 0 0,7 2 0,-11-2 0,0 0 0,11 3 0,-16 0 0,10 0 0,-11 0 0,11 6 0,-16-5 0,9 5 0,-5-6 0,13 12 0,-4-9 0,9 9 0,-16-12 0,10 0 0,-10 0 0,10 0 0,-11 0 0,17 0 0,-9 0 0,5-12 0,-2 9 0,-11-9 0,0 6 0,3 5 0,-14-5 0,15-6 0,-17 9 0,5-8 0,6 5 0,-9 4 0,9-4 0,-12 6 0,0 0 0,-12 0 0,-9 0 0,-1-11-275,-14 8 0,25-9 0,-6 12 1</inkml:trace>
  <inkml:trace contextRef="#ctx0" brushRef="#br0" timeOffset="70522">19725 1151 24575,'0'-7'0,"0"1"0,0-6 0,0 9 0,0-9 0,0 12 0,11 0 0,-8 0 0,9 0 0,-12 0 0,0 0 0,0 12 0,0-3 0,0 4 0,-12 5 0,9 8 0,-14 4 0,15 2 0,-4-7 0,6-10 0,0 10 0,0-17 0,0 4 0,6-12 0,8 0 0,0 0 0,11-12 0,-10 9 0,10-14 0,-10 4 0,-3-2 0,1-3 0,-6 0 0,0 1 0,18-11 0,-16-1 0,3 26 0,-12-15 0,0 17 0,0-5 0,0 6 0,18 0 0,4 0 0,-3 2 0,1 2 0,3 2 0,0 1-971,3 0 0,1 1 971,0-2 0,0 1 0,6 2 0,-1-1 0,-8-3 0,0-1 0,1 1 0,1-1 0,-2 0-452,-1 0 0,0-2 452,7-1 0,-3-2 0,-6 1 0,-9 0 0,-12-6 0,0-7 1847,-12 4-1847,3-8 0,-22 4 0,9-2 0,-4 2 0,1 7 999,16-6-999,-3 9 0,12-9 0,0 12 0,0 0 0,0 0 0</inkml:trace>
  <inkml:trace contextRef="#ctx0" brushRef="#br0" timeOffset="71065">20743 1217 24575,'19'0'0,"8"0"0,-5 0 0,-4-6 0,1 0 0,0 5 0,1-1 0,2-4 0,-1 1 0,0 4 0,-2 2 0,0-1 0,-13 0 0,-6 0 0,0 0 0,-6 0 0,4 0 0,-15 11 0,14-8 0,-9 9 0</inkml:trace>
  <inkml:trace contextRef="#ctx0" brushRef="#br0" timeOffset="71455">20717 1429 20611,'25'0'0,"1"0"0,-1 0 0,12 0 0,-5 0 0,-4 0 0,9 0 1207,-15 0-1207,5 0 0,-2 0 0,-11 0 0,-1 0 0,-7 0 0,-6-6 0,0 4 0,0-3 0,0 5 0</inkml:trace>
  <inkml:trace contextRef="#ctx0" brushRef="#br0" timeOffset="72449">21524 860 24575,'-18'19'0,"2"-4"0,-5 7 0,-2 4 0,7-6 0,-1 1 0,3 0-1614,-2 11 1,1 1 1613,2-10 0,0 1 0,4-2 0,7-2 0,2-1 0,-3 1 0,0 0 0,3 0 0,0 0 0,0 0 0,0-1 1015,0 9-1015,2-3 0,2-1 0,10-5 0,0 12 0,17-13 0,-21-16 0,8 10 0</inkml:trace>
  <inkml:trace contextRef="#ctx0" brushRef="#br0" timeOffset="72839">21643 1138 24575,'19'7'0,"-4"17"0,10-8-804,-11 10 804,1-12 0,1-3 0,6 4 0,-3-2 0,1-1 0,2-3 0,-3 8 0,-2-15 264,-14 4-264,9-6 33,-12 0 1,0 0-1,0 0 1</inkml:trace>
  <inkml:trace contextRef="#ctx0" brushRef="#br0" timeOffset="73115">21775 1138 18806,'-24'21'0,"0"0"0,0 0 0,-1 1 0,-1-1 0,5-2 0,-1 3 0,4-7 0,-2 1 0,0-3 0,0 0 0,2-2 0,1 0 661,-10 8 1,16-13-1,11-6 1</inkml:trace>
  <inkml:trace contextRef="#ctx0" brushRef="#br0" timeOffset="73506">21841 900 24575,'8'5'0,"-2"9"0,5 18 0,-8-3 0,4-6 0,-2-1 0,-5-6 0,0 1 0</inkml:trace>
  <inkml:trace contextRef="#ctx0" brushRef="#br0" timeOffset="74105">22093 1111 24575,'16'16'0,"0"1"0,1-1 0,0 1 0,5 4 0,1-2 0,-5-7 0,0-2 0,-2 3 0,0-2 0,9-10 0,-10 5 0,-2-6 0,-7 0 0,-6 0 0,0 0 0</inkml:trace>
  <inkml:trace contextRef="#ctx0" brushRef="#br0" timeOffset="74413">22238 1098 24575,'-24'17'0,"-1"1"0,0-1 0,1 0 0,-3 3 0,1 0 0,4-3 0,1-3 0,5-1 0,6 12-3277,-20-10 2457,27-2 1,-8-7 0,11-6 0</inkml:trace>
  <inkml:trace contextRef="#ctx0" brushRef="#br0" timeOffset="74922">22410 794 24575,'20'17'0,"0"0"0,0 2 0,0 0 0,0-9 0,-1 2-1639,1 11 1,0 2 1515,0-9 1,0-1 122,-3 10 0,-1 2 0,5-4 0,-3-1 0,-9-1 0,-2-1 0,3 1 0,-3-2 0,-7 8 956,0-2-956,-11-11 0,2 11 0,-4-16 610,-11 3-610,2-24 0,0 9 0,4-9 0</inkml:trace>
  <inkml:trace contextRef="#ctx0" brushRef="#br0" timeOffset="75405">22291 635 24575,'28'-2'0,"-1"-1"0,0 1 0,10-2 0,-3 2 0,-13 2 0,-2 0 0,0 1 0,0-2 0,15-11 0,-12 9 0,-5-9 0</inkml:trace>
  <inkml:trace contextRef="#ctx0" brushRef="#br0" timeOffset="75672">22834 542 24575,'14'25'0,"1"0"0,5 3 0,-5-1 0,-12 1 0,3-2 0,0-1 0,-6 0 0,0 5 0</inkml:trace>
  <inkml:trace contextRef="#ctx0" brushRef="#br0" timeOffset="76598">23111 979 24575,'25'6'0,"-3"7"0,-2-6 0,-1 1-3277,3 17 2976,-1-18 1,0 0 300,-6 6 0,0-1 0,18 3 15,-16-3 0,-3 1-15,1 2 888,10-2-888,-16-7 0,3-6 0,-6 0 0,-5 0 0,5 0 0</inkml:trace>
  <inkml:trace contextRef="#ctx0" brushRef="#br0" timeOffset="76915">23376 900 16719,'-25'17'0,"1"0"0,-1 0 0,0 1 0,-5 3 0,0 1 0,4-2 0,4 0 0,4 0 0,1-1 0,0 1-1639,-2 0 1,0 0 560,2-3 0,0 0 1078,-3-3 0,1-2 0,-4 1 0,6-7 0</inkml:trace>
  <inkml:trace contextRef="#ctx0" brushRef="#br0" timeOffset="77222">23508 675 24575,'8'27'0,"-1"0"0,0 9 0,-2-3 0,-5-6 0,0 8 0</inkml:trace>
  <inkml:trace contextRef="#ctx0" brushRef="#br0" timeOffset="78032">23826 1058 24575,'10'21'0,"0"-1"0,15 7 0,2-9 0,-5-17 0,15 5 0,-15-6 0,-4 0 0,2 0 0,14 0-1240,-15-2 0,1-2 1240,1-2 0,-2-1-8,9-8 8,-12 3 0,-1-1 0,-1-2 0,0-10 0,3 11 0,-14 1 1830,9 13-1830,-12 13 658,0 1-658,0 11 0,0 2 0,0 7-1266,0-15 0,0 1 1266,0 0 0,0 0 0,0 3 0,0 0 0,0-3 0,0 1-566,0-1 1,0-1 565,0 1 0,0-1-59,0 3 59,0 9 0,0-5 0,0-10 0,0 2 0,0-18 0</inkml:trace>
  <inkml:trace contextRef="#ctx0" brushRef="#br0" timeOffset="-5240.46">21405 10107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23:05:15.249"/>
    </inkml:context>
    <inkml:brush xml:id="br0">
      <inkml:brushProperty name="width" value="0.05292" units="cm"/>
      <inkml:brushProperty name="height" value="0.05292" units="cm"/>
      <inkml:brushProperty name="color" value="#FF0000"/>
    </inkml:brush>
  </inkml:definitions>
  <inkml:trace contextRef="#ctx0" brushRef="#br0">1535 3268 24575,'0'-15'0,"0"3"0,0 12 0,0 0 0,-12 0 0,9 0 0,-15 0 0,5 18 0,4-2 0,-3 10 0,7-1 0,3-10 0,-4 10 0,12-10 0,7-2 0,14 5 0,-3-15 0,3-3 0,-2-3 0,0 0-363,3 3 0,-3-5 363,-8-13 0,-2 1 0,10 13 0,-16-32 0,-9 20 0,-20-10 0,-14 12-425,14 11 1,0 1 424,1 1 0,-1 2 0,-9-2 0,0 2 0,7 1 0,0 1 347,0 2 0,4 4-347,13 17 0,7-10 0,10 2 0</inkml:trace>
  <inkml:trace contextRef="#ctx0" brushRef="#br0" timeOffset="514">1905 3029 24575,'21'28'0,"-8"-9"0,-1-1 0,-4 4 0,2-3 0,-2 0 0,-7 15 0,5-6 0,-6-9 0,0-13 0,12-6 0,-9-6 0,9-7 0,-6-2 0,13 2 0,3 7 0,-3 5 0,0 2 0,-1 7 0,-2 2 0,6 0 0,-4 21 0,-24-16 0,-8 10 0,-12-16 0,4 0 0,-2-1-627,3-6 1,0-2 626,1 3 0,0 0 0,-17-3 0,15-6 0,2 4 0,2-4 0,17 6 0,18-11 0,-11 8 0,18-9 0</inkml:trace>
  <inkml:trace contextRef="#ctx0" brushRef="#br0" timeOffset="760">2408 3347 24575,'5'30'0,"0"0"0,-1 0 0,3 7 0,-2-4 0,-5 0 0,0-20 0,-29 4 0,-2-14 0,5-2 0,-1-2-301,7-2 0,0-2 301,0-8 0,2 1 0,2 3 0,-2-3 0</inkml:trace>
  <inkml:trace contextRef="#ctx0" brushRef="#br0" timeOffset="933">2236 3201 24575,'34'0'0,"1"0"0,-10 0 0,-5 0 0,-2 0 0</inkml:trace>
  <inkml:trace contextRef="#ctx0" brushRef="#br0" timeOffset="1178">2805 3321 22555,'27'0'0,"-1"0"0,1 0 0,38 0 246,-65 0 0,0 0 0,0 0 0</inkml:trace>
  <inkml:trace contextRef="#ctx0" brushRef="#br0" timeOffset="1360">2805 3519 24237,'31'-2'0,"0"0"0,0 0 0,1 1 0,1-1 0,0 0 0,0 0 0</inkml:trace>
  <inkml:trace contextRef="#ctx0" brushRef="#br0" timeOffset="2617">3757 3228 24575,'0'7'0,"-6"11"0,5-15 0,-5 14 0,6 3 0,0 2 0,0-2 0,0-2 0,0-5 0,0 2 0,0-2 0,0-7 0,0-6 0,0 0 0,6-6 0,7-7 0,-4 4 0,5-6 0,1 1 0,-5 3 0,10-20 0,-3 23 0,-14-10 0,9 16 0,-6-3 0,13 10 0,3-3 0,4 16 0,-12-15 0,3 14 0,-8-15 0,16 4 0,-16-6 0,9 0 0,-17 0 0,17 0 0,-15-6 0,8 4 0,-11-4 0,0 6 0,0-11 0,0 2 0,0-5 0,0 9 0,0 5 0,-11-12 0,2 9 0,-16-15 0,16 17 0,-3-5 0</inkml:trace>
  <inkml:trace contextRef="#ctx0" brushRef="#br0" timeOffset="2967">4194 2910 24480,'0'28'0,"0"3"-820,0-4 1,0-11 0,0 1 0</inkml:trace>
  <inkml:trace contextRef="#ctx0" brushRef="#br0" timeOffset="3567">4498 3109 24575,'17'9'0,"0"1"0,2-3 0,0 1 0,0 6 0,2 3 0,1-4 0,2 0 0,0 0-1639,6 9 1,-1-1 1172,-5-8 0,0 0 0,-1 1 466,0 4 0,-1 0 712,5-4 1,-2 0-713,-9 3 0,-2 0 761,17 4-761,-42-27 0,6 1 0,-13-12 0</inkml:trace>
  <inkml:trace contextRef="#ctx0" brushRef="#br0" timeOffset="3844">4776 3082 19454,'-23'21'0,"0"0"0,0 0 0,1 0 0,-2 1 0,-1 1 0,2-1 0,2-2 0,-1 2 0,1-1-287,2-4 1,-1 0-1,2 0 287,0 4 0,1-2 0,-6-5 0,2 0 353,9 2 1,2-2 0,-9-5 0,13 3 0</inkml:trace>
  <inkml:trace contextRef="#ctx0" brushRef="#br0" timeOffset="4111">4934 2844 19456,'12'33'0,"-1"-1"0,-4-4 0,-1 0 0,-2-6 0,-4-9 0,0 16 0</inkml:trace>
  <inkml:trace contextRef="#ctx0" brushRef="#br0" timeOffset="4716">5252 3069 24575,'28'14'0,"1"1"0,-1-1 0,0 0 0,2-2 0,0-3 0,-2 3 0,1 5 0,-1 3 0,-2-3-1639,-1-3 1,-2 0 799,3 5 1,0 2 838,-6-4 0,-1 0 394,2-4 0,-2 0-394,9 12 954,3-10-954,-22-2 0,2-13 0,-40-13 0,22 4 0,-23-3 0</inkml:trace>
  <inkml:trace contextRef="#ctx0" brushRef="#br0" timeOffset="5027">5609 2990 24575,'-20'20'0,"0"-1"0,1 4 0,-1 0 0,-3-3 0,0 1-1093,4 3 1,-1 3 0,0-3-547,-5 0 1,0-1 545,7 0 1,1 2 0,1-4 1896,2-6 1,2-2-805,-2 6 419,8-1 1,6-15-1,0 9 1</inkml:trace>
  <inkml:trace contextRef="#ctx0" brushRef="#br0" timeOffset="5860">5953 3122 24575,'0'20'0,"0"0"0,0 0 0,0-1 0,0 15 0,0-7 0,0-2 0,0 1 0,0-10 0,0 2 0,6-18 0,7 0 0,2-12 0,10 3 0,-10-21 0,10 7 0,-11-3 0,11 13 0,-16-5 0,9 15 0,-5-9 0,2 12 0,10 0 0,-1 6 0,2 0 0,-7-4 0,1-1-365,14 7 1,1 2 364,-5-3 0,-1-1 0,0-2 0,-2 1 0,-5 1 0,-3 0 0,5-6 0,-24 0 0,0-12 0,-6 3 0,-7-16 0,-2 10 0,2-10 0,-5 17 0,9-4 0,-4 12 0,7 0 0</inkml:trace>
  <inkml:trace contextRef="#ctx0" brushRef="#br0" timeOffset="8760">7011 3307 24575,'20'-14'0,"-12"2"0,10 12 0,1 0 0,0 0 0,2 0 0,8 0 0,2 0 0,0 0 0,0 0 0,0-3 0,-3 0 0,0 1 0,-11-3 0,-34 10 0,12-3 0,-12 4 0</inkml:trace>
  <inkml:trace contextRef="#ctx0" brushRef="#br0" timeOffset="9877">7646 3109 24575,'0'-21'0,"0"8"0,0-5 0,18-2 0,10-2 0,-11 6 0,1 1 0,5 7 0,-2 1 0,1-6 0,3 9 0,-1 2 0,-5 2 0,5-2 0,1 4 0,3 22 0,-6-7-339,-12 4 0,-3 2 339,-7 11 0,-9-11 0,-5 0 0,-10 4 0,-5-1 0,7-8 0,-2 1 0,-1-2-1093,-5 0 1,-2-1 0,3-2 942,3 0 1,2-1 149,5-3 0,1-3 0,1-5 0,14 4 0,9-6 0,11 0 0,5 0 0,0 0 0,0 0-39,4-3 1,0 0 38,-7 2 0,0 0 0,15-5 3276,-6 6-2993,9 0-283,-9 0 0,-3-5 0,1-1 0,-4 4 0,-1 1 0,12-11 0,-15 12 0</inkml:trace>
  <inkml:trace contextRef="#ctx0" brushRef="#br0" timeOffset="10483">8334 3109 24575,'0'-15'0,"0"21"0,12 10 0,-3 11 0,4-13 0,5-3 0,1-6 0,2-2 0,-3 4 0,0-2 0,2-4 0,-2-2 0,13 1 0,-3-17 0,-6 0 0,8-3 0,-21 20 0,21 9 0,-8 16 0,5-11-301,-14 1 1,-1 1 300,3 6 0,-2 5 0,-7-2 0,-12 1 0,-7-4-247,1-5 1,-3-3 246,-19-5 0,4 0 0,-3 0 0,-4-8 0,-1-1 0,9 2 0,-1 0 0,1 0 0,-7-2 0,4 0 0,9 1 0,8-2 0,15-5 0,3 5 0,9-5 0</inkml:trace>
  <inkml:trace contextRef="#ctx0" brushRef="#br0" timeOffset="10827">8744 2844 9126,'12'27'0,"-1"1"0,-2-8 0,-1-1 655,-7 7 0,-2-3 1,1-10-1,0 16 0</inkml:trace>
  <inkml:trace contextRef="#ctx0" brushRef="#br0" timeOffset="11644">8996 3003 24575,'34'12'0,"-8"-9"0,5 14 0,-9-7 0,2-1 0,6 5 0,1 0-1093,-6-3 1,0 0 0,-1 1 320,7 8 0,-2-2 772,-3-7 0,-1 0 98,-4 6 0,-2-3-98,9-5 524,-10 6 0,1 0-524,9-11 0,-6 14 0,-5-18 2427,-17 0-2427,0 0 287,-17 0 1,12 0-1,-12 0 1</inkml:trace>
  <inkml:trace contextRef="#ctx0" brushRef="#br0" timeOffset="12060">9379 2910 24575,'-8'29'0,"-1"0"0,2-7 0,-2 0 0,-9 10 0,-3-1-746,5-10 0,-1-1 746,-1 0 0,-2 2 0,0-1 0,4 0 0,-1 0 0,0-1 0,-3-1 0,0 0 0,2-1 0,3 3 0,2-4 0,-5-5 0</inkml:trace>
  <inkml:trace contextRef="#ctx0" brushRef="#br0" timeOffset="14416">9750 3188 24575,'0'-14'0,"0"2"0,0 12 0,0 0 0,0 12 0,0 8 0,0 14 0,0-11 0,0-1 0,0 14 0,0-4 0,0-19 0,0-7 0,12-6 0,8-6 0,0-2 0,0-3 0,-2 1 0,-1-2 0,0-1 0,-1 0 0,-3-1 0,4-3 0,-14 14 0,15-9 0,1 12 0,3 0 0,2 0 0,-3 0 0,2 0-565,6 6 1,-1 0 564,-8-5 0,0 1 0,8 4 0,1 0 0,-6-5 0,-2-2 0,0-4 0,-2-2 0,-1-2 0,-18-16 0,0 10 1129,-6-10-1129,-8 11 0,0-11 0,-8 17 0,1 1 0,8-6 0,-17 7 0</inkml:trace>
  <inkml:trace contextRef="#ctx0" brushRef="#br0" timeOffset="17667">10769 3281 24575,'-8'0'0,"2"0"0,6 0 0,0 0 0,18 0 0,4 0 0,-3 0 0,2 0-1020,1 0 0,1 0 1020,3 0 0,1 0 0,0-3 0,1 0 0,7 2 0,0 0 0,-9-2 0,-2 1 0,3 1 0,-2 2 0,1-1 490,-13 0-490,5 0 0,-15 0 0,14 0 0,-15 0 0,16 0 0,-10 0 0,6 0 0,-9 0 0</inkml:trace>
  <inkml:trace contextRef="#ctx0" brushRef="#br0" timeOffset="18193">10927 3188 24575,'15'6'0,"3"13"0,-17 3 0,1-3 0,2 0 0,8 4 0,-11 1 0,1 0 0,9-5 0,-5 12 0,-4-25 0,4-6 0</inkml:trace>
  <inkml:trace contextRef="#ctx0" brushRef="#br0" timeOffset="18910">11589 3149 24575,'-15'-23'0,"3"6"0,12 17 0,0 0 0,12 23 0,9 1 0,-11-4 0,2 0 0,19 0 0,-17-8 0,17-12 0,-3-12 0,6 3 0,-8-4 0,-12-5 0,-9 16 0,7-10 0,9 24 0,-3-1 0,3 4 0,-1-1 0,0 2 0,-1 1-1333,4 10 0,-2 0 1333,0-3 0,-3-1 0,-7 10 0,-22-8 0,-9-11 0,-5-2 0,1-3 0,-3-2-607,-8 3 0,-2-2 607,9-7 0,0-1 0,2-1 0,-1 1 0,1 0 0,-4 0 0,2 0 0,-2 0 0,21 0 0,-3 0 0</inkml:trace>
  <inkml:trace contextRef="#ctx0" brushRef="#br0" timeOffset="19299">11906 2805 24575,'14'27'0,"0"0"0,-4-7 0,-1 0 0,1 5 0,-2-2 0,-5-10 0,9 17 0</inkml:trace>
  <inkml:trace contextRef="#ctx0" brushRef="#br0" timeOffset="20283">12435 3029 24575,'17'23'0,"0"-1"0,-4 1 0,1-5 0,17-17 0,-9 5 0,-3-5 0,0-2 0,3-5 0,9 5 0,-5-23 0,8 8 0,-17 6 0,0-1 0,9 0 0,-1 22 0,-1-2 0,2 3 0,-7 3 0,0 3 0,1 0-816,3 2 0,0 1 0,-2 0 816,1 10 0,-4 0 0,-6-8 0,-6 0-581,-13-4 1,-4-2 580,-11 5 0,1-8 0,-4-1 0,-1 0 0,-1-1 0,1-7 0,-2-1 0,-3 0 0,-4 0 0,1-1 0,3-2 0,0-1 0,0-1 0,4 1 0,1 0 0,1 0 0,-1 0 0,0 0 0</inkml:trace>
  <inkml:trace contextRef="#ctx0" brushRef="#br0" timeOffset="36563">16642 3069 24575,'0'-15'0,"0"4"0,0 11 0,6 0 0,7 11 0,2-1 0,3 1 0,7 8 0,3 2 0,-8-4 0,0 1 0,1 0-625,4-1 0,0-1 0,-3-1 625,0 3 0,-1-2 0,2-5 0,-3-4 0,-12-7 0,4 5 0,-12-9 0,0 8 0,0-9 0</inkml:trace>
  <inkml:trace contextRef="#ctx0" brushRef="#br0" timeOffset="36832">16986 2990 19689,'-25'22'0,"-1"1"0,1-1 0,-3 4 0,1-1 0,1 1 0,5-4 0,2 1 0,-1-1 0,-4 5 0,-1 0 0,0-1-522,4-7 1,1-1-1,-1 1 522,1 1 0,0 0 0,3-4 0,-5 0 0,4 1 0</inkml:trace>
  <inkml:trace contextRef="#ctx0" brushRef="#br0" timeOffset="37115">17396 3109 23476,'37'0'0,"1"0"0,-1 0 0,0 0 0,2 0 0,-1 0 0,-9 0 0,-6 0 0</inkml:trace>
  <inkml:trace contextRef="#ctx0" brushRef="#br0" timeOffset="37269">17463 3268 19019,'35'-9'0,"1"1"0,-1-1 0,1 1 0,-4 0 0,-2 1 0,-4 1 0,-2 0 0,-1 0 0</inkml:trace>
  <inkml:trace contextRef="#ctx0" brushRef="#br0" timeOffset="38243">18508 2447 19376,'-31'3'0,"1"-1"0,0 0 0,-1 1 0,1-1 0,-5-1 0,1-1 0,0 1 0,3 0 0,3 3 0,2 1 0,1-2 0,-6-3 0,2 0 0,8 0 0,2 0 2410,-12 0-2410,17 6 884,-17-5-884,9 17 459,1-15-459,9 14 1446,12-3-1446,0 0 0,0 17 0,0-9 0,0 2 0,4 1 0,0 2 0,0 0-1065,-3-1 1,-1 0 0,2 0 1064,3 6 0,1 0 0,1 0 0,-3-6 0,1-1 0,-1 3 0,-2-1 0,0 3 0,0 1 0,-1 1 0,1-1 0,0 3 0,1 0 0,0 0 0,0 2 0,-3 0-547,0-1 1,-2 1 0,-1 2 0,-1-1 0,0 0 0,0 0 396,-1 0 0,0 0 0,-1 0 1,0 0-1,0-2 0,0-2 150,-1 6 0,0-2 0,-1-2 0,-1 0 0,-1-1 0,-2 1 0,1-2 0,1-3-174,3 8 0,0-2 174,-1-11 0,-2 1 0,3 1 0,3-1 0,1 0 0,1 1 0,-2 4 0,-1 1 0,2-2-452,3 0 0,0-2 452,0 7 0,0-3 0,0-10 2191,12 4-2191,-3-13 3276,16-7-2077,-16-6-694,2 0-505,-5 0 1450,-4 0-1450,15 0 0,-8 0 0,16 0 0,8-6 0,-1-8 0,0-3 0,-14 11 0,-1-1 0,7-8 0,0 1 0</inkml:trace>
  <inkml:trace contextRef="#ctx0" brushRef="#br0" timeOffset="39609">18534 3466 19550,'-28'-7'0,"0"-1"0,0 6 0,0 4 1168,8 7 0,1 3-1168,-2 4 0,1 2 0,-1 2 0,2-1 0,-2 9 0,9 3 854,12-16-854,12-2 443,9 5-443,-3-14 0,4 1 0,7 7 0,0 1 0,-3-6 0,-2 0 0,3 6 0,-2-1 0,-5-3 1392,-8 3-1392,-12-12 0,0 0 0,-29 0 0,15 0 0,-7 0 0,0 0 0,6 0 0,-10 0 0,10 0 0,-10-12 0,11 9 0,1-9 0,7 12 0</inkml:trace>
  <inkml:trace contextRef="#ctx0" brushRef="#br0" timeOffset="39849">18706 3678 24575,'7'22'0,"1"0"0,-8 7 0,-3-30 0,-9-5 0</inkml:trace>
  <inkml:trace contextRef="#ctx0" brushRef="#br0" timeOffset="40015">18706 3678 24575,'0'0'0</inkml:trace>
  <inkml:trace contextRef="#ctx0" brushRef="#br0" timeOffset="40309">18904 3704 24575,'0'-15'0,"0"4"0,12 5 0,-9 4 0,15-4 0,-5 6 0,2 0 0,10 0 0,-11 0 0,11 6 0,-4 8 0,-6 0 0,-15 0 0,-3-9 0,-9-5 0</inkml:trace>
  <inkml:trace contextRef="#ctx0" brushRef="#br0" timeOffset="40643">19288 3387 24575,'0'19'0,"0"7"0,-6 8 0,0-14 0,-1 0 0,0 2 0,-1 1 0,1 4 0,1-1 0,0 11 0,6-6 0,0-14 0,24-14 0,-1 9 0,5-12 0,-10 0 0</inkml:trace>
  <inkml:trace contextRef="#ctx0" brushRef="#br0" timeOffset="40936">19434 3585 24575,'20'10'0,"1"-1"0,11 0 0,-7 9 0,-10-5 0,-2-4 0,-7 2 0,-6-11 0,0 0 0,0 0 0</inkml:trace>
  <inkml:trace contextRef="#ctx0" brushRef="#br0" timeOffset="41147">19434 3585 24575,'0'0'0</inkml:trace>
  <inkml:trace contextRef="#ctx0" brushRef="#br0" timeOffset="41393">19764 3678 24575,'11'22'0,"0"0"0,0 3 0,-4-3 0,-7-13 0,-6 4 0,5-7 0,-5-6 0</inkml:trace>
  <inkml:trace contextRef="#ctx0" brushRef="#br0" timeOffset="42377">19487 3638 24575,'14'-7'0,"-2"1"0,-12 6 0,0 0 0,6 0 0,-5 0 0,5 0 0,-6 0 0,0 0 0,-6 6 0,-7 7 0,-2 2 0,2 10 0,-4-11 0,8 0 0,-16 3 0,16-8 0,-9 4 0,5 5 0,-2-15 0,-10 14 0,17-15 0,-4-2 0,12-2 0,0-3 0</inkml:trace>
  <inkml:trace contextRef="#ctx0" brushRef="#br0" timeOffset="42966">19685 3387 23414,'32'15'0,"0"1"0,0-1 0,0 0 0,-2 0 0,0-1 0,-2 0 0,-6 1 0,-3 4 0,-4 1-833,-1 0 1,-2 0 832,2 0 0,-3 0 448,-5 2 0,-3 1-448,4-2 0,-2 0 0,-8-1 0,-6-1 0,-17 8 0,8-14 0,-5-7 0</inkml:trace>
  <inkml:trace contextRef="#ctx0" brushRef="#br0" timeOffset="44566">19156 2712 24575,'0'31'0,"0"0"0,2-8 0,2-1 0,2 4 0,1-3 0,2-10 0,3 16 0</inkml:trace>
  <inkml:trace contextRef="#ctx0" brushRef="#br0" timeOffset="45149">18971 4220 24575,'0'35'0,"0"-1"0,0-1 0,0-3 0,0 4 0,0-15 0,0 0 0,0 15 0,-1-14 0,2 0 0,5 8 0,-5-9 0,5-13 0</inkml:trace>
  <inkml:trace contextRef="#ctx0" brushRef="#br0" timeOffset="48665">20836 3585 24575,'21'19'0,"9"-4"0,-8 10 0,-3-18 0,1 1 0,-1 7 0,1 0 0,1-9 0,-1-1 0,0 10 0,0-1 0,0-10 0,-2 1 0,4 20 0,-2-16 0,-3 3 0,-14-7 0,9-3 0,-12 4 0,0-6 0,0 0 0,0-18 0,0 14 0,0-14 0</inkml:trace>
  <inkml:trace contextRef="#ctx0" brushRef="#br0" timeOffset="48993">21034 3479 24575,'-9'16'0,"-1"1"0,-4 5 0,-1 4 0,-1 2-1489,2-12 0,0 0 1489,-2 11 0,-2-2 0,-1-11 0,0-2 317,1 4 1,2-1-318,-6 7 0,4-1 0,18-9 0</inkml:trace>
  <inkml:trace contextRef="#ctx0" brushRef="#br0" timeOffset="49426">21325 3797 24575,'-7'27'0,"0"0"0,0 0 0,2-2 0,5 3 0,0 2 0,0-21 0,-6-9 0,5-3 0,-5-8 0</inkml:trace>
  <inkml:trace contextRef="#ctx0" brushRef="#br0" timeOffset="50277">21140 3281 24575,'0'-8'0,"18"-9"0,4 14 0,-3-6 0,2 0 0,-1 8 0,-1 1 0,15-6 0,-7 6 0,3 0 0,-2 6 0,-6 13 0,-4 3 0,-16-3 0,-4 0 0,-4 3 0,-7 9 0,-2-22 0,-10 9 0,11-5 0,0 1 0,8 0 0,6-8 0,0 5 0,0-8 0,18 9 0,4-12 0,6 0 0,3 0-820,-22 0 1,2 0 0,-11 0 0</inkml:trace>
  <inkml:trace contextRef="#ctx0" brushRef="#br0" timeOffset="50810">20995 2593 24575,'12'23'0,"0"0"0,0 0 0,5 6 0,-4-1 0,-12-6 0,-2 0 0,1 2 0,0-1 0,0 8 0,0-1 0</inkml:trace>
  <inkml:trace contextRef="#ctx0" brushRef="#br0" timeOffset="51426">20876 4419 24575,'11'31'0,"0"1"0,-1-1 0,-3-1 0,-6-9 0,-2-2 0,1 16 0,0-12 0,0-1 0,0 0 0,12 8 0,-9-15 0,9-2 0,-12-7 0</inkml:trace>
  <inkml:trace contextRef="#ctx0" brushRef="#br0" timeOffset="52776">22132 3400 24575,'0'20'0,"0"1"0,0 1 0,0 15-1639,0-11 1,0 1 1460,0 1 0,0 1 178,0 1 0,0 0 71,0 7 0,0 0-71,0-2 0,0-3 0,0-10 0,0-2 0,0 15 813,0-32-813,0 9 0,0-12 0,0 0 0,0 0 0</inkml:trace>
  <inkml:trace contextRef="#ctx0" brushRef="#br0" timeOffset="53192">22371 3823 21718,'35'1'0,"0"-1"0,0 1 0,-7-2 0,-1-1 0,-7-3 0,-2-9 1375,-18 0-1375,0-3 481,0 8-481,-6-16 246,-13 16-246,-3-3 0,3 17 0,0 2 0,-3-4 755,3 15-755,1-5 0,9 13 0,-4-9 0,13 6 0,13-21 0,-4 3 0,3-5 0</inkml:trace>
  <inkml:trace contextRef="#ctx0" brushRef="#br0" timeOffset="53892">22807 3744 24575,'28'1'0,"0"-1"0,-4 5 0,-4-5 0,-7-18 0,-7 15 0,-6-9 0,0 7 0,0 3 0,-6-16 0,-7 15 0,-2-8 0,-10 11 0,11 0 0,-17 11 0,3 10 0,16-5 0,2 2 0,-8 10 0,18-9 0,0-1 0,18-16 0,4-2 0,-3 0 0,2-2 0,-1-5 0,-1 2 0,9 5 0,3 0 0,-16 12 0,10 8 0,-11 2 0,1 1 0,-5 3 0,-13 10 0,1-12 0,-4-1-511,-9 1 0,-4-3 511,0-10 0,-2 0 0,-10 5 0,-1-2 0,3-7 0,1-5 0,-1 1 0,3-6 0,8-8 0,5-4 0,7-3 0,6-5 0</inkml:trace>
  <inkml:trace contextRef="#ctx0" brushRef="#br0" timeOffset="54515">23125 3545 24575,'28'13'0,"1"-1"0,-4-1 0,0 0 0,4 9 0,1-1 0,-7-11 0,-1 0 0,1 10 0,0-1 0,12-7 0,-18 0 0,-2 0 0,-1-5 0,-8-5 0,-6 0 0,0 0 0,0 0 0</inkml:trace>
  <inkml:trace contextRef="#ctx0" brushRef="#br0" timeOffset="54843">23336 3506 24575,'-15'30'0,"0"0"0,0-1 0,1 2 0,0 0 0,1-4 0,-2-8 0,2-2 0,-1 6 0,4-3 0,9-11 0,-5 8 0,29-21 0,-17 8 0,18-9 0</inkml:trace>
  <inkml:trace contextRef="#ctx0" brushRef="#br0" timeOffset="55249">23535 3744 23139,'24'9'0,"0"0"0,0 1 0,7 4 0,-8 3 0,-17 9 705,-12-4-705,1 3 0,-3-1 241,-19-5-241,19 2 0,0 0 0,-9-6 121,28-2-121,-2-7 369,22-6-369,-3 0 0,6 0 0,-8-6 0,-13 5 0,-7-5 0</inkml:trace>
  <inkml:trace contextRef="#ctx0" brushRef="#br0" timeOffset="55859">22834 2672 24575,'7'27'0,"0"-1"0,1 1 0,-6 2 0,-2 3 0,-1 0 0,0-5 0,-1 1 0,-1-1 0,-3-2 0,0 1 0,1-1 0</inkml:trace>
  <inkml:trace contextRef="#ctx0" brushRef="#br0" timeOffset="56332">22794 4696 22256,'7'28'0,"1"0"0,-1 0 0,1-2 0,1 0 0,-3-3 0,-4-2 0,-2-2 0,2 1 0,2-1 0,8 15 0,-10-7 1125,16-2-1125,-5-16 0,-4 2 0,3-11 0</inkml:trace>
  <inkml:trace contextRef="#ctx0" brushRef="#br0" timeOffset="57643">24368 3704 24575,'7'-15'0,"-1"4"0,-6 11 0,12-6 0,-3-7 0,16 4 0,-16-9 0,8 17 0,-3-17 0,-6 9 0,10-16 0,-5-1 0,2 4 0,-2 5 0,-1 3 0,-3 5 0,3-3 0,-12 6 0,0 5 0,0-5 0,0 6 0,0 0 0,0 6 0,0 7 0,0 2 0,0 10 0,0 1 0,0-1 0,0 2 0,0-2 0,0 0 0,0 5 0,0-1 0,0-9 0,0-1 0,0 8 0,0-2 0,0-11 0,0 11 0,0-16 0,0 3 0,0-6 0,0-5 0,0 5-3277,0-29 2457,0 5 1,0-8 0,0 14 0</inkml:trace>
  <inkml:trace contextRef="#ctx0" brushRef="#br0" timeOffset="58260">24540 2646 24575,'15'32'0,"2"-10"0,-15 9 0,16-4 0,-16-5 0,10 8 0,-12 3 0,0-10 0,0 1 0,0 7 0,0-2 0</inkml:trace>
  <inkml:trace contextRef="#ctx0" brushRef="#br0" timeOffset="58965">24527 4419 24575,'19'5'0,"-10"15"0,8 2 0,-15-3 0,-2 0 0,6 3 0,0-4 0,0 1 0,-4 3 0,10 4 0,-12 5 0,6-9 0,-4 4 0,3-18 0,-5-4 0,0-10 0</inkml:trace>
  <inkml:trace contextRef="#ctx0" brushRef="#br0" timeOffset="61246">24619 2289 24575,'28'0'0,"-1"0"0,1 0 0,1 0 0,7 0 0,-1 0-1639,-9 0 1,1 0 1329,11 0 1,-1 0 308,-2 0 953,-3-12-953,-7 9 0,-10-9 693,-2 12-693,-7 0 0,-6 0 0,0 0 2027,12 0-2027,-9 0 221,9 0-221,-12 0 0,0 0 0,5 12 0,-3-3 0,4 16 0,5 1 0,-8 8 0,9 0 0,-12-8 0,0 5 0,0-9 0,0-3 0,0 0 0,0 15 0,0-6 0,0 9 0,0-17 0,0 0 0,3 1 0,0 0-264,-2 6 1,0-2 263,4 3 0,2-4 0,-2 0 0,-2 7 0,3-6 0,0 1 0,-3-5 0,0-2 0,-3 1 0,1 0 0,5 8 0,-6 3 0,0-5-89,0-4 89,0 9 0,0-5 0,0-4 0,0 9 0,0-4 0,-6 7 0,0-12 0,-1 1-247,3-2 1,-1-1 246,-1 0 0,0 0 0,6 0 0,0-2 0,0 4 0,0 9 0,0-4 0,0-5 512,0 9-512,0-17 89,0 11-89,0-10 508,0 16-508,0-9 0,0 4 0,0-1 0,12 8 0,-10-10 0,-1 1 0,5-6 0,0 0 0,-5 7 0,-2-1 0,1-2 0,-6-3 0,0 0 0,3 3 0,-6 3 0,1-1 0,6-5 0,-1 5 0,0 0 0,3-2 0,0 5 0,0-2 0,0-10 0,0 15 0,0-2 0,0 6 0,0-15 0,0 0 0,0 1 0,0 0-460,0 15 460,0-12 0,0-2 0,0 1 0,0 15 0,0-15 0,0 0 0,0 0 0,0 8 0,0-8 0,0 0 0,6 0 0,-4 9 0,3-5 0,-5-4 0,0 9 0,0-12 0,0 0 0,0 18 0,-2-11 0,-1 0 0,3-6 0,-2-1 0,-16 9 460,15 3-460,-8-16 0,5 10 0,4-11 0,-3 11 0,5-10 0,0-2 0,-12-7 0,9 6 0,-9-3 0,12 4 0,0 5 0,0-15 0,-6 14 0,5-15 0,-5 4 0,6-6 0,0 11 0,0-8 0,-12 9 0,-9-12 0,-12 0 0,14 3 0,-2 0-335,-4-2 0,-2-1 1,-2 0 334,-3 2 0,0 1 0,-1-2 0,1 0 0,-1-1 0,0-1 0,3 1 0,-1 0 0,0 0 0,5 0-1639,-2 0 1,3 0 1466,-4 0 1,1 0 171,-9 0-2,9 0 1,6 0 0,4 0 0</inkml:trace>
  <inkml:trace contextRef="#ctx0" brushRef="#br0" timeOffset="70992">1349 3995 24575,'-7'0'0,"1"0"0,6 0 0,0 0 0,6 0 0,13 0 0,0 0 0,2 0-717,7 0 1,4 0 716,-6 0 0,2 0 0,3 0 0,-1 0-735,3 0 0,0 1 1,2-1-1,0-1 735,-2 1 0,1-1 0,0 0 0,0-1 0,-1 0 0,2-1 0,0 0 0,-1-1 0,-3 1 0,2 0 0,-1 1 0,-6-2 0,-4-2 0,-5 1 0,-6 5 0,-11 0 0,0 0 0,-29-6 0,22 4 0,-23-4 0</inkml:trace>
  <inkml:trace contextRef="#ctx0" brushRef="#br0" timeOffset="81815">4286 3784 24575,'0'-15'0,"0"3"0,0 12 0,0 0 0,0 12 0,0 8 0,0-3 0,0 6 0,0-10 0,0 2 0,0 10 0,0-16 0,6 8 0,-4-15 0,3 4 0,-5-6 0,0 0 0,12 0 0,-9 0 0,15 0 0,-17 0 0,5 0 0,6-6 0,-3 4 0,22-15 0,-3 8 0,5-4-210,-13 3 1,-1 2 209,3 5 0,-4-6 0,0 1 0,4 6 0,-3-1 0,1 0 0,13 3 0,-12 0 0,-2 0 0,9 6 0,3 7 0,-16 2 0,1 0 0,-2 1 0,-3 12 0,-2-11 0,-1 0 0,-8 3 419,0-8-419,0-12 0,0 0 0,0-12 0,0 9 0,0-14 0,0 15 0,0-4 0,0-5 0,12 2 0,-3-16 0,16 16 0,-10-3 0,-2 6 0,5 5 0,2-5 0,2 6 0,9 0 0,-16 0 0,10 0 0,-16 0 0,20 0 0,-19 0 0,21 6 0,-16-5 0,-2 5 0,5-6 0,-10 0 0,17 0 0,-10 0 0,16 0 0,-9 0 0,5 0 0,-2 0 0,-17 0 0,10 0 0,-17 0 0,17 0 0,-9 0 0,4 0 0,5 0 0,-15 0 0,9 0 0,-7 0 0,14 0 0,4 0 0,-3 0 0,15 0 0,-29 0 0,30 0 0,-34 0 0,16 0 0,-16 0 0,3 0 0,7 0 0,-9 0 0,15-6 0,-17 5 0,17-5 0,-9 6 0,4 0 0,5 0 0,-15-12 0,14 9 0,-15-9 0,4 12 0,5 0 0,-2-5 0,16 3 0,-16-4 0,3-6 0,-6 10 0,-5-16 0,17 5 0,-15 4 0,8-3 0,-11 12 0,-11-6 0,8 5 0,-9-5 0</inkml:trace>
  <inkml:trace contextRef="#ctx0" brushRef="#br0" timeOffset="89264">18428 3863 24575,'-19'6'0,"4"-5"0,-10 17 0,11-9 0,-6 3 0,-3 1 0,5-6 0,-1 0 0,-4 6 0,-1-1 0,-8-3 0,19 3 0,7-12 0,6 0 0,0 0 0,0 6 0,0-5 0,0 5 0,0-6 0,0 0 0,0 0 0</inkml:trace>
  <inkml:trace contextRef="#ctx0" brushRef="#br0" timeOffset="102925">4604 4379 24575,'0'7'0,"0"-1"0,0-6 0,0 0 0,-12 0 0,9 0 0,-15 12 0,-1-3 0,9 5 0,-2 3 0,-6-7 0,-2 2 0,3 9 0,0 2 0,-3-5 0,1-1 0,-4 11 0,6 1 0,17-26 0,0 9 0,0-12 0,12 0 0,8 0 0,14-12 0,-6 9 0,3-8 0,-17 5 0,11 4 0,2-15 0,-11 14 0,2-15 0,-12 16 0,-5-3 0,5 5 0,-6 0 0,0 0 0,0 5 0,0 9 0,0 12 0,0-4 0,0 9 0,-6-16 0,5 10 0,-5-11 0,6 11 0,0-16 0,0 3 0,0-12 0,0 0 0,0-12 0,0 9 0,0-8 0</inkml:trace>
  <inkml:trace contextRef="#ctx0" brushRef="#br0" timeOffset="103392">4696 4498 24575,'34'7'0,"-7"11"0,-2-15 0,-12 11 0,0 1 0,9-4 0,-3 4 0,-1 0 0,-8-6 0,20 9 0,-28-17 0,10 5 0,-12-6 0,0 0 0,0 0 0</inkml:trace>
  <inkml:trace contextRef="#ctx0" brushRef="#br0" timeOffset="103725">4921 4458 24575,'-17'25'0,"0"0"0,4 1 0,0-3 0,-12 3 0,10 8 0,-10-6 0,11-9 0,-17-1 0,20-15 0,-6 8 0</inkml:trace>
  <inkml:trace contextRef="#ctx0" brushRef="#br0" timeOffset="104491">5120 4379 24575,'7'0'0,"-1"0"0,-6 0 0,0 0 0,-6 17 0,5-6 0,-17 20 0,15-5 0,-9-4 0,6 9 0,5-16 0,-5 10 0,6-16 0,6 8 0,7-15 0,2 4 0,10-6 0,1-6 0,-4 4 0,9-15 0,-16 14 0,10-15 0,-10 5 0,10 4 0,-17-3 0,4 12 0,-6 0 0,-5 0 0,5 0 0,-6 18 0,0 4 0,0-3 0,0 2-230,0-1 1,0-1 229,0 15 0,6-14 0,0-2 0,-3 4 0,9 9 0,-6-10 0,-5-7 0,5-2 0,-6-12 0</inkml:trace>
  <inkml:trace contextRef="#ctx0" brushRef="#br0" timeOffset="109259">8123 3638 24575,'0'21'0,"0"4"0,0-11 0,0 0 0,0 3 0,0-8 0,0 4 0,0 5 0,6-9 0,-5 4 0,5 5 0,-6-16 0,0 10 0,0-12 0,12 0 0,-9 0 0,8 0 0,-11 0 0,0 0 0,6 0 0,13-12 0,3 10 0,5-16 0,-2 16 0,-10-3 0,10-7 0,-11 9 0,11-9 0,-10 12 0,-2 0 0,5 0 0,-15 0 0,14 0 0,3 0 0,13 12 0,-12-9 0,-1 3 0,8 19 0,-4-11 0,-23 11 0,17-10 0,-15 10 0,9-16 0,-12 3 0,0-12 0,0 0 0,0-12 0,0 3 0,0-4 0,0 7 0,6-6 0,7 3 0,-4-4 0,8-5 0,-3 16 0,0-16 0,-1 16 0,11-3 0,-8 5 0,11 0 0,-14 0 0,4 0 0,-14 0 0,15 0 0,-16 0 0,21 0 0,-7 0 0,11 0 0,-14 0 0,5 0 0,-10 0 0,6 0 0,3 0 0,-14 0 0,15 0 0,-5 0 0,2 0 0,10 0 0,-16 0 0,8 0 0,-15 0 0,15 0 0,-14 0 0,15 0 0,-17 0 0,17 0 0,-15 0 0,26 0 0,-18 0 0,19 0 0,-15 0 0,10 0 0,-16 0 0,9 0 0,-5 0 0,2 0 0,-2 0 0,4 0 0,-14 0 0,9 0 0,-6 0 0,-5 0 0,17 0 0,-9 0 0,16 0 0,-16-12 0,8 9 0,-3-9 0,0 12 0,0 0 0,3 0 0,-14 0 0,9 0 0,-12 0 0,0 0 0,0-6 0,6 5 0,-5-5 0,5 6 0,-6 0 0,12-12 0,-9 9 0,14-9 0,-15 7 0,4 3 0,-6-4 0,12-6 0,-10 9 0,10-14 0,-12 15 0,0-15 0,0 14 0,0-9 0,0 12 0,0-6 0,0 5 0,0-5 0,0-6 0,0 9 0,0-9 0,0 12 0,0 0 0,-12 0 0,-8 0 0,4 0 0,-2 0 0</inkml:trace>
  <inkml:trace contextRef="#ctx0" brushRef="#br0" timeOffset="122375">8202 4419 24575,'0'7'0,"0"-1"0,0-6 0,0 0 0,0-6 0,0 4 0,0-3 0,0 5 0,0-12 0,0 9 0,0-15 0,0 5 0,0-2 0,0 2 0,0-5 0,0 15 0,6-8 0,-5 11 0,5-6 0,-6 4 0,0 2 0,0 2 0,0 15 0,0 4 0,0 13 0,0-12 0,0 1 0,0 4 0,0-1 0,0-1 0,0-1 0,0 10 0,0-11 0,0-21 0,0 4 0,0-6 0,0 0 0,0 0 0</inkml:trace>
  <inkml:trace contextRef="#ctx0" brushRef="#br0" timeOffset="122975">8480 4392 24575,'-15'0'0,"3"0"0,12 12 0,12-9 0,3 14 0,0-7 0,2 0 0,0 3 0,0 1 0,3 3 0,0 0 0,-6-3 0,0-1 0,5 0 0,-13-7 0,-6-6 0,0 0 0,0 0 0</inkml:trace>
  <inkml:trace contextRef="#ctx0" brushRef="#br0" timeOffset="123298">8625 4352 21947,'-18'26'0,"-1"0"0,1 0 0,2 0 0,2 0 0,-1-4 0,-4-4 0,2-2 0,-1 12 0,0-12 0,-1-2 317,5-5 0,0 3 1,9-12-1</inkml:trace>
  <inkml:trace contextRef="#ctx0" brushRef="#br0" timeOffset="124008">8903 4339 24575,'-6'19'0,"0"-1"0,3 0 0,-2 1 0,-8 5 0,1-1 0,3 3 0,-3-8 0,12-17 0,0 17 0,0-15 0,0 9 0,12-12 0,-3 0 0,16 0 0,1 0 0,-4-12 0,9 9 0,-16-9 0,10 6 0,-11 5 0,0-5 0,3 6 0,-14-12 0,9 9 0,-12-9 0</inkml:trace>
  <inkml:trace contextRef="#ctx0" brushRef="#br0" timeOffset="124342">9062 4352 24575,'2'28'0,"1"-1"0,-1 1 0,7 8 0,0-2 0,-8-10 0,1-2 0,4-2 0,0 0 0,-6-1 0,0 1 0,1 6 0,-2 0 0,-14-4 0,0-2 0,8 14 0,-22-16 0</inkml:trace>
  <inkml:trace contextRef="#ctx0" brushRef="#br0" timeOffset="125413">9618 3797 24575,'0'0'0</inkml:trace>
  <inkml:trace contextRef="#ctx0" brushRef="#br0" timeOffset="130275">11721 3863 24575,'27'-11'0,"-1"1"0,0-1 0,1 0 0,6-1 0,-1 1 0,-5 3 0,-6 4 0,-2 3 0,15 1 0,-8 0 0,-1 0 0,-10 0 0,16 5 0,-9-3 0,6 1 0,6 0 0,-7-2 0,2-2 0,1 1-1093,6-1 1,2-1 0,-1-1 124,-3-1 0,0-1 1,-1 1 967,-2 1 0,-1 1 0,-3-2 0,-2-5 0,-1 0 0,7 8 0,1 1 0,-8-3 0,1 0 0,7 2 0,0 2 0,5-1 0,-12 0 0,-1 0 0,3 0 0,-5 0 0,-4 0 0</inkml:trace>
  <inkml:trace contextRef="#ctx0" brushRef="#br0" timeOffset="131492">12039 4299 24575,'-15'-18'0,"0"0"0,-8 0 0,23 39 0,0 12 0,-6-11 0,0 2 0,1 5 0,1 1 0,-3 4 0,1-1 0,2-4 0,2-2 0,2-3 0,0-4 0,0-6 0,18-14 0,-14-2 0,14-4 0</inkml:trace>
  <inkml:trace contextRef="#ctx0" brushRef="#br0" timeOffset="131781">12197 4339 24298,'34'15'0,"-1"0"0,0-1 0,0 1 0,0-1 0,-8-2 0,-3 2 138,9 0-138,-16 0 46,-2-9-46,-7-5 0,-6 0 0,0 0 0</inkml:trace>
  <inkml:trace contextRef="#ctx0" brushRef="#br0" timeOffset="132009">12462 4299 21926,'-22'22'0,"1"-1"0,-1 0 0,0 0 0,0 1 0,6-4 1279,7 4-1279,-5-6 0,-1-1 0,-7 12 0,0-11 0,4 2 0</inkml:trace>
  <inkml:trace contextRef="#ctx0" brushRef="#br0" timeOffset="132259">12621 4233 24575,'15'24'0,"0"-1"0,1 1 0,-1-1 0,6 10 0,-2-4 0,-2-4 0,-5-1 0,-9 2 0,9-4 0,-12-3 0,0-13 0</inkml:trace>
  <inkml:trace contextRef="#ctx0" brushRef="#br0" timeOffset="149464">4577 5569 24575,'0'-7'0,"0"1"0,0 6 0,0 0 0,0 18 0,-6 10 0,6-8 0,-1 1-385,-8 2 1,0 0 384,8-3 0,-1-1 0,-6 1 0,-1 0 0,2-1 0,0 2 0,3 5 0,0-1 0,-8 6 0,12 0 0,0-25 0,0-6 0,0 0 0,0-18 769,0-4-769,0-6 0,0-3 0,12 16 0,-4-10 0,6-1 0,-5 10 0,-1-2 0,-3-1 0,-1-1 0,9-3 0,-1 0 0,-3-12 0,9 2 0,-17 20 0,5-10 0,-6 6 0,0-9 0,0 13 0,0 7 0,0-6 0,0 9 0,0-9 0,0 12 0,0 0 0,0 12 0,12-3 0,-9 16 0,14-10 0,-3 16 0,0-4 0,-1-4 0,5-6 0,-15-17 0,9 0 0,-6 0 0,-5 0 0,17 0 0,2-17 0,-3 6 0,0-1 0,-3-7 0,0-1-270,2 6 0,-1 0 270,-8-5 0,1 1 0,7 4 0,1 0 0,-5-6 0,0 1 0,9-4 0,-8 6 0,-12 17 0,0 0 540,6 0-540,-5 6 0,17 13 0,-15 9 0,11-1 0,1 3-1639,-9 6 1,-1 2 1333,4-6 1,1 0 304,-1-2 0,-1-2 0,-5 8 0,15-8 0,-11-8 0,-1 0 0,3 2 0,9-4 0,-5-18 0,-4 0 0,2 0 0</inkml:trace>
  <inkml:trace contextRef="#ctx0" brushRef="#br0" timeOffset="150681">4815 6244 23395,'-28'-2'0,"1"-1"0,-1 1 0,-3-1 0,0 1 0,0 1 0,4 1 0,1 0 0,0 0-1093,-4 0 1,0-1 0,0 2-1,2 1 1,1 0 0,1 0 250,-7-2 1,3 1 3362,-4 5-2521,15-6 0,0 0 1468,-15 12-1468,0-9 0,14 9 225,8-6-225,6-5 3276,5 5-1349,-5-6-1927,-6 12 0,9-9 0,-15 14 0,17-4 0,-17-4 0,15 9 0,-8 13 0,11 5 0,0-1 0,0 1-400,0-11 0,0 0 400,0 4 0,0-1-1002,-1-8 0,2 0 1002,4 6 0,1-1 0,-4-4 0,-1 1-307,5 1 0,1 3 0,-2 0 307,-3 0 0,-3 1 0,1 1 0,2 5 0,1 1 0,-2 0 0,0-2 0,-2 0 0,1-2-630,0-3 0,0-1 1,0-1 629,0 8 0,0-1 0,0 1 0,0 0 168,0 4 1,0 0-169,0-3 0,0-1 0,0-2 0,0-3 0,0-8 0,0 0 861,0-1 1,0 0-862,0 1 0,0 0 465,6 0 1,0 1-466,-3 0 0,3-3 1135,8-3 0,3-3-1135,-1 2 0,2-3 0,11-2 176,-10-3 1,-1 0-177,-4-6 0,7 0 0,1 0 0,-4-6 0,1 0 0,12 2 0,2-1-329,2-10 1,-3-1 0,-13 11 0,0 0 0,-2-4 0,1 0 0</inkml:trace>
  <inkml:trace contextRef="#ctx0" brushRef="#br0" timeOffset="151942">6376 6112 24575,'19'-10'0,"-1"-1"0,8-2 0,3 1 0,4 7 0,3 1-1639,0-2 1,0 1 1570,-9 5 0,-1 0 68,-3-3 0,-1 0 534,-2 2 1,0 0-535,6-2 0,-1 1 0,6 2 0,-8 2 0,-3 1 560,-11-1-560,8 15 0,-15 4 0,6 3 0,1 4 0,-7 2 0,-1 1 256,5 3 1,0 0-257,-5-4 0,-2-1-1088,1 0 0,0-1 1088,3-7 0,0 1 0,-2 6 0,-1 1-409,3-8 0,0-1 409,3 2 0,0 2-35,-5 4 1,1 1 34,7 2 0,0 0 0,-9 0 0,1-1 113,8-3 0,0-2-113,-8-6 0,1 0 1045,4 1 1,-1 0-1046,-4 6 0,-2 1 0,1-3 0,0 0 0,2 3 0,-4-2 0,-9 3 224,2 2-224,-16-15 0,10 10 80,-10-4-80,11-7 966,-11 4-966,-2-5 0,5-4 0,4-2 0,-1-2 0,-9-5 0,2 0 0,-5 0 0,1-3 0,-2-2 0,3 1 0,3 3 0,0-1 0,-6-4 0,0 0 0</inkml:trace>
  <inkml:trace contextRef="#ctx0" brushRef="#br0" timeOffset="152575">4776 6641 24575,'14'0'0,"4"0"0,1-6 0,-9 5 0,8-5 0</inkml:trace>
  <inkml:trace contextRef="#ctx0" brushRef="#br0" timeOffset="152858">5411 6562 24575,'22'0'0,"-5"0"0,-5 0 0,-3 0 0,4 0 0,8-3 0,-1 0 0,-11 1 0,26-4 0</inkml:trace>
  <inkml:trace contextRef="#ctx0" brushRef="#br0" timeOffset="153091">6033 6482 24575,'28'0'0,"0"0"0,0 0 0,1 0 0,10 0 0,0 0 0,-7 0 0,-1 0 0,0 0 0,-25 0 0</inkml:trace>
  <inkml:trace contextRef="#ctx0" brushRef="#br0" timeOffset="153293">6668 6403 24575,'0'15'0,"0"-4"0,0-11 0,0 0 0,35 0 0,-26 0 0,26 0 0</inkml:trace>
  <inkml:trace contextRef="#ctx0" brushRef="#br0" timeOffset="153797">4842 6985 24575,'22'-7'0,"0"-1"0,7 1 0,-5 3 0,-14 4 0,27 0 0,-27 0 0,8 0 0</inkml:trace>
  <inkml:trace contextRef="#ctx0" brushRef="#br0" timeOffset="154030">5490 6879 22997,'21'0'0,"1"0"0,1 1 0,-4-2 0,-10-5 0,3 5 0,-12-5 0</inkml:trace>
  <inkml:trace contextRef="#ctx0" brushRef="#br0" timeOffset="154244">5966 6839 24575,'28'-2'0,"0"0"0,0-1 0,4 0 0,-7 0 0,-7 3 0</inkml:trace>
  <inkml:trace contextRef="#ctx0" brushRef="#br0" timeOffset="154423">6734 6787 24575,'29'0'0,"-5"0"0</inkml:trace>
  <inkml:trace contextRef="#ctx0" brushRef="#br0" timeOffset="154992">4842 7369 24575,'33'-11'0,"0"1"0,2 4 0,-11-1 0,-23 1 0,5 6 0,-6 0 0</inkml:trace>
  <inkml:trace contextRef="#ctx0" brushRef="#br0" timeOffset="155194">5411 7223 24575,'28'0'0,"0"0"0,-7 0 0,-4 0 0,-5 0 0</inkml:trace>
  <inkml:trace contextRef="#ctx0" brushRef="#br0" timeOffset="155412">5966 7223 21843,'33'-4'0,"-1"1"0,-4-1 0,-7 2 0,-16 2 0</inkml:trace>
  <inkml:trace contextRef="#ctx0" brushRef="#br0" timeOffset="155608">6747 7104 24575,'0'0'0</inkml:trace>
  <inkml:trace contextRef="#ctx0" brushRef="#br0" timeOffset="156199">4895 7726 24575,'0'7'0,"0"-1"0,0-6 0,47-6 0,-30 5 0,15-3 0,-3 2 0,-20 2 0,2 0 0</inkml:trace>
  <inkml:trace contextRef="#ctx0" brushRef="#br0" timeOffset="156431">5596 7620 22558,'36'-4'0,"0"1"0,-7-1 0,-4 2 0,-7 2 0,-15 0 0,9 0 0</inkml:trace>
  <inkml:trace contextRef="#ctx0" brushRef="#br0" timeOffset="156616">6085 7607 24008,'26'0'0,"0"0"0,0 0 0,8 0 0,-6 0 0,-15 0 0,-7 0 0</inkml:trace>
  <inkml:trace contextRef="#ctx0" brushRef="#br0" timeOffset="156814">6694 7580 19828,'29'-7'0,"1"0"0,-1-1 0,6-1 0,1 1 0</inkml:trace>
  <inkml:trace contextRef="#ctx0" brushRef="#br0" timeOffset="159379">6972 7038 24575,'7'20'0,"11"5"0,-9 2 0,4 7 0,-2-7 0,1 3-1639,-1 1 1,0 0 1171,6 0 1,0 0 466,-5-2 0,-3-1 55,-3-8 1,0 0-56,-3-1 0,-1 1 470,-1 0 1,0 0-471,2 8 0,0 1 0,-3-1 0,0 0 0,0 3 0,0-2 0,0-7 0,0-4 0,0 1 2112,0-1-2112,0-15 1046,0 9-1046,0-12 0,0 0 0,-18 0 0,0 0 0,-4 0 0,-10 0 0,-3 0-844,3-1 1,1 2 843,0 1 0,4 1 0,1-1 0,1 4 0,16-6 0,-3 0 0</inkml:trace>
  <inkml:trace contextRef="#ctx0" brushRef="#br0" timeOffset="159975">7461 7766 24575,'-10'24'0,"1"0"0,-1 0 0,0 1 0,2 1 0,2-5 0,6 1 0,0-2 0,6-8 0,13-12 0,8-5 0,4-2 0,-5 3 0,1-1 0,9-7 0,-2-1 0,-6 5 0,-10-4 0,-7 12 0,-8 12 0,9 8 0,-10-1 0,-4 2 0,-10 14 0,4-3 0,-6-18 0,8 3 0,-5-14 0,8 9 0,-9-12 0,12 0 0,0 0 0</inkml:trace>
  <inkml:trace contextRef="#ctx0" brushRef="#br0" timeOffset="160225">7805 7845 12190,'29'7'0,"-1"0"0,0 0 0,0 0 0,7 3 0,0 1 0,-6-1 1638,-8-3 0,-2 0-1118,14 7 661,-13-5 1,-1-1-1182,-3-5 338,1-3 0,-17-3 0,0-8 0</inkml:trace>
  <inkml:trace contextRef="#ctx0" brushRef="#br0" timeOffset="160425">8057 7818 24575,'-17'21'0,"0"0"0,1-1 0,-11 7 0,5-2 0,13 1 0,-8-1 0,15-16 0,-15 9 0,14-17 0,-9 5 0</inkml:trace>
  <inkml:trace contextRef="#ctx0" brushRef="#br0" timeOffset="160875">8321 7739 24575,'7'12'0,"-1"-3"0,-6 16 0,12-11 0,-9 11 0,10-11 0,3-1 0,7 3 0,-5-6 0,3-2 0,-1-7 0,0-2 0,14 1 0,-8 0 0,-13 0 0,-7 0 0,6 0 0,-9 17 0,15 5 0,-17 6 0,5 3 0,-6-16 0,0-2 0,-18 5 0,14-15 0,-14 8 0</inkml:trace>
  <inkml:trace contextRef="#ctx0" brushRef="#br0" timeOffset="173063">9393 6350 24575,'-8'-15'0,"2"4"0,6 11 0,0 0 0,0-6 0,0 4 0,0-4 0,-11 6 0,8 0 0,-9 0 0,12 0 0,0 0 0,-6 6 0,-7 13 0,-2 3 0,2 5 0,-5 4 0,10-9 0,-6 4 0,8-1 0,6-10 0,0 10 0,0-10 0,0-2 0,6-7 0,8-6 0,0 0 0,11 0 0,-10 0 0,10-6 0,1-7 0,-4-2 0,-2-10 0,-15 16 0,-5-9 0,0 17 0,0-5 0,0 6 0,12 6 0,-9-5 0,15 17 0,-17-15 0,17 15 0,-9-17 0,4 5 0,5-6 0,-10 0 0,17-18 0,-10-4 0,-2 0 0,-7-1 0,-6 21 0,0-4 0,0 6 0,0 6 0,0-4 0,0 4 0</inkml:trace>
  <inkml:trace contextRef="#ctx0" brushRef="#br0" timeOffset="173364">9790 6601 24575,'7'28'0,"0"0"0,0-5 0,-2-2 0,-5 4 0,0-10 0,0-2 0,0-13 0,0-1 0,0-5 0</inkml:trace>
  <inkml:trace contextRef="#ctx0" brushRef="#br0" timeOffset="174522">10266 6310 24575,'-6'19'0,"4"-4"0,-3 10 0,-7-10 0,9 10 0,-9-11 0,12 0 0,0 3 0,0-14 0,0 9 0,0-12 0,0 0 0,12 0 0,-9 0 0,14-12 0,-3 3 0,-5-4 0,2 7 0,-5 6 0,-4 0 0,4 0 0,5 0 0,10 6 0,13-4 0,-6 4 0,2-6 0,-15 0 0,10-6 0,-16 4 0,3-15 0,-12 8 0,0-16 0,0 16 0,0-3 0,0 12 0,0 0 0,0 12 0,0-9 0,0 9 0</inkml:trace>
  <inkml:trace contextRef="#ctx0" brushRef="#br0" timeOffset="174924">10716 6469 24575,'28'-4'0,"0"1"0,1-1 0,-1 0 0,5 0 0,-1-1 0,-5 3 0,-6 0 0,-3 4 0,4 9 0,-3-8 0,-13 27 0,-24-8 0,5-2 0,-2-1 0,-5-4 0,-1-2 0,-7 6 0,10-13 0,18 6 0,18-9 0,4 9 0,6-12 0,3 0 0,-16 0 0,10 0 0,-11 0-1639,7 1 1,1-2 818,9-11 1,3 9 0,-17-9 0</inkml:trace>
  <inkml:trace contextRef="#ctx0" brushRef="#br0" timeOffset="175761">11430 6390 24575,'25'0'0,"0"0"0,12 0 0,-31 0 0</inkml:trace>
  <inkml:trace contextRef="#ctx0" brushRef="#br0" timeOffset="175908">11681 6390 24575,'21'0'0,"4"0"0,7 0 0,-14 0 0,5 0 0</inkml:trace>
  <inkml:trace contextRef="#ctx0" brushRef="#br0" timeOffset="176861">12144 6191 24575,'0'19'0,"0"-4"0,0 10 0,0-10 0,0 16 0,0-9 0,0 4 0,6-1 0,-4-16 0,4 3 0,-6-12 0,0 0 0,11 0 0,-2-12 0,22 3 0,-9-16 0,-1 16 0,-4-8 0,-15 3 0,15 6 0,-14-4 0,9 12 0,-6 0 0,-5 0 0,17 0 0,-9 0 0,22 17 0,-12-9 0,1 1 0,2 4 0,-1 0 0,-1-5 0,0-3 0,11 1 0,-23-6 0,10 0 0,-5-17 0,-4-5 0,3-1 0,-12 0 0,0 10 0,0 4 0,0-3 0,0 6 0,0 5 0,0-5 0</inkml:trace>
  <inkml:trace contextRef="#ctx0" brushRef="#br0" timeOffset="177341">12779 6324 24575,'0'20'0,"0"5"0,0-10 0,0 10 0,0-11 0,0 11 0,18-16 0,16 3 0,-3-12 0,-7 0 0,0 0 0,-2 0 0,-1 0 0,-4 0 0,-15 18 0,4 4 0,-6 6 0,0 3 0,0-23 0,0 10 0,0-17 0,0 5 0</inkml:trace>
  <inkml:trace contextRef="#ctx0" brushRef="#br0" timeOffset="178658">9221 6112 24575,'0'-15'0,"0"3"0,0 12 0,-18 0 0,-16 0 0,10 3 0,-3 2 0,0-1-788,-3 1 1,0-1 787,3 0 0,-1 1 0,2-1 0,5-1 0,1 0 0,-3 3 0,1 0 382,-12-3-382,14 6 0,2-1 0,1-6 0,0 4 0,17-6 0,0 0 1193,0 12-1193,0-4 0,0 23 0,0-9 0,5-3 0,1 1 0,-3 2 0,5 3 0,2 4 0,-1 1 0,1 2-1093,-1-9 1,0 1 0,1-1 820,1 1 1,1 1-1,-1-3 272,2 2 0,0-3 0,0-4 0,-1 0 0,-4 2 0,-1 0 0,5-1 0,1-2 0,2 6 0,-2 2 0,-7-23 0,6 5 0,-9 6 3276,8-9-2460,-5 14-816,-4-15 0,15 4 0,-8-6 0,4 0 0,5 0 0,-9 0 0,22 0 0,-9 0 0,1 0 0,-1-3 0,0 0 0,-1 2 0,-2 0 0,-1-4 0</inkml:trace>
  <inkml:trace contextRef="#ctx0" brushRef="#br0" timeOffset="180341">12819 5913 24575,'20'0'0,"0"0"0,14 0 0,-16 1 0,2-2 0,5-4 0,1-1 0,5 4 0,0 1 0,3-5 0,0 0 0,-4 5 0,-2 2 0,-6-1 0,-4 0 0,3 0 0,-10 0 0,-5 0 0,-4 0 0,4 0 0,-6 12 0,0-9 0,11 14 0,-8-15 0,15 15 0,-5-14 0,-4 15 0,3-5 0,-12 2 0,6 10 0,-5-10 0,17 15 0,-15-7 0,11-3 0,1 4 0,-10-1 0,0 1 0,11-6 0,-1 0 0,-10 7 0,-1-1 0,14-2 0,-11-1 0,-1 2 0,-2 0 0,1 1 0,1 1 0,0-1 0,-6-3 0,0-3 0,0 1 0,0-13 0,0-6 0,0 0 0,-12 0 0,-9 0 0,2-2 0,-2-2 0,3-2 0,1-1 0,-9-2 0,14-2 0</inkml:trace>
  <inkml:trace contextRef="#ctx0" brushRef="#br0" timeOffset="181391">14089 5728 24575,'-30'0'0,"-1"0"0,1 0 0,-2 0 0,0 0 0,3 0 0,7 0 0,2 0 0,-7-1 0,2 2 0,-3 11 0,-8-9 0,8 9 0,6-12 0,4 0 0,18 6 0,0-5 0,0 5 0,-12 12 0,3 4 0,2-3 0,1 1 0,3 0 0,0 0-881,-3-1 1,1 2 880,3 4 0,1 1 0,-5-3 0,0 3 0,4 4 0,2 5 0,2 0 0,1-5 0,1 0 0,1 2 0,-1 1 0,2 2 0,-1 1 0,0-3-1093,0 0 1,0-1 0,1 0 1089,3 2 1,0 1 0,-3-3 2,-5-1 0,-1 0-326,2-1 0,1 2 1,-2 0 325,0-2 0,-2-1 0,1 2 0,0-4 0,0 2 0,0 0 0,0-1 0,0 3 0,-1-2 0,2-1 0,5 9 0,0-3 0,-5-14 0,1-1 0,4 1 0,0-1 0,0 9 0,-7-8 0,3-2 0,16-2 1360,-15 2-1360,14-13 3276,-4-3-3187,2 4 1208,10-6-1297,7 0 0,-9 0 0,2 0 0,-1 0 0,0 0-874,2 0 1,-1 0 873,-4-3 0,-2 0 0,2 3 0,-2-2 0,9-15 0,-10 13 0,1-1 0,-5-16 0,-1-1 0,9 9 0,-4-16 0</inkml:trace>
  <inkml:trace contextRef="#ctx0" brushRef="#br0" timeOffset="182525">14354 6522 24575,'-21'-22'0,"8"-2"0,7 23 0,6-5 0,0 6 0,0 0 0,-12 0 0,9 24 0,-5-8 0,-1 3 0,1 13 0,2 2 0,2-12 0,0 0 0,-3 4 0,2-3 0,5-9 0,0 11 0,0-16 0,0-9 0,0-9 0,0-16 0,0 11 0,-1-7 0,2-1 0,11-9 0,-8 5 0,0 1 0,10 3 0,-8-2 0,5 23 0,-8-5 0,15-6 0,-17 9 0,5-9 0,-6 12 0,0 0 0,12 0 0,9 12 0,12-9 0,-5 15 0,3-17 0,-22 5 0,9 6 0,-17-9 0,5 8 0,-6-5 0,0-4 0,12 4 0,-9-6 0,8 0 0,-11 0 0,0 0 0,6 0 0,8-6 0,18-7 0,-3-2-236,-12 2 1,-1 1 235,9-3 0,-17 2 0,10-5 0,-17 9 0,5-4 0,-6 7 0,0 6 471,0 0-471,0 18 0,0 10 0,0 0 0,0 3 0,0-6 0,0 0 0,0 1 0,0-1 0,0 2 0,0-14 0,12-7 0,-9-6 0,9-6 0,-12-25 0,0 18 0,0-17 0</inkml:trace>
  <inkml:trace contextRef="#ctx0" brushRef="#br0" timeOffset="183425">14592 5847 18678,'28'-5'0,"0"-1"0,1 1 0,-1-1 0,10-1 0,-1 1 0,-2 2 0,2 3 0,-2 2 0,-9-1 0,-1 0 0,1 0 0,12 0 0,-3 0 0,-11 0 0,-2 0 0,9 0 2363,-17 0-2363,11 0 1104,-10 0-1104,10 0 579,-10 11-579,10-2 1651,-17 4-1651,10 5 200,-16-9-200,15 22 0,-15-12 0,-1 1 0,5 4 0,0 1 0,-5 1 0,-2 1-1247,1 2 1,0-1 1246,0-6 0,0-1 0,3 4 0,0 1-66,-2-3 0,-1 0 66,3 11 0,0 2 0,1-11 0,0 0 0,0 2-1093,-3 9 1,-1 2 0,2-2 549,4 1 1,0-2 542,-6 4 0,0-3 0,0-16 0,0 0 0,0 5 0,0 1 935,-5-4 0,-2-1-935,-2-3 0,-3-2 0,-10 1 0,-9-17 0,5 0 0,-8 0 0,6-12 0,2 9 0,-2-2 0,5-8 0,2 1 0,-1 7 0,1 1 0,-8-8 0</inkml:trace>
  <inkml:trace contextRef="#ctx0" brushRef="#br0" timeOffset="184598">16007 5689 18211,'-30'0'0,"0"0"0,0 0 0,0 0 0,-7-1 0,1 0 0,4 3 0,8 3 0,3 1 0,-14-3 2530,2 9-2530,20-12 1190,-5 0-1190,15 6 627,-8 7-627,11 19 0,0-2 359,-1-8 0,2 0-359,4-3 0,1 2 0,-2 12 0,1 4 0,5-9 0,1 2 0,-1 0 0,-6-1 0,-2 1 0,-1 1 0,2-2-711,7 6 0,1-1 1,-2 0 710,-7-1 0,-2 0 0,1-2 0,2-5 0,2 0 0,-2 0 0,-1 9 0,-3 2 0,0 0 0,1-7 0,0 1 0,0 0 0,0 1 0,1 3 0,-1 2 0,0 0 0,-1 0 0,0-5 0,-1 0 0,-1 0 0,0-1 0,1-2 0,-1 8 0,0-3 0,0 1-661,0-6 0,-1 0 1,1 0-1,0-3 661,-1 9 0,2-2 0,1 1 0,2-2-111,-1-5 0,0-1 111,-1 6 0,2-1 0,2-2 0,0-2 0,-3-2 0,1-1 0,8 1 0,0-2 800,-6-1-800,14 5 2054,-15-2-2054,15-17 3126,-14 4-3126,9-12 316,-12 0-316,0 0 0,6 0 0,7-12 0,2-8 0,-2 0 0,-1 0 0,-3-3 0,3-1 0</inkml:trace>
  <inkml:trace contextRef="#ctx0" brushRef="#br0" timeOffset="185808">15981 5887 24575,'0'-7'0,"0"1"0,0 6 0,0 0 0,0 6 0,0 13 0,0-9 0,-6 19 0,4-20 0,-3 22 0,5-3 0,0-6 0,0-4 0,0-18 0,0 0 0,5 0 0,9-6 0,0-7 0,11 4 0,-16-9 0,9 17 0,-17-5 0,5 6 0,6 0 0,-9 0 0,15 0 0,-17 0 0,17 6 0,-15-5 0,14 5 0,-4-6 0,-4 0 0,3 0 0,-12 0 0,0 0 0,0-6 0,0 5 0,6-17 0,-5 15 0,5-15 0,-6 17 0,0-5 0,0 6 0,0 0 0,0 0 0</inkml:trace>
  <inkml:trace contextRef="#ctx0" brushRef="#br0" timeOffset="186024">16404 5927 24575,'14'28'0,"0"0"0,-3-5 0,-3-2 0,-2 4 0,-6 7 0,0-14 0,0 5 0</inkml:trace>
  <inkml:trace contextRef="#ctx0" brushRef="#br0" timeOffset="186365">16126 6443 24575,'11'17'0,"0"-1"0,0 4 0,-4-1 0,-7-3 0,0 1 0</inkml:trace>
  <inkml:trace contextRef="#ctx0" brushRef="#br0" timeOffset="186608">16179 6720 24575,'11'22'0,"0"-1"0,0 2 0,-4-3 0,-7-6 0,0 0 0,0 3 0,0-8 0,0 16 0,0-16 0,0 9 0,-6-5 0,5-4 0,-5 2 0</inkml:trace>
  <inkml:trace contextRef="#ctx0" brushRef="#br0" timeOffset="187941">16087 7369 24575,'0'7'0,"0"-1"0,0 6 0,0 8 0,0 2 0,0 9 0,0-16 0,0 10 0,0-10 0,0-2 0,0-7 0,0-6 0,0 0 0,6-6 0,13-7 0,3-2 0,4-10 0,-13 10 0,5 2 0,-15-5 0,15 15 0,-17-14 0,5 15 0,-6-4 0,12 6 0,-9 6 0,14-4 0,-3 21 0,0-7 0,2-2 0,-1-1 0,-5 0 0,8-7 0,-6-6 0,-9 0 0,8 0 0,-5-6 0,-4 5 0,4-23 0,-6 20 0,11-26 0,-8 27 0,9-14 0,-12 3 0,0 6 0,0-4 0,0 12 0,0 12 0,0-9 0,0 8 0</inkml:trace>
  <inkml:trace contextRef="#ctx0" brushRef="#br0" timeOffset="188464">16616 7488 24575,'15'0'0,"-4"0"0,-11 0 0,0 0 0,0 6 0,-11 13 0,2 9 0,-4-9 0,1 1 0,3 14 0,-3-13 0,24-10 0,5-9 0,4-4 0,0 2 0,2 0 0,13 0 0,-1 0 0,2 0 0,-14 0 0,-4 0 0,-10 0 0,3 6 0,-12-4 0,0 21 0,0-1 0,0 12 0,-18-7 0,14-14 0,-14-7 0</inkml:trace>
  <inkml:trace contextRef="#ctx0" brushRef="#br0" timeOffset="190491">16616 5556 24575,'20'0'0,"5"0"0,8 0 0,-3 0 0,4 0-1093,-6 0 1,2 0 0,1 0 1057,4 0 0,2 0 1,-2 0-593,-7 0 1,0 0 0,-2 0 626,10 1 0,-3-2 0,-13-5 0,0 0 586,8 5 0,1 0-586,-4-8 0,0 0 0,3 8 0,-3 0 0,2-4 0,-16 5 1548,-11 0-1548,0 0 2540,0 5-2540,0 9 0,0 0 0,0 17 0,-11-9 0,9-4 0,1 3 0,-5 3 0,0 3 0,2 3 0,2 2-1028,1-6 0,1 1 0,0-1 1028,-3 9 0,0-2 0,2-3 0,2-2-62,-1-5 0,0 0 62,0 5 0,0 1 0,0 7 0,0 2-872,-3-11 1,-2 1-1,1-1 872,0 11 0,-1-2 0,-1-6 0,-1-3 0,-2-7 0,0 0-273,8 0 0,-1-1 273,-6 1 0,-1 0 0,2 11 0,0 1 0,-5-1 0,-2 1 0,6-5 0,1 0 0,0-1 0,-3 5 0,1-2 0,5-8 0,2-2 0,2 12 2502,0 1-2502,0 3 0,-6-6 0,0 0 0,5-8 0,-1 0 0,-3-1 0,-1 0 0,0 17 0,4-15 59,-1-4 1,0 2-60,4 5 0,-2 1 0,-4 2 0,-1 0 0,4 6 0,1-2 1278,-5-7 0,0-3-1278,5 2 0,2-3 0,-1-5 746,0 19-746,0-13 0,-1-2 0,2 0 0,11 8 0,-9 3 0,8 1 0,-5-3 0,-6-7 0,2 0 0,6-5 0,1 0 0,-7 3 0,-1 0 0,11 8 0,-12 3 0,0-17 446,0 11-446,0-10 0,0 10 0,0-10 0,0 10 0,0-16 0,0 8 0,-12-15 0,9 15 0,-14-14 0,3 15 0,-12-5 0,-8-4 0,14 0 0,0 0 0,-7-8 0,2 2 0,1 0 0,-7-3 0,8 0 0,1 0 0,-5 0 0,14 0 0,7 0 0,6 0 0</inkml:trace>
  <inkml:trace contextRef="#ctx0" brushRef="#br0" timeOffset="194946">17634 6800 24575,'21'0'0,"4"0"0,-10 0 0,16 0 0,-9 0 0,-1 0 0,2 0 0,12 0 0,-15 0 0,0 0 0,0-3 0,-2 0 0,-2 1 0,2-3 0</inkml:trace>
  <inkml:trace contextRef="#ctx0" brushRef="#br0" timeOffset="195657">18071 6562 24575,'0'-8'0,"0"-9"0,12 8 0,-3-4 0,16-5 0,1 9 0,-6 2 0,0 1 0,15 0 0,-3 12 0,-1-5 0,-16 14 0,-2 6 0,-1-1 0,-2 2 0,-1 14 0,-6 2-376,-7-6 1,-5-2 375,-4-6 0,-1-3 0,4-4 0,-2-3 0,-19 1 0,23-2 0,-4-7 0,12-6 0,12 0 0,8 0 0,2 12 0,15-10 375,-18 5 1,2-2-376,2-4 0,2-2 0,11 1 0,-1 0 0,-3 0 0,3 0 0</inkml:trace>
  <inkml:trace contextRef="#ctx0" brushRef="#br0" timeOffset="197358">19050 6204 18571,'-32'4'0,"1"0"0,-1 0 0,1-1 0,-7 2 0,1-1 0,6-1 776,9-3 1,4 0-777,-3 0 1364,10 0-1364,11 6 725,0-5-725,0 23 0,-6 10 0,5-14 0,0 2 147,-2 4 0,1 0-147,1-6 0,2-1 0,-2 4 0,2 0 0,-2-3 0,2 1 0,-2 8 0,2-1 0,1-7 0,1 1 131,1 2 1,0 2 0,2-1-132,6 4 0,2-1 0,-3 0 0,0-1 0,-2-4 0,1-4 0,8-4 0,-9 10 0,16-16 0,-17 9 1377,4-17-1377,-12 5 296,0-6-296,6 0 0,-4 0 0,15 0 0,-8-6 0,10 5 0,5 1 0,-3-9 0,0 0 0,1 7 0,-1 1 0,2-8 0,-3 0 0,-6 8 0,-1-5 0,-7-6 0,-6 9 0,0-9 0</inkml:trace>
  <inkml:trace contextRef="#ctx0" brushRef="#br0" timeOffset="197624">19394 6707 24575,'32'-7'0,"-1"-1"0,-7 2 0,-4 1 0,-8 5 0,-12 0 0</inkml:trace>
  <inkml:trace contextRef="#ctx0" brushRef="#br0" timeOffset="197891">19989 6601 24575,'22'0'0,"0"0"0,3 0 0,-8 0-3277,-16 0 2457,5 0 1,-6 0 0,0 0 0</inkml:trace>
  <inkml:trace contextRef="#ctx0" brushRef="#br0" timeOffset="198109">20346 6562 24575,'36'-4'0,"0"0"0,-4 1 0,-9 0 0,-17 3 0,-6 0 0,0 0 0,0 0 0</inkml:trace>
  <inkml:trace contextRef="#ctx0" brushRef="#br0" timeOffset="198309">20757 6522 24575,'33'0'0,"0"0"0,20 0 0,-53 0 0,0 0 0</inkml:trace>
  <inkml:trace contextRef="#ctx0" brushRef="#br0" timeOffset="199314">20862 6112 24575,'20'0'0,"0"-6"0,4 0 0,5 5 0,3-1-1093,-2-3 1,2-2 0,-1 2-547,5 3 1,-2 2 1401,0-3 0,-4 0 2260,-4 3-2023,-1 0 1123,-10 0-1123,-2 0 0,-7 0 0,-6 0 3276,12 0-2670,-9 0-606,8 6 0,-5 7 0,8 14 0,-8-8 0,2 1 0,5-2 0,-1 0 0,-3 14 0,3-1 0,-9-12 0,0 2 0,3 2 0,1 2 0,-3 7 0,1 1-266,1-8 0,-1-2 266,-1-2 0,-2-2 0,0 12 0,4-16 0,-6 10 0,0-11 0,0 11 0,0-10 0,0 10 532,-6-16-532,-7 3 0,-14-12 0,5 5 0,-15-3 0,18 1 0,-1 0 0,-4-3 0,-1 0 0,-5 0 0,1 0 0,-6 0 0,-2 0 0,29 0 0,-4 0 0</inkml:trace>
  <inkml:trace contextRef="#ctx0" brushRef="#br0" timeOffset="204478">19315 7448 24575,'0'7'0,"0"-1"0,0-6 0,0 0 0,0 12 0,5-9 0,-3 9 0,21-6 0,-18-5 0,24 5 0,-26-6 0,15 0 0,-17 0 0,17 0 0,-15-6 0,15-7 0,-17 4 0,17-3 0,-10 24 0,23-3 0,-9 16-435,5-10 435,-2 10 0,-10-11 0,-2 17 0,-25-9 0,2 5 0,-7-20 0,-3-1-606,0 3 0,0-1 606,-1-6 0,0-1 0,-5 5 0,0 0-124,2-5 0,3-2 124,-3 1 0,-11 0 0,32 0 100,3 0 1,3 0 0,9 0 0</inkml:trace>
  <inkml:trace contextRef="#ctx0" brushRef="#br0" timeOffset="204841">19592 7117 24575,'14'18'0,"0"0"0,-3 3 0,-3 0 0,-2 7 0,-6-6 0,0-4 0</inkml:trace>
  <inkml:trace contextRef="#ctx0" brushRef="#br0" timeOffset="206012">20042 7210 24575,'21'0'0,"4"6"0,-11 7 0,9 0 0,3 0 0,-2 4 0,2 0-1639,4-2 1,2-2 1442,-3 4 0,-1-3 196,6-5 1143,-8 9-1143,-13-17 601,5 5-601,-15-6 0,9 0 0,-12 0 1925,0 0-1925,-12 0 0,9 0 0,-9 0 0</inkml:trace>
  <inkml:trace contextRef="#ctx0" brushRef="#br0" timeOffset="206305">20280 7038 22683,'-20'24'0,"-1"1"0,1-1 0,0 1 0,0-1 0,2-1 0,-2 7 0,1 1-498,0-4 1,-1 1-1,1-1 498,-3 3 0,0-1 0,6-5 0,0 1 0,3-4 0,-7 7 0,15-10 0</inkml:trace>
  <inkml:trace contextRef="#ctx0" brushRef="#br0" timeOffset="210441">21974 6112 24575,'-19'0'0,"-8"0"0,5 0 0,-5 0 0,0 0 0,-6 0 0,7 0 0,1 0 0,4 0 0,10 0 0,11 0 0,0 6 0,0-5 0,-6 23 0,4-8 0,-1 2 0,0 2 0,3 14 0,0-15 0,0 2-212,0 1 0,0 1 212,0 11 0,0 3-481,2-7 1,0 1 0,0 2 480,1-5 0,1 1 0,-1 0 0,0-1-831,0 9 0,0-1 0,0-1 831,1-2 0,1-1 0,-2 0 0,-2-6 0,-2 0 0,1 1 0,0 8 0,0 2 0,0 0 0,0-9 0,0 1 0,0 0 0,0 1 0,0 4 0,0 2 0,0-1 0,0 0 0,0-6 0,0 0 0,0 0 0,0-2 0,0 7 0,0-1 0,0-3 0,0 5 0,0-3 0,0-6 0,0 0-15,0 3 0,0 0 15,2 1 0,2 0 0,2-2 0,1 0 0,-3-4 0,1-3 0,13 10 341,-17-22-341,17 3 1271,-10-12-1271,23 0 2738,-9 0-2738,5 0 38,-14 0-38,5 0 0,-15 0 0,14 0 0,2-18 0,1-1 0,0-1 0,5-7 0,-10 9 0,-1 1 0</inkml:trace>
  <inkml:trace contextRef="#ctx0" brushRef="#br0" timeOffset="211692">22172 6072 24575,'0'19'0,"-6"-4"0,5 10 0,-17 1 0,15 8 0,-9-12 0,12 2 0,0-23 0,0 17 0,0-15 0,0 9 0,0-12 0,12 0 0,-9-12 0,15 3 0,-5-16 0,2 10 0,-2-10 0,-7 17 0,6-10 0,-10 16 0,16-3 0,-5 5 0,2 0 0,-2 0 0,5 0 0,-9 5 0,16-3 0,-11 16 0,11-16 0,-10 16 0,-2-16 0,-7 3 0,-6-5 0,0 0 0,12 0 0,-9 0 0,9 0 0,-12-5 0,0 3 0,0-16 0,0 16 0,6-16 0,7 5 0,-4-2 0,8 2 0,-15 7 0,4 6 0,-6 0 0,0 0 0</inkml:trace>
  <inkml:trace contextRef="#ctx0" brushRef="#br0" timeOffset="211868">22714 6112 24575,'3'31'0,"0"1"0,-2 0 0,0-2 0,5 4-331,-6-6 1,0-9 0,0-13 0</inkml:trace>
  <inkml:trace contextRef="#ctx0" brushRef="#br0" timeOffset="212944">22079 7408 24575,'0'-22'0,"0"5"0,0 5 0,0 9 0,0-9 0,0 12 0,0 0 0,0 12 0,0-9 0,0 15 0,0-5 0,6 13 0,8 8 0,0-6 0,0-9 0,-9-13 0,-5-6 0,12 0 0,-9 0 0,15-6 0,-5-7 0,2-14 0,-2 5 0,5 3 0,-16 2 0,16 8 0,-16-4 0,15 7 0,-14 6 0,15 0 0,-17 6 0,17-5 0,-9 17 0,4-15 0,5 14 0,-15-15 0,8 4 0,-11-6 0,0 0 0,6 0 0,-4 0 0,4-6 0,11-13 0,-12 8 0,12-18 0,-17 26 0,12-15 0,-9 17 0,9-5 0,-12-6 0,0 9 0,0-8 0</inkml:trace>
  <inkml:trace contextRef="#ctx0" brushRef="#br0" timeOffset="213392">22609 7369 24575,'0'19'0,"0"7"0,0 8 0,0-6 0,11-9 0,-8-1 0,15-15 0,-5 8 0,20-11 0,-11-8 0,3-1 0,-1 7 0,0-1 0,-6-6 0,-2 1 0,7 8 0,-21 0 0,16 6 0,-16 13 0,7 0 0,0 1 0,-7 5 0,3 11 0,-5-35 0,0 5 0,0-12 0,0 5 0,0-5 0</inkml:trace>
  <inkml:trace contextRef="#ctx0" brushRef="#br0" timeOffset="214498">22807 5874 18955,'36'-4'0,"0"0"0,0 1 0,0-1 0,-4 0 0,0 0 0,-1 1 0,-4 2 0,9 6 0,-6 2 2585,4 2-2585,-10 4 958,-23 5-958,17 2 0,-8-3 0,0 0 0,6 11 0,0-9 0,-2-1 499,-11 4-499,6-4 0,-1 2 0,-6 14 0,6-6 0,2 1 0,-6-4 0,0 0 289,4 3 0,2 2 0,-3 0-289,-3-4 0,-1 0 0,-1-1-508,2 0 1,1 0-1,-2 0 508,-2 7 0,-2-1 0,1-5 0,0-1 0,2 5 0,2 1-130,2-1 1,1 1 129,-3-5 0,1 0 0,1-1 0,7 0 0,-1 0-896,-7 10 1,-1-1 895,4-13 0,1 1 0,-4 4 0,-1 5 0,0-2-189,1-3 0,0 0 0,0 0 189,3 9 0,2 1 0,-3-1 0,-3-3 0,-2-1 0,1-1 0,3 4 0,0-1 0,-6-3 0,0-2 0,0-8 0,0-1 652,-5 7 0,-2 0-652,-2-2 0,-3 0 0,-4 10 0,-1-3 0,3-15 0,0-1 0,-1 5 0,-1-5 244,-11-14-244,-7 5 0,9-5 0,-1-2 0,2 2 0,0-2 0,-1 0 0,2-4 0,6-9 0,2-2 0,2 2 0,7-15 0</inkml:trace>
  <inkml:trace contextRef="#ctx0" brushRef="#br0" timeOffset="-214364.73">23588 6720 20525,'27'0'0,"0"0"0,2-2 0,-1-1 957,-1 3 0,-1-2-957,-1-7 0,-1 0 0,-4 8 0,-1-1 0,12-9 686,-22 11-686,3-6 0,-12 4 0,0-3 0</inkml:trace>
  <inkml:trace contextRef="#ctx0" brushRef="#br0" timeOffset="-214105.73">23707 6562 24575,'14'26'0,"0"0"0,0 0 0,0 0 0,2 4 0,-1-2 0,-2-4 0,0 9 0,-7-20 0,-6 10 0,0-18 0,0 12 0,0-17 0</inkml:trace>
  <inkml:trace contextRef="#ctx0" brushRef="#br0" timeOffset="-213872.73">24223 6668 24575,'27'0'0,"0"0"0,-1 0 0,7 0 0,-1 0 0</inkml:trace>
  <inkml:trace contextRef="#ctx0" brushRef="#br0" timeOffset="-213728.73">24580 6628 23110,'33'-8'0,"0"1"0,-7 1 0,1 0 0</inkml:trace>
  <inkml:trace contextRef="#ctx0" brushRef="#br0" timeOffset="-213582.73">25043 6601 16955,'30'-2'0,"1"-1"0,-1 1 0,5-1 0,-7 0 0,-10 3 0</inkml:trace>
  <inkml:trace contextRef="#ctx0" brushRef="#br0" timeOffset="-195692.73">9155 8559 24575,'-6'19'0,"4"-4"0,-4-2 0,-5 5 0,8-9 0,-9 16 0,6-11 0,5 11 0,-5-10 0,6-2 0,0 5 0,0-15 0,0 9 0,0-12 0,0 0 0,6 0 0,-5 0 0,5-12 0,6 9 0,-4-15 0,6 5 0,3-2 0,-14 2 0,9-4 0,-6 14 0,-5-15 0,5 17 0,-6-5 0,0 6 0,0 0 0,12 0 0,-9 0 0,9 0 0,-6 17 0,-5-6 0,17 8 0,-15-2 0,8-14 0,-5 9 0,-4-12 0,4 0 0,-6 0 0,0 0 0,11 0 0,-2-12 0,16 3 0,-16-16 0,9 11 0,-17 1 0,5-11 0,-6 8 0,0-5 0,0 4 0,0 15 0,0-4 0,0 6 0,0 0 0,0 18 0,0-14 0,0 14 0</inkml:trace>
  <inkml:trace contextRef="#ctx0" brushRef="#br0" timeOffset="-195233.73">9578 8797 24575,'0'-16'0,"0"18"0,0 26 0,0-3 0,0 1 0,0 5 0,0-8 0,0-3 0,0-12 0,0 4 0,0-12 0,0 0 0</inkml:trace>
  <inkml:trace contextRef="#ctx0" brushRef="#br0" timeOffset="-180655.73">9856 7699 24575,'7'-22'0,"-1"5"0,-6 17 0,0-6 0,0 4 0,0-4 0,0-5 0,0 2 0,0-16 0,0 10 0,0 2 0,0 7 0,12-6 0,-9 9 0,8-8 0,-11 11 0,0-6 0,0 4 0,6-4 0,-4 6 0,4 0 0</inkml:trace>
  <inkml:trace contextRef="#ctx0" brushRef="#br0" timeOffset="-174449.73">9340 8202 24575,'0'7'0,"0"-1"0,0-6 0,0 0 0,6 0 0,-5 0 0,17-6 0,-9 5 0,16-5 0,-17-6 0,10 9 0,-16-8 0,15 11 0,-14 0 0,9 0 0,-12 0 0,6 0 0,-5 0 0,17 0 0,-15 0 0,14 0 0,-3 0 0,-6 11 0,10-2 0,-16 4 0,3 5 0,-5-9 0,0 16 0,-5-10 0,-9 10 0,0-11 0,-11-1 0,16 5 0,-9-15 0,5 9 0,4-6 0,-20-5 0,24 17 0,-18-15 0,21 9 0,-4-12 0,6 0 0,0 0 0,6 0 0,-4 0 0,21 0 0,-1 0 0,-2 0 0,0 0 0,0 0 0,0 0 0,14 0 0,-14 0 0,-8 0 0,-6 0 0,-5 0 0,5 0 0,-6 0 0,0 0 0,12 0 0,-3 0 0,4 0 0,-7 0 0</inkml:trace>
  <inkml:trace contextRef="#ctx0" brushRef="#br0" timeOffset="-171636.73">9948 7263 24575,'0'-8'0,"0"3"0,0 5 0,0-12 0,0 9 0,0-9 0,0 12 0,0 0 0,0 12 0,0 8 0,0 3 0,0-4 0,0-2 0,-6-8 0,5 16 0,-17-10 0,10 10 0,-6-11 0,-3 11 0,14-16 0,-15 9 0,5 1 0,-2 3 0,2 5 0,-5-14 0,15 4 0,-8-14 0,5 15 0,4 1 0,-15 3 0,14 5 0,-9-2 0,12-17 0,-6 10 0,5-5 0,-5 2 0,6-2 0,-12 5 0,9-15 0,-9 14 0,12-15 0,0 16 0,0-10 0,0 6 0,0-9 0,0 7 0,0-9 0,0 9 0,0-12 0,0 0 0,-6-12 0,5 3 0,-5-16 0,-6 17 0,9-10 0,-14 5 0,15-2 0,-15-10 0,14-2 0,-9 11 0,12-7 0,0 21 0,0-15 0,-6 14 0,4-15 0,-15 5 0,14 4 0,-9-3 0,12 6 0,0 5 0,0-5 0,0 6 0,0 0 0,0 6 0,12 7 0,-9 14 0,5-10 0,1-1 0,5 12 0,-5-9 0,2-1 0,-5 3 0,7 1 0,-4-3 0,3-1 0,-12-16 0,6 16 0,-5-16 0,5 3 0,-6-5 0,0 0 0,0 12 0,12-9 0,-9 9 0,9-12 0,-12 0 0,0 0 0,6 0 0,-5 0 0,5 0 0,-6 0 0,12 0 0,-4 0 0,23-12 0,-9 3 0,-3 2 0,1 1 0,2 0 0,-4 1 0,0-2 0,10-1 0,-8-5 0,0 1 0,0 7 0,0 1 0,-3-6 0,0 2 0,9 7 0,-5-7 0,1-2 0,8 1 0,-10 2 0,0 1 0,11 0 0,-22 6 0,3 0 0,-12 0 0,0 0 0,-12 0 0,9 0 0,-9 0 0</inkml:trace>
  <inkml:trace contextRef="#ctx0" brushRef="#br0" timeOffset="-168255.73">9710 8837 24575,'0'29'0,"0"-5"0,0-24 0,0 0 0,0-6 0,0 5 0,-6-17 0,5 9 0,-5-16 0,6 16 0,0-8 0,0 4 0,6-2 0,13-16 0,3 9 0,4 1 0,-1 10 0,-16 11 0,9 0 0,-17 0 0,17 0 0,-9 11 0,16-2 0,-10 4 0,-2 5 0,4-15 0,-14 9 0,9-12 0,-12 0 0,0 0 0,6 0 0,-5 0 0,17-12 0,3-9 0,12 5 0,-10-7 0,0 21 0,-10-4 0,2 6 0,10 18 0,-10 4 0,10 6 0,-17-9 0,4-1 0,-12-15 0,0 14 0,0-15 0,0 4 0,0-6 0,0 0 0,0 0 0</inkml:trace>
  <inkml:trace contextRef="#ctx0" brushRef="#br0" timeOffset="-167855.73">10292 8877 24575,'22'-22'0,"-4"-8"0,-18 27 0,0-8 0,0 11 0,0 0 0,0 11 0,0 10 0,0-2 0,0 2 0,0 14 0,0-3 0,0-7 0,0-10 0,0 10 0,0-16 0,0 3 0,-12-12 0,9 0 0,-8 0 0,11 0 0,0 0 0</inkml:trace>
  <inkml:trace contextRef="#ctx0" brushRef="#br0" timeOffset="-167649.73">10544 8877 24575,'0'31'0,"0"0"0,0-8 0,0-1 0,0 9 0,0-16 0,0-2 0,0-7 0</inkml:trace>
  <inkml:trace contextRef="#ctx0" brushRef="#br0" timeOffset="-166189.73">10689 8639 24575,'0'7'0,"0"-1"0,0-6 0,0 0 0,12 0 0,-3 0 0,22-6 0,-3 5-935,-9-8 1,1 0 934,5 7 0,2 1-110,3-8 0,0 0 110,-1 8 0,-2 1 0,-6-3 0,-3 0 0,0 3 0,-18 0 0,0 0 0,0 0 0</inkml:trace>
  <inkml:trace contextRef="#ctx0" brushRef="#br0" timeOffset="-165956.73">10888 8520 24575,'5'28'0,"-1"-1"0,1 1 0,1 6 0,0-4 0,0 0 0,-5-21 0,17 3 0,-15-12 0,9 0 0</inkml:trace>
  <inkml:trace contextRef="#ctx0" brushRef="#br0" timeOffset="-164983.73">11232 8480 24575,'-15'0'0,"3"0"0,12 0 0,0 6 0,0 7 0,-6 13 0,6-6 0,-1 0 0,-8 1 0,0-1 0,8 1 0,-1-2 0,-10 7 0,12-1 0,12-16 0,-9 3 0,15-12 0,-5 0 0,13-12 0,-4 3 0,9-4 0,-16-4 0,10-4 0,-10-13 0,-2 6 0,-7 9 0,-6 13 0,0 6 0,12 0 0,-9 18 0,26 4 0,-19 6 0,6-11 0,-1-3 0,-6-5 0,9 2 0,-5-11 0,-4 0 0,8-11 0,-15 2 0,4-16 0,-6 10 0,0 2 0,0-5 0,0 15 0,0-8 0,0 11 0,-6 0 0,-8 11 0,6-8 0,-4 9 0</inkml:trace>
  <inkml:trace contextRef="#ctx0" brushRef="#br0" timeOffset="-164605.73">11681 8718 19761,'31'-4'0,"-1"1"0,1-1 0,-1 0 0,7-2 0,-2 0 0,-10 7 0,-11 10 2246,-9-2-2246,-5 16 818,-5-10-818,-9 6 0,-3 0 0,-1-5 0,-1-1 0,-5 6 0,1-2 0,-4 0 423,16-13-423,11-6 1327,11 0-1327,-2 0 0,22 0 0,-11 0 0,0 0 0,11-6 0,-5 0 0,-4-1 0,-11-2 0,6-3 0</inkml:trace>
  <inkml:trace contextRef="#ctx0" brushRef="#br0" timeOffset="-163556.73">11628 8004 24575,'6'-15'0,"8"-3"0,0 17 0,17-5 0,-9-6 0,5 9 0,-2-8 0,-11 22 0,11 10 0,-16 1 0,-9 15 0,-3-15 0,-11-3 0,-1 0 0,10 3 0,-12-3 0,17-13 0,11-6 0,-2 0 0,22 0 0,-9 0 0,5 0 0,-2 0 0,-11 0 0,0 12 0,-9-9 0,-5 8 0</inkml:trace>
  <inkml:trace contextRef="#ctx0" brushRef="#br0" timeOffset="-162638.73">12144 8599 24575,'0'7'0,"0"-1"0,0-6 0,0 0 0,0 0 0</inkml:trace>
  <inkml:trace contextRef="#ctx0" brushRef="#br0" timeOffset="-161322.73">12779 8692 24575,'34'0'0,"-12"0"0,0 0 0,1-3 0,1 0 0,4 2 0,-1 0 0,-3-2 0,-1 0 0,9 3 0,-7 0 0,-16 0 0,3 0 0,-12 0 0</inkml:trace>
  <inkml:trace contextRef="#ctx0" brushRef="#br0" timeOffset="-161056.73">12898 8599 13731,'0'32'0,"0"-1"0,-1-4 0,2-4 3276,11 2-2604,-9-10 1320,9 10-1992,-6-16 0,-5 2 0,5-11 0</inkml:trace>
  <inkml:trace contextRef="#ctx0" brushRef="#br0" timeOffset="-160389.73">13322 8493 24575,'7'0'0,"-1"12"0,-6-3 0,0 16 0,-6 1 0,5 8 0,-5-6 0,6 3 0,0-22 0,0 2 0,6-11 0,7-11 0,13 2 0,-9-4 0,0 1 0,5 3 0,2-3 0,-23 12 0,5 0 0,6 0 0,14 0 0,4 12-369,-8-11 0,0 1 369,12 10 0,-14-12 0,-1 0 0,9 0 0,3 0 0,-16-12 0,10-9 0,-16 5 0,2-7 0,-11 21 738,0-4-738,0 6 0,0 0 0,-17 0 0,12 0 0,-12 0 0</inkml:trace>
  <inkml:trace contextRef="#ctx0" brushRef="#br0" timeOffset="-159922.73">13877 8652 24575,'30'4'0,"-1"0"0,1 0 0,2-2 0,-11 4 0,-27 9 0,-11 1 0,-3-2 0,-5-1 0,1 0-1639,-3 8 1,1 1 841,-1-5 1,2-1 796,1 8 1478,24-23-1478,18 17 792,4-15-792,-3 5 0,1 2 0,8 3 0,-9 2 2600,-13 10-2600,-23-11 0,-5 11 0,3-20 0,-2-1 0,-1 5 0,-2 0 0,-5-2 0,0-1 0,3-1 0,2-1 0,2-3 0,4-2 0,0-2 0,18-9 0</inkml:trace>
  <inkml:trace contextRef="#ctx0" brushRef="#br0" timeOffset="-159389.73">13917 8083 24575,'29'-7'0,"-1"-1"0,0 1 0,10-5 0,-8 6 0,-17 12 0,-7 13 0,-6 9 0,-3-8 0,0 0 0,2 14 0,-5-14 0,6-8 0,17-12 0,6 0 0,-1 3 0,1 0 0,1-2 0,-1 5 0</inkml:trace>
  <inkml:trace contextRef="#ctx0" brushRef="#br0" timeOffset="-158343.73">14565 8890 19247,'30'-1'0,"1"-1"0,-1 1 0,0-1 0,2 2 0,-1 0 0,-7-1 0,-7-5 0</inkml:trace>
  <inkml:trace contextRef="#ctx0" brushRef="#br0" timeOffset="-158203.73">15094 8890 18664,'38'-5'0,"-1"0"0,0 1 0,0-1 0,-5 2 0,-2 0 0,-2 0 0,-2-3 0,1 0 0</inkml:trace>
  <inkml:trace contextRef="#ctx0" brushRef="#br0" timeOffset="-158090.73">15610 8877 24575,'0'0'0</inkml:trace>
  <inkml:trace contextRef="#ctx0" brushRef="#br0" timeOffset="-144139.73">15729 9049 24575,'36'-8'0,"0"1"0,0 0 0,-2-2 0,0 0 0,-5 3 0,5 5 0,-6-17 0,2 9 0,-21-4 0,3 7 0,-12 6 0</inkml:trace>
  <inkml:trace contextRef="#ctx0" brushRef="#br0" timeOffset="-143888.73">15862 8877 24575,'7'31'0,"0"1"0,3 0 0,-2-2 0,-6 4 0,3-7 0,-5 4 0,0-16 0,0 10 0,0-10 0,0-2 0,0-7 0,0-6 0</inkml:trace>
  <inkml:trace contextRef="#ctx0" brushRef="#br0" timeOffset="-143119.73">16206 8692 24575,'0'33'0,"0"-6"0,0-2 0,0 7 0,6-2 0,-7-7 0,3-2 0,16-5 0,-15 1 0,14-17 0,-15 0 0,15-11 0,-14 8 0,15-15 0,1-1 0,3-3 0,-1-4 0,-4 12 0,-15 8 0,4 6 0,5 6 0,-2 8 0,16 0 0,-10-1 0,-2 5 0,5-15 0,-15 9 0,9-12 0,-12 0 0,0-12 0,0 3 0,5-16 0,-3 16 0,4-8 0,-6 15 0,0-4 0,0 6 0,0 6 0,0-4 0,0 4 0</inkml:trace>
  <inkml:trace contextRef="#ctx0" brushRef="#br0" timeOffset="-142856.73">16722 8916 24575,'9'25'0,"1"0"0,-6 4 0,1-3 0,6-4 0,-11-2 0,0-2 0,0-16 0,6 15 0,-4-14 0,4 9 0,-6-12 0</inkml:trace>
  <inkml:trace contextRef="#ctx0" brushRef="#br0" timeOffset="-142639.73">16894 8877 19181,'24'-7'0,"1"0"0,-1 0 0,12 1 0,-13-1 0,-23 1 0</inkml:trace>
  <inkml:trace contextRef="#ctx0" brushRef="#br0" timeOffset="-141869.73">17066 8692 24575,'7'14'0,"-1"-2"0,6-6 0,-9 7 0,14 2 0,-15 10 0,4-10 0,5-2 0,-8-7 0,15 5 0,-17-8 0,17 9 0,-9-24 0,4 9 0,5-14 0,-15 15 0,14-15 0,-15 8 0,4-16 0,-6 10 0,0 2 0,0 7 0,0 6 0,0 0 0,11 18 0,-8-14 0,15 20 0,-17-23 0,17 17 0,-15-15 0,15 8 0,-17-11 0,5-11 0,-6 8 0,12-15 0,-9-1 0,8-3 0,-11 1 0,0 10 0,0 11 0,0 0 0,6 0 0,-4 0 0,4 0 0,-6 0 0</inkml:trace>
  <inkml:trace contextRef="#ctx0" brushRef="#br0" timeOffset="-141455.73">17515 8797 24575,'31'-7'0,"0"0"0,-1 0 0,-3 2 0,7 5 0,-13 0 0,-3 12 0,-17-9 0,5 14 0,-6-3 0,-6 12 0,-7 8 0,5-14 0,1-1 0,-6 9 0,7-9 0,6-1 0,6-15 0,13 9 0,3-12 0,4 0 0,-1 0 0,-10 0 0,10-18 0,-16 14 0,3-14 0</inkml:trace>
  <inkml:trace contextRef="#ctx0" brushRef="#br0" timeOffset="-140756.73">17952 8771 24575,'0'0'0</inkml:trace>
  <inkml:trace contextRef="#ctx0" brushRef="#br0" timeOffset="-140253.73">18177 8771 24575,'0'0'0</inkml:trace>
  <inkml:trace contextRef="#ctx0" brushRef="#br0" timeOffset="-140110.73">18177 8771 24575,'0'0'0</inkml:trace>
  <inkml:trace contextRef="#ctx0" brushRef="#br0" timeOffset="-139210.73">18693 8797 24575,'28'-11'0,"8"8"0,-13-9-1098,-5 11 0,2 2 1098,14-1 0,-14 0 0,-1 0 704,9 0-704,-4-3 0,1 0 363,6 2-363,2-5 0,-15 6 0,-18 0 0</inkml:trace>
  <inkml:trace contextRef="#ctx0" brushRef="#br0" timeOffset="-139006.73">18772 8692 22530,'3'26'0,"-1"0"0,1-1 0,2 1 0,1-1 0,0-2 0,-1-2 0,-1-2 0,3 2 0,-1-1 0,0 8 0,-6-11 0</inkml:trace>
  <inkml:trace contextRef="#ctx0" brushRef="#br0" timeOffset="-138303.73">19156 8612 24575,'-8'28'0,"1"0"0,0-5 0,2-2 0,5 10 0,0-9 0,12 5 0,-3-2 0,16-17 0,-10 4 0,-2-12 0,5-12 0,-10 4 0,17-17 0,-10 10 0,-2-16 0,-7 21 0,-6-8 0,0 18 0,12 0 0,-3 0 0,22 6 0,-3 7 0,-9-5 0,1-1 0,14 6 0,-8-7 0,-1-6 0,-16 0 0,9 0 0,-17-6 0,5-7 0,-6-14 0,0 11 0,0-7 0,0 21 0,0 2 0,0 2 0,0 4 0</inkml:trace>
  <inkml:trace contextRef="#ctx0" brushRef="#br0" timeOffset="-138072.73">19685 8811 24575,'7'32'0,"1"0"0,2 1 0,-3-5 0,-5-14 0,4 11 0,-6-10 0,-6-2 0,4-7 0,-4-6 0</inkml:trace>
  <inkml:trace contextRef="#ctx0" brushRef="#br0" timeOffset="-137153.73">19804 8573 24575,'0'20'0,"0"5"0,0 2 0,0 6 0,12-5 0,-9-9 0,14-13 0,-15-6 0,16 0 0,2 0 0,2-6 0,9-7 0,-22-2 0,3-10 0,-7 11 0,-3-11 0,4 16 0,-6-3 0,0 12 0,0 0 0,12 0 0,-9 0 0,14 12 0,-4-9 0,-4 15 0,9-5 0,-5-4 0,2 8 0,10-15 0,-16 4 0,2-6 0,-11 0 0,6 0 0,-4-6 0,4-8 0,-6 6 0,0-10 0,0 5 0,0 4 0,0-3 0,0 6 0,0 5 0,0-5 0,0 6 0,0 0 0,0 6 0,0-5 0,0 5 0</inkml:trace>
  <inkml:trace contextRef="#ctx0" brushRef="#br0" timeOffset="-136556.73">20267 8731 22015,'29'-2'0,"1"-1"0,-1 1 0,13-1 0,-13 6 0,-29 10 1237,-18 19-1237,7-9 0,0 2 0,0-1 0,0 0 215,1-6 1,2-2-216,8 7 219,18-9-219,4 0 336,-8 1 1,0 1-337,5 6 0,-19 5 0,-19-2 0,-9-11 0,-6 0 0,15-11 0,0-1 0,-1 5 0,0-2 0,-1-8 0,1-3 0,-8-2 0,11-9 0,17 0 0</inkml:trace>
  <inkml:trace contextRef="#ctx0" brushRef="#br0" timeOffset="-135867.73">20757 8797 24575,'0'0'0</inkml:trace>
  <inkml:trace contextRef="#ctx0" brushRef="#br0" timeOffset="-135708.73">21114 8771 8191,'29'-2'0,"1"0"0,-1 0 0,0 1 0,3-1 0,-1 0 0,0 0 0</inkml:trace>
  <inkml:trace contextRef="#ctx0" brushRef="#br0" timeOffset="-135250.73">21683 8758 24575,'33'-11'0,"1"0"0,-5 0 0,1 1 0,-1 1 0,-3 5 0,-1 2 0,1-1-1093,5-1 1,1-1 0,-3 1 576,4 1 0,-4 0 516,-8 3 0,-4 0 0,-5 0 0,-12 0 0</inkml:trace>
  <inkml:trace contextRef="#ctx0" brushRef="#br0" timeOffset="-135021.73">21802 8639 24575,'9'34'0,"1"1"0,-2-10 0,2 1 0,-2-2 0,0-3 0,0 0 0,5 9 0,-2-2 0,-10-5 0,5 1 0</inkml:trace>
  <inkml:trace contextRef="#ctx0" brushRef="#br0" timeOffset="-134322.73">22331 8480 24575,'0'28'0,"0"9"0,0-15 0,-1-3 0,2 0 0,11-3 0,-9 8 0,8-23 0,-5 17 0,-4-15 0,4 8 0,5-11 0,-2-11 0,16-10 0,-10-1 0,-2 3 0,5 1 0,-15 15 0,8-8 0,-5 11 0,13 11 0,3-8 0,5 9 0,-2-12 0,-16 0 0,8 0 0,-3 0 0,0-12 0,-1 3 0,-7-4 0,-6 7 0,0 6 0,0 0 0,0 0 0</inkml:trace>
  <inkml:trace contextRef="#ctx0" brushRef="#br0" timeOffset="-133922.73">22807 8652 24074,'32'-6'0,"0"1"0,0-1 0,0 1 0,4-1 0,-1 2 0,-13 8 0,-22 22 0,-11 10-1531,-6-16 0,-2-1 1531,5 1 0,0-1 556,-3-2 0,0-1-556,3-2 0,1 0 584,0 17-584,13-22 116,13 3-116,2-12 1751,16-12-1751,-3 3 0,-6-4 0,-4 7 0,-18 6 0</inkml:trace>
  <inkml:trace contextRef="#ctx0" brushRef="#br0" timeOffset="-133127.73">23204 8440 24575,'0'20'0,"0"0"0,0 8 0,0 3 0,0-17 0,12 11 0,-9-16 0,14 9 0,-3-17 0,6 5 0,1-6 0,4-6 0,-11-7 0,11-2 0,-16-10 0,9 11 0,-17 0 0,17-3 0,-15 14 0,15 3 0,-5 3 0,1 14 0,11-15 0,-10 16 0,10-15 0,-16 8 0,9-11 0,-17 0 0,5 0 0,-6-11 0,12 2 0,-9-16 0,8 10 0,-5-10 0,-4 10 0,4 2 0,-6 7 0,0 6 0</inkml:trace>
  <inkml:trace contextRef="#ctx0" brushRef="#br0" timeOffset="-132639.73">23773 8599 22420,'29'-5'0,"1"-1"0,-1 1 0,8 0 0,-15 5 0,-43 15 0,5 0 0,-2 1 0,-1-5 0,-1 0 0,-4 10 0,2 2 0,10-5 0,1-1 0,-13 11 1047,30 2-1047,7-21 363,2 16-363,-2 1 0,-25-4 0,3-5 0,-4-3 0,-5-9 0,-3-1-620,1 5 0,0-1 620,-3-7 0,0 0 0,6 8 0,-1-1-191,-4-5 0,0-3 191,-12 0 0,12-3 0,5-8 0</inkml:trace>
  <inkml:trace contextRef="#ctx0" brushRef="#br0" timeOffset="-132072.73">24302 8559 24575,'0'0'0</inkml:trace>
  <inkml:trace contextRef="#ctx0" brushRef="#br0" timeOffset="-131907.73">24844 8520 24575,'35'-12'0,"-1"1"0,1 0 0,-1 0 0,0 0 0,2 0 0,1 1 0,-5 1 0,-9 1 0,-5-4 0</inkml:trace>
  <inkml:trace contextRef="#ctx0" brushRef="#br0" timeOffset="-130699.73">8956 10425 24339,'35'-9'0,"0"0"0,0 0 0,0 0 0,0 0 0,-2 1 0,3-1 0,-2 1 0,-6 2 0,-10 2 0,-10 4-3277,4 0 2457,-12 0 1,0 0 0,0 0 0</inkml:trace>
  <inkml:trace contextRef="#ctx0" brushRef="#br0" timeOffset="-130530.73">9062 10253 24575,'0'29'0,"0"1"0,0 0 0,1-3 0,0-1 0,3-2 0,4 1 0,3-5-820,11 2 1,-1-4 0,-10-18 0</inkml:trace>
  <inkml:trace contextRef="#ctx0" brushRef="#br0" timeOffset="-129972.73">9512 10147 24575,'22'0'0,"-5"0"0,-17 12 0,12-4 0,-3 17 0,4-10-3277,5 16 0,-15-9 3162,5-3 0,1 0 115,5 3 0,0-3 0,11-13 0,-10-6 0,10-6 0,-10-13 0,-2-3 0,-4 4 0,0-2 0,-1-14 0,6 6 0,-8 9 0,5 13 0,-2 12 0,16-4 0,7 15 0,4-8 0,-13-1 0,3 1 0,0-1 458,6-3 0,0-1-458,0 2 0,-2 0 0,-3-4 0,-5-4 0,-14-10 0,4 3 0,-12-16 0,0 16 0,0-8 0,0 15 819,0-4 0,0 6 0,0 0 0</inkml:trace>
  <inkml:trace contextRef="#ctx0" brushRef="#br0" timeOffset="-129167.73">10411 10292 24575,'4'30'0,"0"-1"0,5-10 0,-1-1 0,-7 8 0,1-4 0,10-11 0,-12 6 0,0-17 0,0 0 0</inkml:trace>
  <inkml:trace contextRef="#ctx0" brushRef="#br0" timeOffset="-128323.73">10716 10028 24575,'0'14'0,"0"4"0,0-16 0,0 15 0,0-8 0,0 16 0,0-10 0,0-2 0,6-7 0,-5 6 0,5-10 0,6 10 0,-4-12 0,17-12 0,-10 10 0,-2-16 0,5 5 0,-9 4 0,16-3 0,1 12 0,8 0 0,-6 0 0,9 0 0,-18 6 0,1 0 0,1-5 0,1 1 0,4 4 0,0 0 0,1-6 0,-7 0 0,-3-12 0,-14 3 0,15-16 0,-17 10 0,5 2 0,-6-5 0,0 15 0,0-8 0,0 11 0,0 0 0,0 11 0,0-8 0,0 9 0,0-12 0</inkml:trace>
  <inkml:trace contextRef="#ctx0" brushRef="#br0" timeOffset="-127939.73">11549 10107 24575,'0'15'0,"0"-3"0,0-12 0,0 0 0,0 35 0,0-9 0,0-6 0,0 0 0,6 3 0,25-21 0,6 4 0,-14-5 0,1-2 0,8-5 0,-7 4 0,-10 2 0,10 20 0,-17-1 0,-2 1 0,8 11 0,-10-9 0,-3-1 0,-1-7 0,0 0 0,0-8 0,12-6 0,-9-6 0,9 4 0,-12-4 0,0 6 0</inkml:trace>
  <inkml:trace contextRef="#ctx0" brushRef="#br0" timeOffset="-127743.73">12224 10186 19620,'31'0'0,"0"0"0,0 0 0,1 0 0,-2 0 0,-1 0 0,-5 0 0,6 0 0</inkml:trace>
  <inkml:trace contextRef="#ctx0" brushRef="#br0" timeOffset="-127571.73">12779 10173 18874,'30'-3'0,"-1"-1"0,1 0 0,-1 1 0,5-2 0,-2 1 0,-2 1 0,-2 2 0,-5 2 0,-1-1 0,-4 0 0</inkml:trace>
  <inkml:trace contextRef="#ctx0" brushRef="#br0" timeOffset="-91606.73">19010 5927 24575,'-22'0'0,"0"0"0,-13 0 0,23 0 0,9 0 0,-9 0 0</inkml:trace>
  <inkml:trace contextRef="#ctx0" brushRef="#br0" timeOffset="-89740.73">18785 6125 24575,'15'-6'0,"3"-7"0,1-2 0,-9-10 0,20 16 0,-22-8 0,23-2 0,-11 8 0,0 0 0,1-2 0,1-1 0,1 1 0,-1 1 0,5 3 0,-2-8 0,-11 15 0,11-15 0,2 14 0,-5-9 0,9 12 0,-5 0 0,-4 0 0,9 0 0,1 12 0,-9-8 0,1 1 0,8 7 0,3 1 0,1-8 0,1-2-886,-3 4 0,0-2 886,-5-4 0,0-2 0,0 1 0,0 0 0,1 1 0,0-2-148,1-5 0,0 0 148,5 5 0,-2-1 0,-15-3 0,-1-1 0,5 2 0,-3 2 0,-11 0 0,8-15 0,-4 8 0,-4-16 0,9 10 0,-17-10 1744,5 16-1744,-6-8 324,0 3-324,0 6 0,0-4 0,0 12 0,12 0 0,-9 0 0,26 12 0,-7-4 0,-3-1 0,2 0 0,2 2 0,0-1 0,12-5 0,-3 9 0,-7-12 0,2 0 0,-8 0 0,1 0 0,1 1 0,-1-2 0,4-5 0,-2 0 0,12 3 0,-8-8 0,5 11 0,-3 0 0,-3-3 0,2 0 0,-6 3 0,0-2 0,-1-7 0,0 1 0,11 5 0,-5-9 0,-4 12 0,9-6 0,-4 5 0,-11-8 0,1 0 0,11 6 0,3-9 0,-16 12 0,5-3 0,3 0 0,7 2 0,-1-8 0,0 0 0,-9 8 0,1-1 0,5-4 0,-1 1 0,5 5 0,6 0 0,-21 0 0,10-6 0,2 4 0,-5-4 0,9 6 0,-5 0 0,-4-11 0,2 9 0,1 1 0,5-11 0,-2 8 0,2 2 0,-9 1 0,-1 1 0,0-4 0,0 2 0,6 2 0,5-12 0,-9 9 0,4-9 0,-5 12 0,1 0 0,9-6 0,-11 6 0,0-1 0,10-5 0,-15 6 0,16 0 0,-9 0 0,-1 1 0,2-2 0,3-5 0,1 0 0,7 5 0,0-1-694,-3-4 1,-1 0 693,0 6 0,-2 0 0,-8 0 0,-1 0 0,2 0 0,-2 0 0,15 0 0,-12 6 0,0 0 0,13-3 0,-18 11 0,-6 2 0,-11-6 0,-4 9 0,-14-13 0</inkml:trace>
  <inkml:trace contextRef="#ctx0" brushRef="#br0" timeOffset="-88656.73">19354 5477 24575,'25'-21'0,"3"-4"0,6 11-1105,-8-11 1105,-1 10 181,-12 0 0,1-1-181,3 5 0,0 0 0,5-15 183,-5 1-183,-17 10 0,0-10 0,0 16 560,0-9-560,0 17 0,-11-5 0,2 6 0,-16 0 0,10 6 0,-10 7 0,9 2 0,0 3 0,-3 7 0,3 2-873,0 4 1,4 0 872,1-1 0,4 0 0,6-3 0,2-2-687,-1 3 687,0 9-133,6-15 133,7-2 0,14-2 0,6-5 1669,-5-4-1669,-9 3 746,-1-12-746,3-18 0,-5 14 0,1-14 0</inkml:trace>
  <inkml:trace contextRef="#ctx0" brushRef="#br0" timeOffset="-88445.73">19923 5477 24575,'11'25'0,"0"0"0,1-4 0,-6-5 0,-24-11 0,14-5 0,-14 0 0</inkml:trace>
  <inkml:trace contextRef="#ctx0" brushRef="#br0" timeOffset="-88278.73">19923 5477 24575,'0'0'0</inkml:trace>
  <inkml:trace contextRef="#ctx0" brushRef="#br0" timeOffset="-87906.73">20122 5530 24575,'0'14'0,"0"-19"0,11-12 0,-2-3 0,22 2 0,-9 17 0,5-5 0,3 6 0,-2 6 0,6 7 0,-7-4 0,-14 3 0,-7-12 0,-6 0 0,0 0 0,0 0 0</inkml:trace>
  <inkml:trace contextRef="#ctx0" brushRef="#br0" timeOffset="-87478.73">20518 5477 24575,'22'0'0,"8"0"0,-21-12 0,4 9 0,5-9 0,-15 7 0,14 3 0,-15-4 0,4-6 0,-6 9 0,0-14 0,0 15 0,0-3 0,0-7 0,0 9 0,-6-9 0,-13 12 0,-9 12 0,6-3 0,5 2 0,4 3 0,10 0 0,-14 11 0,15-10 0,-4 10 0,6-10 0,18 10 0,-8-17 0,21 4 0,-5-12-690,8 0 690,-10 0 0,-2 0 0,1 0 0,1 0 0</inkml:trace>
  <inkml:trace contextRef="#ctx0" brushRef="#br0" timeOffset="-86912.73">20902 5517 24575,'26'-8'0,"0"1"0,4-3 0,-8 2 0,-19 7 0,9-5 0,-12-6 0,0 9 0,0-14 0,0 15 0,0-16 0,-12 15 0,-14-14 0,-3 15 0,6-1 0,1 1 0,0 2 0,-14 5 0,14-3 0,-5 15 0,2-8 0,16 22 0,-2-9 0,22 5 0,10-14 0,1-7 0,15-6-1392,-9-6 1392,-9 6 0,1-2 0,1-5 0,-2-3-369,-2 0 1,0-1 368,9-5 0,-13-7 0,-7 21 0,-6-4 0,0 6 1338,0 0-1338,12 6 791,-9 7-791,9-4 0,-6 9 0,-5-17 0,5 5 0,-6-6 0,0 0 0,12 0 0,-9 0 0,9 0 0</inkml:trace>
  <inkml:trace contextRef="#ctx0" brushRef="#br0" timeOffset="-86595.73">21246 5437 24575,'15'15'0,"-1"0"0,10 8 0,-24-29 0,0 5 0,0-17 0,0-2 0,0-3 0,0-7 0,0 21 0,0-3 0,0 12 0,12 0 0,-3 0 0,21 0 0,-11 0 0,2 0 0,9 0 0,0 0 0,-10 0 0,-1 0 0,16 0 0</inkml:trace>
  <inkml:trace contextRef="#ctx0" brushRef="#br0" timeOffset="-85839.73">21974 5292 24575,'0'-8'0,"0"2"0,0 6 0,0 0 0,0 6 0,0 8 0,0 12 0,11-4 0,-8-3 0,15-1 0,-17-15 0,17 9 0,-9-12 0,16 0 0,1-18 0,-4 2 0,-5 3 0,-3-1 0,-5 1 0,9 7 0,-5-6 0,7 10 0,4 1 0,6 1 0,2 0-954,-1 1 0,1 1 954,1 5 0,-3-2 0,-9-4 0,-2-2-85,15 1 85,-8 0 0,-13 0 0,-7 0 0,-12-18 0,-7-4 0,-2 0 1899,2-7-1899,7 26 94,6-9-94,0 12 0,0 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21:18:48.959"/>
    </inkml:context>
    <inkml:brush xml:id="br0">
      <inkml:brushProperty name="width" value="0.05292" units="cm"/>
      <inkml:brushProperty name="height" value="0.05292" units="cm"/>
      <inkml:brushProperty name="color" value="#FF0000"/>
    </inkml:brush>
  </inkml:definitions>
  <inkml:trace contextRef="#ctx0" brushRef="#br0">21458 2394 24575,'14'0'0,"-2"0"0,-12 0 0,0 0 0,0-11 0,0 8 0,6-9 0,-4 0 0,3 9 0,-5-8 0,0 5 0,0 4 0,12-15 0,-9 14 0,9-15 0,-12 17 0,0-17 0,0 15 0,6-15 0,-5 17 0,5-5 0,-6 6 0,0-12 0,0 9 0,0-8 0,0 11 0,0-6 0,0 4 0,12-4 0,-9 6 0,9 0 0,-12 0 0,0 0 0,5 0 0,-3 0 0,4 0 0,6 0 0,-4-11 0,23 8 0,-9-9 0,5 12 0,-14 0 0,5 0 0,-15 0 0,8 0 0,-5 0 0,7 0 0,2 0 0,-2 0 0,5 0 0,-9 0 0,16 0 0,-11 0 0,0-6 0,3 4 0,-8-3 0,4 5 0,-7 0 0,6 0 0,-9 0 0,15 0 0,-17 0 0,17 0 0,-9 0 0,4 0 0,4 0 0,-14 0 0,15 0 0,-17 0 0,17 0 0,-15 0 0,26 0 0,-24 0 0,12 0 0,-11 0 0,-4 0 0,15 0 0,-14 0 0,15 0 0,-5 0 0,2 0 0,10 0 0,-16 0 0,8 0 0,-15 0 0,4 0 0,-6 0 0,12 0 0,-10 0 0,10 0 0,-6 0 0,-4 0 0,3 0 0,7 0 0,-3 0 0,4 0 0,5 0 0,-9 0 0,4 0 0,5 0 0,-15 0 0,8 0 0,-5 0 0,-4 0 0,15 0 0,-14 0 0,15 0 0,-17 0 0,5 0 0,6 0 0,-3 0 0,4 0 0,5 0 0,-15 0 0,8 0 0,-11 0 0,6 0 0,-4 0 0,4 0 0,5 0 0,-8 0 0,15 0 0,-17 0 0,5 0 0,-6 0 0,12 0 0,-9 0 0,9 0 0,-6 0 0,7 0 0,-4 0 0,2 0 0,-5 0 0,-4 0 0,15 0 0,-8 0 0,4 0 0,-7-12 0,-6 9 0,12-9 0,-9 12 0,9 0 0,-12 0 0,6 0 0,-5 0 0,17 0 0,-15 0 0,8 0 0,-11 0 0,0 0 0,6 0 0,-4 0 0,4 0 0,-6 0 0,0 0 0,11 0 0,-8 0 0,9 0 0,-12 0 0,0 0 0,0 12 0,0-9 0,0 9 0,0-12 0,0 0 0,6 0 0,-4 0 0,3 0 0,-5 0 0,0 0 0,0 5 0,12-3 0,-9 4 0,9 6 0,-12-9 0,0 14 0,0-15 0,0 15 0,0-14 0,6 9 0,-5-12 0,5 0 0,-6 0 0,0 0 0,0 6 0,-6-5 0,-7 5 0,4-6 0,-3 0 0</inkml:trace>
  <inkml:trace contextRef="#ctx0" brushRef="#br0" timeOffset="874">22079 1892 24575,'8'-12'0,"9"9"0,-14-15 0,15 5 0,-16 4 0,15-8 0,-14 4 0,15-2 0,-5-10 0,-4 16 0,3-3 0,-7 6 0,-3 5 0,4-5 0,-6 6 0,0 0 0,0 18 0,0-14 0,0 20 0,0-11 0,12 2 0,-10-2 0,10 4 0,-12-8 0,0 16 0,0-16 0,0 3 0,0-12 0</inkml:trace>
  <inkml:trace contextRef="#ctx0" brushRef="#br0" timeOffset="4207">22913 2394 24575,'7'0'0,"11"-11"0,-15 8 0,9-9 0,-7 0 0,-3 9 0,16-8 0,-15 5 0,8 4 0,-5-15 0,-4 8 0,15-4 0,-14-5 0,9 15 0,-6-9 0,-5 6 0,5 5 0,6-17 0,-9 15 0,9-14 0,-12 15 0,0-4 0,6 6 0,-5 0 0,5 0 0,-6-11 0,0 8 0,12-15 0,-9 16 0,8-3 0,-11 5 0,0-12 0,0 9 0,6-9 0,-4 12 0,4 0 0,-6 0 0,0 0 0,11 0 0,-8 0 0,15 0 0,-17 0 0,17 0 0,-9 0 0,16 0 0,-10 0 0,10 0 0,-5 0 0,-5 0 0,2 0 0,-15 0 0,16 0 0,2 0 0,2 0 0,9 0 0,-16 0 0,10 0 0,-11 0 0,11 0 0,-16 0 0,9 0 0,-17 0 0,17 0 0,-15 0 0,15 0 0,-5 0 0,1 0 0,0 0 0,3 0 0,-8 0 0,16 0 0,-16 0 0,9 0 0,-17 0 0,23 0 0,-8 0 0,4 0 0,-2 0 0,-5 0 0,2 0 0,10 0 0,-16-6 0,20 5 0,-24-5 0,18 6 0,-10 0 0,2 0 0,-2 0 0,-7 0 0,-6 0 0,12 0 0,-9 0 0,26 0 0,-24 0 0,18 0 0,-21 0 0,15 0 0,-14 0 0,15 0 0,-17 0 0,17 0 0,-9 0 0,4 0 0,-7 0 0,6 0 0,-9 0 0,8 0 0,-5 0 0,-4 0 0,4 0 0,-6 0 0,0 0 0,0 6 0,11-5 0,-2 23 0,16-8 0,-16 5 0,9-4 0,-17-15 0,17 15 0,-15-14 0,8 15 0,-11-17 0,0 5 0,0-6 0,0 0 0,0 0 0</inkml:trace>
  <inkml:trace contextRef="#ctx0" brushRef="#br0" timeOffset="5790">23191 1667 24575,'19'-7'0,"-4"1"0,2-1 0,2 2 0,11 2 0,-8-3 0,1 0 0,5 3 0,2 0 0,0 3 0,1-1 0,1-2 0,-2 0 0,-9 2 0,-2 2 0,4 5 0,-21-5 0,4 17 0,-6-9 0,-18 16 0,8-11 0,-8-1 0,-1-1 0,-3 3 0,-5-2 0,2 5 0,11-9 0,-11 4 0,16 5 0,-3-15 0,30 8 0,4-11 0,-3 0 0,2 0 0,-2 0 0,1 0 0,6 0 0,0 0 0,-4 0 0,-2 0 0,14 0 0,-16 0 0,-18 0 0,0 0 0</inkml:trace>
  <inkml:trace contextRef="#ctx0" brushRef="#br0" timeOffset="8033">24487 2328 24575,'0'-14'0,"0"2"0,0 12 0,0 0 0,0-6 0,0 5 0,0-5 0,0-6 0,0 9 0,0-15 0,0 17 0,0-17 0,0 15 0,0-14 0,0 15 0,0-4 0,0-5 0,0 8 0,0-9 0,0 6 0,0 4 0,6-3 0,-4 5 0,3 0 0,-5 0 0,12 0 0,-9 0 0,15 0 0,-5 0 0,2 0 0,10 0 0,-11 0 0,11 0 0,8-12 0,-4 9 0,3-9 0,-7 12 0,-16 0 0,9 0 0,-5 0 0,-4-6 0,20 5 0,-7-5 0,0 0 0,2 0 0,11 3 0,-2-9 0,-20 12 0,10 0 0,-1 0 0,12 0 0,-7 0 0,-2 0 0,-11 0 0,11 0 0,-10 0 0,-2 0 0,5 0 0,-15 0 0,9 0 0,-7 0 0,-3 0 0,4 0 0,-6 0 0,12 12 0,-10-9 0,10 15 0,-12-17 0,0 5 0,0-6 0,0 0 0,0 0 0</inkml:trace>
  <inkml:trace contextRef="#ctx0" brushRef="#br0" timeOffset="9632">24448 1614 24575,'0'-15'0,"0"4"0,0 11 0,0 0 0,5 0 0,-3-6 0,15 4 0,-14-4 0,15 6 0,-5-11 0,2 8 0,10-9 0,1 12 0,8 0 0,-12 0 0,-4 0 0,-12 0 0,-5 0 0,5 0 0,-6 0 0,0 12 0,0-9 0,0 14 0,-6-4 0,5-4 0,-17 9 0,9-17 0,-16 5 0,11 6 0,-11-9 0,16 9 0,-3-12 0,12 0 0,0 0 0,0 6 0,12-5 0,-3 17 0,16-15 0,-11 8 0,0-5 0,3-4 0,-14 15 0,9-14 0,-12 9 0,0-6 0,0-5 0,0 5 0,-12-6 0,-8 12 0,-2-9 0,-9 9 0,4-6 0,5-5 0,-9 5 0,22-6 0,-8 0 0,15 0 0,-15 0 0,8 0 0,-22-6 0,21 5 0,-8-5 0</inkml:trace>
  <inkml:trace contextRef="#ctx0" brushRef="#br0" timeOffset="12357">22291 1548 24575,'-7'-22'0,"-11"4"0,15 18 0,-9 0 0,7 0 0,3-6 0,-4 5 0,-6-5 0,10 6 0,-10 0 0,6 0 0,-7 0 0,-2 0 0,-10 0 0,10 0 0,2 0 0,-5-12 0,10 9 0,-17-9 0,10 12 0,-10 0 0,16 0 0,-9 0 0,5 0 0,4 0 0,-8 0 0,4 12 0,-2-9 0,-16 15 0,9-17 0,-5 5 0,14 6 0,-4-9 0,14 9 0,-15-12 0,17 5 0,-17-3 0,15 4 0,-9-6 0,6 12 0,5-9 0,-5 8 0,6-5 0,-12-4 0,9 15 0,-8-14 0,5 15 0,4-17 0,-4 5 0,6 6 0,0-9 0,-11 9 0,8-6 0,-9 7 0,12-4 0,0 8 0,0-15 0,-6 4 0,4 5 0,-3-2 0,5 4 0,0 5 0,0-15 0,0 9 0,5-6 0,-3-5 0,16 5 0,-15-6 0,8 12 0,-5-9 0,-4 14 0,4-15 0,5 4 0,-8-6 0,9 11 0,-6-8 0,-5 9 0,17-6 0,-15-5 0,15 17 0,-17-15 0,17 9 0,-15-12 0,14 6 0,-15-5 0,15 5 0,-8 6 0,4-9 0,-7 8 0,6-11 0,-9 6 0,15-4 0,-17 4 0,17-6 0,-15 0 0,14 11 0,-15-8 0,15 9 0,-14-6 0,15-5 0,-17 5 0,5-6 0,6 0 0,-9 12 0,9-9 0,-6 9 0,7-6 0,-4-5 0,2 5 0,-5-6 0,-4 0 0,15 12 0,-14-9 0,9 9 0,-6-12 0,-4 0 0,15 0 0,-8 0 0,4 0 0,5 0 0,-9 5 0,4-3 0,5 4 0,-10-6 0,17 0 0,-16 0 0,3 0 0,-6 0 0,-5 0 0,17 0 0,-9 0 0,4 0 0,10 0 0,-6 0 0,9 0 0,-13 0 0,5 0 0,-9-6 0,4 4 0,5-3 0,-10-7 0,17 3 0,-10-4 0,-2-5 0,5 15 0,-15-15 0,15 5 0,-17 4 0,17-8 0,-15 4 0,14 4 0,-15-9 0,4 5 0,-6 4 0,0-9 0,0 5 0,0-1 0,0-17 0,-6 20 0,-7-18 0,-2 26 0,-10-15 0,10 17 0,-10-5 0,-1-6 0,6 11 0,0-1 0,-1-4 0,1 1-317,0 4 0,0 2 317,0-1 0,2 0 0,-4 0 0,3 0 0,13 0 0</inkml:trace>
  <inkml:trace contextRef="#ctx0" brushRef="#br0" timeOffset="14634">23667 1429 24575,'0'-22'0,"0"4"0,-6 18 0,5 0 0,-5-6 0,-6 5 0,9-5 0,-15 6 0,5 0 0,4-12 0,-8 9 0,15-9 0,-15 12 0,8 0 0,-4 0 0,-11 0 0,2 0 0,0 0 0,-7 0 0,20 0 0,-16 0 0,16 0 0,-20 0 0,6 0 0,-4 0 0,7 0 0,3 0 0,2 0 0,-5 0 0,-5 0 0,10 0 0,-10 0 0,10 0 0,-10 0 0,10 0 0,-10 0 0,17 0 0,-10 12 0,5-9 0,-2 15 0,-10-17 0,10 17 0,-10-9 0,17 4 0,-10-7 0,16 6 0,-15-10 0,14 10 0,-9-6 0,6 7 0,5-4 0,-17 9 0,15-17 0,-9 17 0,7-15 0,3 26 0,-4-18 0,6 19 0,0-15 0,0 10 0,0-16 0,0 9 0,0-17 0,0 17 0,0-15 0,0 14 0,6 2 0,7-8 0,-4 18 0,3-26 0,-6 15 0,7-5 0,2 2 0,10-2 0,-11 4 0,0-14 0,3 15 0,-14-17 0,15 5 0,-17 6 0,17-9 0,-9 9 0,4-6 0,5-5 0,-10 5 0,17-6 0,-16 0 0,9 12 0,1-9 0,9 8 0,6-11 0,-2 0 0,-11 0 0,-8 0 0,5 6 0,-10-4 0,6 4 0,3-6 0,-8 0 0,16 0 0,-16 0 0,9 11 0,-5-8 0,-4 9 0,8-12 0,-4 0 0,14 0 0,-5 0 0,-3 6 0,-1-5 0,-10 5 0,17-6 0,-10 0 0,10 0 0,-10 0 0,-2 0 0,5 0 0,-15 0 0,14 0 0,-15 0 0,15 0 0,-8 0 0,16 0 0,-10 0 0,-2 0 0,5 0 0,-9 0 0,4 0 0,10 0 0,-6 0 0,9-6 0,-1 5 0,-16-17 0,8 15 0,-3-14 0,-6 4 0,10-2 0,-5-16 0,-4 3 0,-2 9 0,-2-2 0,-5-12 0,0 6 0,0 2 0,-12 10 0,3 2 0,-5 0 0,-3 3 0,-10 5 0,10-10 0,0 1 0,-10 11 0,2-15 0,11 17 0,-11-17 0,10 15 0,2-8 0,7 11 0,6 0 0</inkml:trace>
  <inkml:trace contextRef="#ctx0" brushRef="#br0" timeOffset="16700">24739 1389 24575,'-8'-19'0,"2"10"0,-5-3 0,8 12 0,-9 0 0,6-6 0,5 5 0,-17-5 0,9-6 0,-22 9 0,3-8 0,-6 11 0,8 0 0,1 0 0,-1-6 0,6 5 0,0 0 0,-15-5 0,8 6 0,9 0 0,5 0 0,-1 0 0,-11 0 0,10 0 0,-16 6 0,3-4 0,-6 4 0,14-6 0,2 11 0,5-8 0,4 9 0,-9-12 0,-1 6 0,-3-5 0,-4 17 0,13-15 0,-5 9 0,9-6 0,-4-5 0,-5 17 0,15-15 0,-9 14 0,7-3 0,3-6 0,-4 10 0,6-16 0,-12 15 0,10-8 0,-10 16 0,12-10 0,0-2 0,0 5 0,0-15 0,0 14 0,0-15 0,0 15 0,0-8 0,0 16 0,12-10 0,-10 10 0,10-11 0,-6 11 0,-4-10 0,15 10 0,4-10 0,-5-2 0,8 5 0,-11-15 0,1 14 0,11-15 0,8 4 0,-4 5 0,3-8 0,-7 9 0,-10-12 0,-2 0 0,5 6 0,-9-5 0,16 5 0,-10-6 0,15 0 0,-2 12 0,6-9 0,-7 9 0,-14-12 0,4 0 0,-8 0 0,16 0 0,-10 0 0,10 6 0,1-5 0,-9 5 0,6-6 0,-10 0 0,-4 0 0,9 0 0,1 0 0,3 0 0,4 0 0,-1 0 0,-10 0 0,10 0 0,-16 0 0,9 0 0,-5 0 0,1 0 0,17 0 0,-9-6 0,-1 5 0,-3-5 0,-5 6 0,2-12 0,10 3 0,-11-16 0,11 11 0,-16-11 0,3 16 0,-6-9 0,-5 5 0,5-20 0,-6-2 0,1 15 0,-2 1 0,-5-8 0,5 2 0,-17 16 0,9-8 0,-4 3 0,-5 6 0,-8-4 0,0 8 0,-1 2 0,-5 0 0,-4-3 0</inkml:trace>
  <inkml:trace contextRef="#ctx0" brushRef="#br0" timeOffset="20405">741 2686 8191,'0'-23'0,"0"6"3276,0 17-1489,0 0 1031,6 12-2818,-5-9 859,14 10 1,5 3-860,5 6 0,-5-8 0,0 0 0,0 2 0,-3-1 0,-7-1 0,6 1 0,-2 1 0,-11 6 0,8 5 3276,-11-2 0,-11 7-3044,-10-2-519,5-16 1,-2-2 286,-10 6 0,10-11 0,-1-1 0,-8 3 0,7-3 0,0-1 0,-14-5 0,6 1 0,0-2 0,9-4 0,0-1 0,-2 2 0,2-1 0,-4-8 0,21-5 0,-4 15 0,6-15 573,0 17-573,0-5 0,18-6 0,4 4 0,6-6 0,3-3-415,-5 14 415,-4-9 0,9 12 0,-4 0 0,7 0 0,-7 0 0,-7 0 0,-3 0 0,-14 0 0,9 0 0,-12 0 0,0 0 0</inkml:trace>
  <inkml:trace contextRef="#ctx0" brushRef="#br0" timeOffset="20907">1098 2910 24575,'15'15'0,"-1"0"0,5-1 0,-2-5 0,-8-9 0,21 0 0,-8-6 0,5-7 0,-14-1 0,-7 0 0,-6-3 0,0 14 0,-6-15 0,-13 17 0,-9-17 0,8 16 0,0 1 0,-2-11 0,-7 24 0,20-9 0,-4 15 0,-5-17 0,15 17 0,-8-15 0,11 14 0,0-15 0,0 4 0,0-6 0,0 0 0</inkml:trace>
  <inkml:trace contextRef="#ctx0" brushRef="#br0" timeOffset="21633">1389 2672 24575,'12'25'0,"-9"3"0,9 6 0,-7-8 0,-3-12 0,4 3 0,-6-14 0,0 15 0,12-17 0,-10 5 0,10-6 0,-12 0 0,0 0 0,6 0 0,13-6 0,3 5 0,5-5 0,-2 6 0,-11 0 0,11 0 0,2 0 0,-11 6 0,2-5 0,-12 17 0,-5-15 0,5 9 0,-6-6 0,-6-5 0,-13 5 0,-9 6 0,-6-9 0,8 8 0,12-11 0,9 0 0,5 0 0,0 0 0,0 0 0</inkml:trace>
  <inkml:trace contextRef="#ctx0" brushRef="#br0" timeOffset="22001">1905 2844 24575,'14'22'0,"0"-1"0,1 1 0,2 11 0,-4-6 0,-7-12 0,-6 10 0,-6-10 0,-7 10 0,-13-17 0,-8 4 0,6-12 0,-3 0 0,5-12 0,10 4 0,-8-17 0,23 10 0,-5-10 0,6-2 0,0 11 0,0-1 0</inkml:trace>
  <inkml:trace contextRef="#ctx0" brushRef="#br0" timeOffset="22205">1812 2672 24575,'0'0'0</inkml:trace>
  <inkml:trace contextRef="#ctx0" brushRef="#br0" timeOffset="23000">661 3347 24575,'-14'-15'0,"2"4"0,12 11 0,12 0 0,14 0 0,5 0 0,3 0-1639,1-3 1,0 0 1503,-9 2 0,1 1 0,0-1 135,2-1 0,1 0 0,-1 0-985,6 3 0,1-2 985,-5-2 0,2-2 0,0 2 0,-6 1 0,-1 2 0,1-1 0,5-3 0,0 0 0,1 0 0,0 2 0,2 0 0,0 1 0,-2 0 0,2 0 0,-1 1 0,1-1-677,-1 0 0,2-1 1,0 1-1,-4 0 677,-3 1 0,-3 0 0,0 0 0,2-4 0,1 0 0,-1 0 0,-1 3 0,0 0 0,-1 0-602,11-5 1,-1 0 601,-5 6 0,-2 0 767,5-3 1,-4 0-768,-5 2 0,4-5 0,-29 6 0</inkml:trace>
  <inkml:trace contextRef="#ctx0" brushRef="#br0" timeOffset="23831">873 3559 24575,'17'10'0,"0"0"0,9 15 0,-1-10-1398,-10 10 1398,10-10 0,-10 10 117,-2 1-117,5-4 312,-15 9-312,8-5 0,-28-9 0,1 6 0,-3-21 0,-1-2 0,-2 5 0,-14-5 0,13 0 0,4 1 0,0-2 0,-3-4 0,3-9 702,13 0-702,6 0 267,0-3-267,0 14 0,6-15 0,7 5 0,14-2 0,-5 2 0,9 7 0,-17 6 0,17 0 0,-9 0 0,5 0 0,-2 0 0,1 0 0,-4 0 0,-3 0 0,-1 6 0,-9-4 0,4 3 0,5-5 0,-15 0 0,14 0 0,-15 0 0,4 0 0</inkml:trace>
  <inkml:trace contextRef="#ctx0" brushRef="#br0" timeOffset="24667">1349 3664 24575,'-6'8'0,"5"9"0,-5-14 0,6 15 0,-12-16 0,9 15 0,-8-14 0,11 15 0,0-17 0,0 5 0,0-6 0,0 0 0,17 0 0,-1-6 0,5 5 0,-3-17 0,-17 15 0,17-9 0,-15 12 0,9 0 0,-7 0 0,9 0 0,0 0 0,17 0 0,-3 12-311,-8-11 0,0 1 311,-3 7 0,0 0 0,1-8 0,2-1 0,0 3 0,0 0 0,0-3 0,1 0 0,-1 0 0,-1 0 0,2 0 0,-9 0 0,-12-6 0,0 5 622,0-17-622,0 9 0,0-4 0,0 7 0,-12 6 0,9 0 0,-9 0 0,12 0 0,0 0 0,-17 0 0,12 0 0,-12 0 0</inkml:trace>
  <inkml:trace contextRef="#ctx0" brushRef="#br0" timeOffset="26031">2514 3188 24575,'0'8'0,"0"-3"0,0-5 0,0 0 0,23 0 0,-5 0 0,14 0 0,-1 0 0,-3-5 0,-9 4 0,2 0 0,12-5 0,-6 6 0,-14 0 0,-7 0 0,-6 0 0,0 0 0,0 0 0</inkml:trace>
  <inkml:trace contextRef="#ctx0" brushRef="#br0" timeOffset="26267">2527 3360 24575,'28'-2'0,"0"0"0,0 0 0,7 3 0,-1-3 0,-4-7 0,-5 0 0,-4 6 0,14-8 0</inkml:trace>
  <inkml:trace contextRef="#ctx0" brushRef="#br0" timeOffset="27482">3029 2646 24575,'8'0'0,"9"0"0,-8 0 0,16 0 0,-10 0 0,10 0 0,-10 0 0,16 0 0,-12 8 0,1 1 0,1-1 0,1 1 0,5 9 0,-3 2-494,4 2 494,-11-7 0,-3 1 0,-5-2 0,3 11 0,-12-10 0,0 10 0,0-16 0,0 9 0,-18-17 0,2 5 0,-2 0 0,-2 0 0,-14-3 0,15 3 0,-2-1 0,-7-4 0,-1-2 247,4 1 0,0 0-247,-3 2 0,3-4 0,-2-9 0,16 8 0,11-15 0,0 5 0,0 4 0,11-20 0,-2 24 0,16-18 0,2 21 0,-5-4 0,9-5 0,-5 8 0,-4-15 0,9 17 0,-16-5 0,16 6 0,-3 6 0,5-5 0,-6 5 0,-2 6 0,-11-9 0,0 8 0,3-11 0,-14 0 0,9 0 0</inkml:trace>
  <inkml:trace contextRef="#ctx0" brushRef="#br0" timeOffset="28217">4075 2633 24575,'0'-15'0,"0"3"0,0 6 0,-6 5 0,4-5 0,-4-6 0,-5 9 0,8-9 0,-9 7 0,12 3 0,0-4 0,0 6 0,0 0 0,0 6 0,0 7 0,0 2 0,0 10 0,0-10 0,12 10 0,-9 1 0,8-4 0,-11 9 0,0-22 0,0 3 0,0-12 0,0 0 0,0 0 0</inkml:trace>
  <inkml:trace contextRef="#ctx0" brushRef="#br0" timeOffset="29317">4180 2514 24575,'0'-34'0,"0"13"0,0 9 0,0 12 0,0-5 0,0 3 0,-11-4 0,2 6 0,-16-12 0,10 9 0,-10-8 0,10 11 0,-10 0 0,11 0 0,-17 0 0,11 0 0,0 0 0,-11 0 0,0 0 0,14 0 0,8 0 0,-4 0 0,-5 0 0,15 0 0,-26 11 0,1-2 0,10-2 0,1 0 0,-16-2 0,8 7 0,11-9 0,0 15 0,-3-5 0,8 13 0,-4-4 0,7 9 0,6-16 0,0 10 0,0-10 0,0 10 0,0-11 0,0 17 0,17-9 0,-6 5 0,8-2 0,-2-16 0,-8 8 0,16-15 0,2 15 0,-8-15 0,1-1 0,-2 8 0,0 0 0,14-8 0,-1 5 0,-9-6 0,4 0 0,-1 0 0,-10 0 0,16 0 0,-9 0 0,4 0 0,-1 0 0,-10 0 0,10 0 0,-10-6 0,10 5 0,1-17 0,2 9 0,-1-4 0,-14-4 0,5 8 0,-16-4 0,16-5 0,-16 15 0,3-15 0,-5-1 0,0 9 0,0-19 0,0 26 0,0-15 0,0 16 0,0-3 0,-5 5 0,3 0 0,-16 0 0,10 0 0,-29 5 0,25-3 0,-11 4 0</inkml:trace>
  <inkml:trace contextRef="#ctx0" brushRef="#br0" timeOffset="30084">3122 3162 24575,'15'0'0,"20"0"0,-7 0 0,3 0 0,1 0 0,2 0-1093,-3-2 1,3 0 0,-3 0 146,0 1 0,-1 0 946,-5 0 0,2-2 0,-2 2 0,5 1 0,1 0 0,1-4 0,3 0 0,0 0 0,-7 3 0,0 0 0,1 1 0,1-1 0,5-3 0,3-1 0,-1 0 0,0 1 0,-6 3 0,0 2 0,0-1 0,-1-1 0,8-5 0,-1-1 0,-3 2 0,-3 4 0,-2-1 229,-3-4 1,-1 0-230,-4 6 0,-2 0 1065,15 0-1065,-13 0 0,-21 0 0,-27 0 0,-5 6 0,-1 0 0,-2-3 0,12 3 0,-1 0 0</inkml:trace>
  <inkml:trace contextRef="#ctx0" brushRef="#br0" timeOffset="30857">3321 3479 24575,'20'0'0,"5"0"0,-10 12 0,10-3 0,1 16 0,-9-12 0,0 0 0,5 9 0,-8-6 0,-4-1 0,-9 0 0,5 10 0,-6-10 0,-18 15 0,-1-15 0,-1-2 0,4 5 0,-1-2-369,-10-4 0,0-3 369,-1 3 0,-6-7 0,15-4 0,0 0 0,-3 5 0,-9-6 0,16-6 0,-10-7 0,11-2 0,0-10 0,9 16 0,5-8 738,0 15-738,5-4 0,26-6 0,-13 8 0,1 0 0,4-3 0,1 0-319,-1 4 0,-2 0 319,13 3 0,-6 0 0,9 0 0,-15 0 0,4 0 0,5 0 0,-9 0 0,5 6 0,-14-4 0,4 4 0,-14-6 0,9 0 0,-12 0 0</inkml:trace>
  <inkml:trace contextRef="#ctx0" brushRef="#br0" timeOffset="31757">3744 3598 24575,'0'15'0,"-12"3"0,9-5 0,-14 2 0,15 10 0,-4-17 0,6 4 0,0-12 0,0 0 0,6 0 0,7-12 0,2 9 0,10-14 0,-10 15 0,-2-15 0,10 14 0,-6-15 0,9 5 0,-13 4 0,5-3 0,-15 12 0,9 0 0,-7 0 0,15 12 0,-10-9 0,19 9 0,-20-6 0,4-5 0,5 5 0,-9 6 0,16-9 0,-11 8 0,11-5 0,-16-4 0,3 4 0,-6-6 0,-5 0 0,5 0 0,6 0 0,-9-6 0,9-7 0,-12 4 0,0-9 0,0 5 0,0 4 0,0-9 0,0 17 0,0-5 0,0-6 0,0 9 0,0-8 0,-12 5 0,9 4 0,-9-4 0</inkml:trace>
  <inkml:trace contextRef="#ctx0" brushRef="#br0" timeOffset="32457">4763 3149 24575,'26'0'0,"1"0"0,0 0 0,7 0 0,-2 0 0,-6-6 0,0 0 0,5 4 0,1 1 0,-3-5 0,-1 0-786,0 5 0,-1 2 786,-4-1 0,-4 0 510,-10 0-510,3 0 0,-12 0 0,0 0 0</inkml:trace>
  <inkml:trace contextRef="#ctx0" brushRef="#br0" timeOffset="32784">4934 3043 24124,'8'32'0,"-1"0"0,0 4 0,-2-5 0,-5-9 224,0 4-224,6-1 0,-5-16 0,5 3 0</inkml:trace>
  <inkml:trace contextRef="#ctx0" brushRef="#br0" timeOffset="33783">5689 2553 24575,'14'0'0,"16"6"0,-2 7 0,-8-6 0,1 1-773,2 4 1,-1 1 772,12 2 0,-15-3 0,0 1 0,15 1 0,-6 11 502,3-16-502,-17 5 0,-2 2 255,5 6-255,0 0 0,-17 1 0,-12-10 0,-8-4 788,-2 3-788,-4-9 0,-3 0 0,5 3 0,-2 1-720,-4-2 0,-1-1 720,1 2 0,2 0 0,-5-6-469,6-12 469,2 9 0,16-15 0,-2 5 0,11-2 0,0-10 1404,0 17-1404,0-10 505,11 17-505,-2-5 0,16 6 0,7-12 0,-9 10 0,1 1 0,4-5 0,-1 0-209,-3 6 0,-1 0 209,9 0 0,-7 12 0,-10-9 0,10 9 0,-10-12 0,10 0 0,-17 0 0,4 0 0</inkml:trace>
  <inkml:trace contextRef="#ctx0" brushRef="#br0" timeOffset="34584">6496 2553 24575,'22'-14'0,"-5"4"0,1 2 0,4 6 0,-3-1 0,2 1 0,-1 1 0,-1 2 0,9-1 0,-9 0 0,-1 5 0,-15 9 0,9 12 0,-19-9 0,-4 0 0,-11 11 0,3-12 0,-2-1 0,-13-1 0,8 0 0,13 3 0,7-14 0,6 9 0,0-12 0,0 0 0,6 0 0,7 0 0,13 0 0,-3 0 0,0 1 0,2-2 0,6-11 0,3 11 0,1-1 0,-12-7 0,-2 1 0,0 7 0,-2 0 0,-2-5 0,-17 6 0,0 0 0,-17 0 0,12 0 0,-12 0 0</inkml:trace>
  <inkml:trace contextRef="#ctx0" brushRef="#br0" timeOffset="35801">6906 2447 24575,'-25'-9'0,"0"-1"0,-2 7 0,5-3 0,7-11 0,2 15 0,-4-4 0,8 6 0,-16 0 0,10-11 0,-10 8 0,10-9 0,-10 12 0,11 0 0,-11 0 0,10 0 0,-10 0 0,-1 0 0,4 0 0,-9 12 0,16-9 0,-16 8 0,9-11 0,-4 0 0,-11 6 0,19-4 0,0 6 0,-1 1 0,5-6 0,-11 9 0,16-6 0,-9-4 0,5 15 0,4-14 0,-8 15 0,15-5 0,-16-4 0,16 8 0,-10-3 0,12 0 0,-6 0 0,4 3 0,-3-8 0,5 16 0,0-10 0,0 10 0,-12 1 0,9-10 0,-9 8 0,12-11 0,12-4 0,-3 9 0,4-17 0,5 17 0,2-10 0,-3 5 0,0-1 0,11-3 0,3 9 0,-22-17 0,20 17 0,-13-15 0,5 6 0,2 0 0,7-8 0,2 5 0,-7 6 0,1-9 0,-4 8 0,9-11 0,-16 0 0,16 0 0,-12 0 0,2 0 0,0 0 0,0 0 0,-1 0 0,0 0 0,17 0 0,-15 0 0,4-11 0,5 8 0,-9-9 0,-1 12 0,-4-6 0,-15 5 0,15-5 0,-8 6 0,16-12 0,-10 9 0,16-15 0,-3-1 0,5 9 0,-12-8 0,-3 7 0,-17 8 0,17-15 0,-15 5 0,9-14 0,-12 11 0,-12-7 0,9 21 0,-15-15 0,17 14 0,-17-9 0,9 12 0,-12 0 0,0 0 0,7 0 0,-15 0 0</inkml:trace>
  <inkml:trace contextRef="#ctx0" brushRef="#br0" timeOffset="36583">5596 3162 24575,'37'0'0,"-6"0"-1639,-4 0 1,3 0 742,-1 0 1,1 0 895,-5-2 0,1 0 0,2 0-746,4 1 1,2 1 0,0-1 745,-6 0 0,0 0 0,0-1 0,1 1-398,2-2 1,0 0 0,0 0 0,1 0 397,1 0 0,0 1 0,0 0 0,0 0 0,0-1 0,-2 0 0,1-1 0,0 1 0,1-2 0,0 0 0,0 1 0,-1 0 0,-3 3 0,0 0 0,-1 1 0,-1-1 0,8-3 0,-2 0 0,-1 0-484,6 4 1,-2 0 483,-6 0 0,-3 0 0,-6 0 0,-2 0 0,9 0 1623,-9 0-1623,16-5 0,-10 3 0,9-4 0,-16 6 0</inkml:trace>
  <inkml:trace contextRef="#ctx0" brushRef="#br0" timeOffset="37384">5847 3440 24575,'15'11'0,"3"-2"0,-5 16 0,2-10 0,10 10 0,-12-10 0,0 2 0,-4 0 0,-2 1 0,3 5 0,-2 0 0,-8 11 0,-12-8 0,3-12 0,-22 3 0,9-14 0,-5 3 0,-2 0 0,3-6-400,-1 0 0,0 0 400,5 0 0,-5-12 0,14 9 0,-5-9 0,15 7 0,-8 3 0,11-4 800,0 6-800,17-12 0,-1 9 0,3-2 0,1-1 0,2 0 0,4 5 0,2 0 0,-6-2 0,0 0 0,11 3 0,0 0-254,-8 0 0,-3 0 254,11 0 0,-8 0 0,-11 0 0,11 0 0,-16 0 0,3 0 0</inkml:trace>
  <inkml:trace contextRef="#ctx0" brushRef="#br0" timeOffset="38367">6244 3598 24575,'0'15'0,"0"-3"0,0-6 0,0-5 0,12 5 0,-9 6 0,9-9 0,-12 8 0,6-5 0,7-4 0,-4 4 0,2-6 0,-11 0 0,6 0 0,-4 0 0,15 0 0,-14 0 0,27 0 0,-14-6 0,3 0 0,0-1 0,3-8 0,-3 2 0,-1-5 0,-9 9 0,4-16 0,5 16 0,-16-2 0,10 11 0,-12 0 0,0 0 0,6 11 0,7-8 0,2 15 0,16-5 0,-3-4-912,-12 0 1,2 0 911,1-8 0,0-1 0,3 6 0,9-6 0,-17 0 0,0 0 0,-8-18 0,-6 8 1823,0-21-1823,0 17 0,0-11 0,0 16 0,0-9 0,0 17 0,0-5 0,0 6 0,0-12 0,0 9 0,0-9 0,-6 12 0,4 0 0,-4 0 0</inkml:trace>
  <inkml:trace contextRef="#ctx0" brushRef="#br0" timeOffset="39365">7527 3043 24575,'28'0'0,"3"0"0,2 0 0,-10 0 0,1 0 0,12 0-484,-11 0 1,-1 0 483,-2 0-820,4-6 1,-12 4 0,-9-4 0</inkml:trace>
  <inkml:trace contextRef="#ctx0" brushRef="#br0" timeOffset="39584">7686 2950 24575,'3'25'0,"0"0"0,-4 4 0,3-4 0,16-2 0,-15 3 0,15-1 0,-5-10 0,2-2 0,10-7 0,-17-6 0,4 0 0</inkml:trace>
  <inkml:trace contextRef="#ctx0" brushRef="#br0" timeOffset="40635">8374 2527 24575,'15'0'0,"14"0"0,5 12 0,-13-11 0,1 0-1183,3 8 0,1 0 1183,-3-8 0,0 0 0,-3 7 0,1 1 0,2-5 0,-1 1 0,-4 7 0,-2 1 378,4-6 1,-2 1-379,4 17 195,-5-12 0,-3 0-195,-5 9 0,-9 9 0,-9-22 1219,-16 9-1219,-7-5 0,7-8 0,-3-1 0,-3 2 0,0-1-426,7-4 0,0-2 426,1 3 0,3-4 0,5-9 0,-10 8 0,17-15 0,-4 17 0,12-17 0,0 15 852,0-15-852,12 17 0,-4-5 0,17 6 0,2-12 0,-8 11 0,2-1 0,-1-4 0,1 1 0,-1 4 0,-1 2 0,2-1 0,-3 0 0,-17 0 0,17 0 0,-15 0 0,8 0 0</inkml:trace>
  <inkml:trace contextRef="#ctx0" brushRef="#br0" timeOffset="41704">9234 2474 24575,'21'-15'0,"-8"3"0,10 7 0,-7 3 0,11-4 0,-2 6 0,-10 0 0,10 0 0,-11 0 0,0 0 0,3 0 0,-8 6 0,4-4 0,-7 15 0,-6-8 0,-6 4 0,-13 5 0,-9-9 0,8-3 0,0 1 0,-2-1 0,5-6 0,17 0 0,0 12 0,0-10 0,0 10 0,0-12 0,0 0 0,17 6 0,-12-4 0,18 15 0,-9-14 0,-6 15 0,10-17 0,-16 17 0,3-15 0,-5 14 0,-5-15 0,3 16 0,-16-15 0,10 8 0,-23-5 0,9-4 0,-5 4 0,-4 5 0,9-8 0,-4 9 0,13-12 0,7 0 0,6 0 0</inkml:trace>
  <inkml:trace contextRef="#ctx0" brushRef="#br0" timeOffset="42953">9671 2368 24575,'-21'-11'0,"0"0"0,-11-7 0,19 18 0,-5-11 0,9 8 0,-16-9 0,-1 12 0,6-3 0,0 0 0,-15 2 0,3-5 0,7 6 0,10 0 0,-10 0 0,10 0 0,-10 0 0,11 0 0,-17 0 0,20 0 0,-18 0 0,20 0 0,-16 0 0,10 0 0,-10 6 0,-1-5 0,4 17 0,3-15 0,1 8 0,9-5 0,-16-4 0,17 4 0,-10 5 0,5 4 0,-14 6 0,11 4 0,-7-11 0,21 11 0,-4-10 0,6 16 0,0-9 0,0-3 0,0 0 0,0-3 0,0 8 0,0-11 0,0 2 0,0 10 0,0-11 0,6 11 0,7-10 0,-4 10 0,9-10 0,-17-2 0,17 5 0,-9-15 0,16 14 0,7-4 0,-9-5 0,1-1 0,0 0 0,1-1 0,1-2 0,-1-2 0,3-2 0,9 0 0,-15 0 0,-4 0 0,2 0 0,14 0 0,-6 0 0,8 0-481,-13 0 481,-4 1 0,0-2 0,3-5 0,15 5 0,-10-23 0,-7 16 0,0 0 0,-2-5 0,-2 0 0,10 0 0,-1-5 0,-10 9 0,10-4 0,-10-5 0,10 15 0,-16-26 481,2 24-481,-11-18 0,0 21 0,0-3 0,0-7 0,0 9 0,-11-9 0,-10 12 0,5 0 0,-2 0 0</inkml:trace>
  <inkml:trace contextRef="#ctx0" brushRef="#br0" timeOffset="43673">8295 3149 13160,'30'-5'0,"1"1"0,-1 0 0,1 0 0,0 0 0,6 0 0,0 2 0,0-1 0,-4-1 0,-6-2 0,-2 0 0,3 0 0,0 3 0,3 2 0,1 0 0,1 0 0,-1-2 0,0-1 0,0-1 0,0-1 0,0 1 0,2 0 0,-1 2 0,2 0 0,1 1 0,-1 0 0,0 0 0,-2 0-166,0-1 0,-1 0 0,-1 0 0,-1 1 1,-1-1 165,7 1 0,-1 0 0,-4 0 0,-1 2 0,-2 0 1461,-2 0 0,-1 0-1461,-1 1 0,1-2 0,1-4 0,1-1 578,-4 4 0,-1 1-578,-2-5 0,0 0 0,14 6 2782,-14-6-2782,-8 5 0,-12-5 0,0 6 0</inkml:trace>
  <inkml:trace contextRef="#ctx0" brushRef="#br0" timeOffset="44564">8678 3321 24575,'0'-8'0,"0"2"0,12 6 0,-9 0 0,15 0 0,1 6 0,3 7 0,-3-6 0,0 1 0,3 17 0,9-16 0,-16 9 0,10-5 0,-17 1 0,10 17 0,-16-9 0,1-2 0,-1-1 0,-7 3 0,-9 9 0,-12-23 0,4 4 0,-15-6 0,9-5 0,-6 5 0,12-5 0,0-2 0,-7 1 0,-3-6 0,7-7 0,16 4 0,-3-8 0,12 15 0,0-15 0,0 14 0,12-15 0,-9 17 0,14-5 0,2 6 0,3-12 0,-2 11 0,-1-1 0,3-10 0,2 11 0,0 2 0,-5-1 0,4 0 0,-3 0 0,-11 0 0,8 0 0,-3 0 0,-6 0 0,4 0 0,6 0 0,-8 0 0,9 0 0,-13 0 0</inkml:trace>
  <inkml:trace contextRef="#ctx0" brushRef="#br0" timeOffset="45634">9115 3360 24575,'0'21'0,"0"4"0,0-11 0,0 11 0,0-16 0,0 9 0,0-17 0,0 17 0,0-15 0,0 9 0,0-12 0,0 0 0,12 0 0,-4 0 0,17 0 0,-10-12 0,10 3 0,-10-4 0,10-5 0,-10 15 0,15-14 0,-19 3 0,18 6 0,-20-10 0,4 17 0,-7-5 0,6 6 0,-9 0 0,8-12 0,-11 9 0,0-9 0,0 12 0,0 0 0,6 12 0,8-3 0,0 4 0,11 5 0,-10-15 0,10 8 0,-10-5 0,14-5 0,2 0 0,-8 5 0,4-6 0,-5 0 0,-16 0 0,-6-6 0,12-8 0,-9 0 0,8-11 0,-11 10 0,0-10 0,6 16 0,-4-2 0,4 5 0,-6 4 0,0-4 0,0-5 0,0 8 0,0-9 0,-18 12 0,-1 5 0,-2 2 0,-5-4 0,-10 8 0</inkml:trace>
  <inkml:trace contextRef="#ctx0" brushRef="#br0" timeOffset="48551">595 4670 24575,'0'-7'0,"0"1"0,0 6 0,0 0 0,12 0 0,-9 0 0,9 0 0,-12 0 0,6 6 0,-5-5 0,23 17 0,-8-15 0,10 14 0,-1-4 0,-10-4 0,10 9 0,-10-5 0,-2 8 0,10-1 0,-18 5 0,24-10 0,-26 10 0,15-16 0,-17 8 0,5-3 0,-6 0 0,0 11 0,0-10 0,-6 16 0,-7-21 0,-2 20 0,-10-27 0,-1 14 0,4-15 0,-5 1 0,-1 0 0,2-3 0,4 0 0,0 0 0,-3 0 0,16-6 0,-3 4 0,6-15 0,5 14 0,-5-15 0,12 5 0,13-2 0,3-10 0,5 16 0,-2-8 0,-11 15 0,11-4 0,8 6 0,2 0 0,-15 3 0,0 0 0,6-1 0,-1 3 0,-10-5 0,-2 0 0,-7 0 0,6 0 0,-9 0 0,8 0 0,-11 0 0</inkml:trace>
  <inkml:trace contextRef="#ctx0" brushRef="#br0" timeOffset="49684">1191 4670 24575,'17'-10'0,"-1"1"0,11 0 0,-2-3 0,-10 6 0,15 5 0,-2-17 0,-6 15 0,8-8 0,-21 11 0,4 0 0,5 11 0,-16-8 0,10 15 0,-12-5 0,0 14 0,-7-10 0,-3-1 0,-7 6 0,-9 2 0,1-23 0,10 17 0,-10-15 0,16 20 0,-2-20 0,11 9 0,0-12 0,0 0 0,11 0 0,-2 0 0,22 0 0,-9 0 0,5 0 0,-2 0 0,-11 0 0,0 0 0,3 18 0,-14-8 0,9 21 0,-24-16 0,3-2 0,-16 5 0,-1-10 0,4 6 0,-9 3 0,4-14 0,11 6 0,-1 0 0,-11-8 0,-3 5 0,22-12 0,-9 5 0,17-23 0,-5 20 0,6-14 0</inkml:trace>
  <inkml:trace contextRef="#ctx0" brushRef="#br0" timeOffset="51450">1707 4498 24575,'-22'-22'0,"-2"4"0,23 18 0,-17 0 0,15-12 0,-15 10 0,5-16 0,-2 16 0,-10-3 0,17-7 0,-10 9 0,5-9 0,-2 12 0,-10 0 0,10-6 0,-16 5 0,9-5 0,-4 6 0,1 0 0,10 0 0,-10 0 0,-1 0 0,4 0 0,-9 0 0,16 0 0,-10 0 0,16 0 0,-8 0 0,4 6 0,-2-5 0,-10 5 0,-2 6 0,11-9 0,-7 9 0,21-12 0,-15 5 0,8-3 0,-16 4 0,16 6 0,-9-10 0,17 10 0,-17-12 0,15 6 0,-14-4 0,15 3 0,-15 7 0,8-3 0,-16 16 0,10-10 0,2 10 0,-5-16 0,15 8 0,-9-15 0,12 15 0,0-14 0,0 15 0,0-17 0,0 17 0,0-15 0,0 15 0,0-5 0,0 1 0,0 11 0,0-10 0,0 22 0,0-19 0,6 0 0,0 0 0,-3-3 0,9-2 0,-12 5 0,0-9 0,6 16 0,-5-17 0,5 10 0,-6-16 0,0 15 0,0-14 0,0 15 0,12-17 0,-9 23 0,14-20 0,-3 26 0,-5-27 0,2 14 0,-5-15 0,-4 15 0,15-8 0,-8 4 0,4 5 0,5-15 0,-9 9 0,16-12 0,-11 6 0,11-5 0,-16 5 0,21 6 0,-20-9 0,21 8 0,-16-5 0,10-4 0,-11 4 0,11-6 0,2 0 0,-5 0 0,9 0 0,-17 0 0,11 0 0,-10 0 0,10 0 0,-10 0 0,10 0 0,1 0 0,8 0 0,-14-3 0,0 0 0,8 1 0,2-15 0,-15 14 0,16-15 0,-9-1 0,-1-3 0,-4 1 0,-15 4 0,15 3 0,-14 0 0,9-11 0,-6 10 0,-5-10 0,5-1 0,-6 4 0,0-9 0,0 22 0,0-9 0,0 5 0,-6-2 0,5 2 0,-5 7 0,6 6 0</inkml:trace>
  <inkml:trace contextRef="#ctx0" brushRef="#br0" timeOffset="52269">476 5371 24575,'-22'0'0,"5"0"0,17 0 0,0 0 0,11 0 0,10 0 0,13 0-690,-13-2 0,3-2 690,5 0 0,3 0 0,1-1-820,-2 1 1,1 0 0,2 1 0,-1-1 276,1 1 1,1 0 0,0 0 0,0-1 542,1 0 0,0-1 0,0 0 0,-3 1 0,4 3 0,-3 1 0,0-2-804,-2-1 1,-1-2 0,0 2 803,-1 2 0,1 1 0,0 1-199,-2-1 0,0 0 1,0 0-1,-1 0 199,4-2 0,-2 0 0,1 0 0,4 2 0,1 0 0,-3-2 0,2-7 0,-4 1 0,-4 6 0,-2 1 0,-5-5 0,-1 0 755,9 0-755,3 5-723,-16-5 723,10-6 0,-16 9 0,2-9 0</inkml:trace>
  <inkml:trace contextRef="#ctx0" brushRef="#br0" timeOffset="53267">595 5689 24575,'0'-8'0,"0"2"0,0 6 0,0 0 0,12 0 0,-3 0 0,4 0 0,11 0 0,-8 6 0,5 0 0,2 1 0,-5 0 0,-1 1-416,6 5 0,0-1 416,11-3 0,-15-1 0,0 2 0,3 3-116,9 1 116,-17 11 0,0 2 0,-8-5 0,-6 15 0,-6-27 0,-8 19 0,-12-26 0,4 15 0,-15-17 0,15 2 0,-1 0 0,-5-2 0,0-2 92,-3 1 1,1 0-93,10 0 0,1 0 0,-12 0 118,16 0-118,-10-6 0,11-7 0,0 4 0,8-8 0,6-2 645,0 8-645,0-18 0,6 26 0,13-15 0,0 16 0,2 3 0,9-4 0,0 0-324,-7 3 0,-2 0 324,7 0 0,-1 0 0,1 0 0,6 0 0,-8 0 0,5 0 0,-21 0 0,14 0 0,-1 0 0,-15 0 0,21 0 0</inkml:trace>
  <inkml:trace contextRef="#ctx0" brushRef="#br0" timeOffset="54267">1177 5675 24575,'-11'8'0,"8"9"0,-9-14 0,12 15 0,-6-5 0,5 2 0,-5 10 0,6 1 0,0-4 0,0-3 0,0-13 0,0-6 0,0 0 0,6 0 0,7 0 0,2 0 0,10 0 0,-11-6 0,11-7 0,-10 4 0,-3-6 0,1 1 0,2 10 0,-2-20 0,4 11 0,-14 4 0,15-9 0,-17 5 0,17 4 0,-15-8 0,9 15 0,-12-4 0,0 6 0,0 0 0,6 6 0,-5 13 0,17-8 0,-15 18 0,14-26 0,3 15 0,2-5 0,-3-9 0,0 1 0,-3 6 0,7-11 0,-21 0 0,4 0 0,6 0 0,-9 0 0,8-11 0,-5 2 0,-4-16 0,15 10 0,-14-10 0,9 10 0,-12 2 0,0-4 0,0 14 0,0-9 0,0 12 0,0 0 0,0 0 0</inkml:trace>
  <inkml:trace contextRef="#ctx0" brushRef="#br0" timeOffset="55040">2090 5199 24575,'22'-7'0,"-1"-1"0,9 1 0,0 3 0,1 4 0,-5-3 0,-1 0 0,3 1 0,3-4 0,-16 6 0,10 0 0,-10 0 0,10 0 0,-17 0 0,4 0 0,-12 0 0,0 0 0,0 0 0</inkml:trace>
  <inkml:trace contextRef="#ctx0" brushRef="#br0" timeOffset="55317">2130 5292 24575,'0'14'0,"0"-2"0,0-12 0,0 0 0,65-12-2279,-32 9 2279,-9 0 0,3-1 0,-3 0 0,13-2 510,-9 4-510,-11-6 0,0-1 0,3 6 0,-8-9 0</inkml:trace>
  <inkml:trace contextRef="#ctx0" brushRef="#br0" timeOffset="56217">2712 5080 24575,'-15'19'0,"4"-10"0,11 9 0,0-17 0,0 17 0,0-10 0,11 17 0,-2-16 0,16 3 0,-10-6 0,10-5 0,-11 5 0,17-6 0,-9 0 0,0 1 0,0-2 0,14-5 0,-13 6 0,-1-1 0,-4-8 0,-2 0 0,11 6 0,-2-14 0,-11 3 0,11-12 0,-10 10 0,-2-8 0,-7 11 0,-6 4 0,0-8 0,0 3 0,0 6 0,0-10 0,0 5 0,-18 4 0,8-3 0,-21 12 0,5 0 0,7 0 0,-2 0 0,-8 5 0,-1 2 0,5-3 0,0 1 0,-1 1 0,1 1 0,-2-1 0,2 6 0,17-9 0,-4 14 0,6-4 0,5 2 0,-8 7 0,0-1 0,6-8 0,-9 16 0</inkml:trace>
  <inkml:trace contextRef="#ctx0" brushRef="#br0" timeOffset="63014">423 6641 24575,'0'15'0,"0"-3"0,0-12 0,0 0 0,6 0 0,-4 0 0,15 0 0,-14 0 0,15 0 0,1 5 0,9-3 0,-11 7 0,0-1 0,9-5 0,-1 15 0,2-5 0,-5 2 0,9-2 0,-17 5 0,11-9 0,-16 16 0,3-11 0,-12 0 0,0 3 0,0-8 0,0 4 0,-12 5 0,-14-9 0,9-2 0,-2-1 0,-3-2 0,-1-2 0,-11-2 0,8 0 0,-5 0 0,9 0 0,-5 0 0,2-6 0,16 5 0,-2-17 0,11 15 0,0-15 0,11 17 0,-2-17 0,16 15 0,7-14 0,-14 9 0,0 2 0,2 2 0,-1 0 0,8-8 0,-2 12 0,-16 0 0,20 0 0,-24 0 0,18 0 0,-22 0 0,5 0 0,-6 0 0,0 0 0,0 0 0</inkml:trace>
  <inkml:trace contextRef="#ctx0" brushRef="#br0" timeOffset="64017">820 6601 24575,'0'15'0,"0"-3"0,0-12 0,0 0 0,-12 0 0,10 0 0,-10 0 0,12 0 0,12 0 0,-10-12 0,16 9 0,-5-9 0,2 12 0,10-6 0,-10 5 0,10-5 0,-11 6 0,11 0 0,2 0 0,-5 0 0,9 0 0,-17 6 0,0 7 0,3-4 0,-14 20 0,-3-1 0,-8-10 0,-4 0 0,1-2 0,0 0 0,-5-2 0,1-3 0,0-2 0,2 3 0,7-12 0,6 0 0,6 0 0,7 0 0,2 0 0,10 0 0,1 0 0,8 0 0,-11 0 0,0 0 0,-3 0 0,1 0 0,2 0 0,-1 0 0,12 0 0,-13 0 0,-10 0 0,-11 0 0,0 0 0,0 0 0</inkml:trace>
  <inkml:trace contextRef="#ctx0" brushRef="#br0" timeOffset="65600">357 7250 24575,'0'-15'0,"0"3"0,12 12 0,14-2 0,4-2 0,-7-2 0,2-1-1093,3 2 1,3 0 0,-1 0 514,3-1 0,0-1 578,-9 1 0,0-1 0,1 2 0,1 4 0,1 1 0,0-1 0,-1-7 0,1-1 0,-1 2 0,8 5 0,0 1-22,-9-3 0,0 0 0,1 0 22,1 3 0,-1 2 0,0-1 0,7 0 0,-1 0 0,4 0 0,-3 0 0,-12 0 0,-2 0 0,0 1 0,1-2 0,7 0 0,2-2 0,-4 1 0,8 1 0,-4-2 0,0 0 0</inkml:trace>
  <inkml:trace contextRef="#ctx0" brushRef="#br0" timeOffset="66464">503 7448 24575,'0'7'0,"0"-1"0,0-6 0,0 0 0,6 0 0,-5 0 0,17 0 0,-9 0 0,16 0 0,1 12 0,-4-3 0,-6 3 0,-1 1 0,0 2 0,-3-1 0,1 2 0,1 12 0,-6-8 0,-3 0 0,1 14 0,-12-14 0,-7-2 0,-1-17 0,-11 17 0,-2-15 0,8 3 0,-2 0 0,-14-6 0,3-12 0,1 9 0,21-15 0,-20 17 0,27-17 0,-8 10 0,11-6 0,17-3 0,-12 14 0,24-15 0,-20 17 0,16-5 0,-10 6 0,10 0 0,1 0 0,8 6 0,-6-5 0,3 5 0,-17-6 0,-1 0-3277,5 0 2457,-9 0 1,4 0 0,-7 0 0</inkml:trace>
  <inkml:trace contextRef="#ctx0" brushRef="#br0" timeOffset="67267">860 7488 24575,'0'19'0,"0"-10"0,0 8 0,0-3 0,0-6 0,0 10 0,0-5 0,6-4 0,-5 9 0,17-17 0,-15 5 0,9-6 0,-12 0 0,5 0 0,-3 0 0,16 0 0,-10-6 0,6 5 0,3-17 0,-8 9 0,4-4 0,-7-5 0,6 15 0,-9-8 0,9 11 0,-12 0 0,6 0 0,-5 0 0,23 11 0,-2-8 0,0 9 0,7-12 0,-20 0 0,16 0 0,-16 0 0,8 0 0,-15 0 0,15-12 0,-14-8 0,9-2 0,-12 3 0,-12 1 0,4 9 0,-6-4 0,8 7 0</inkml:trace>
  <inkml:trace contextRef="#ctx0" brushRef="#br0" timeOffset="69350">1072 6403 24575,'-8'0'0,"-9"0"0,14 0 0,-15-6 0,5 5 0,-2-5 0,-10 6 0,16 0 0,-8 0 0,15 0 0,-15 0 0,8 0 0,-22 0 0,9 0 0,1 0 0,9 0 0,7 0 0,3 0 0,-16 0 0,16 6 0,-16-5 0,5 5 0,4-6 0,-9 0 0,17 0 0,-5 0 0,6 0 0,0 0 0,-12 0 0,3 0 0,-16 12 0,16-9 0,-8 8 0,15-11 0,-4 0 0,6 6 0,0-4 0,0 4 0,-11-6 0,8 0 0,-9 11 0,12-8 0,0 9 0,-6-6 0,-7 7 0,4 2 0,-3-2 0,12-7 0,0-6 0,0 12 0,0-9 0,0 14 0,0-15 0,0 15 0,0-14 0,0 15 0,0-17 0,0 5 0,0 6 0,0-3 0,12 4 0,-3 5 0,4-9 0,5 4 0,-15 4 0,8-14 0,-5 15 0,-4-16 0,4 15 0,-6-8 0,0 4 0,11-7 0,-8-6 0,9 12 0,-6-9 0,-5 9 0,17-7 0,-9-3 0,16 16 0,-16-16 0,3 16 0,-12-16 0,5 3 0,-3 7 0,4-9 0,6 9 0,-10-6 0,16-5 0,-16 5 0,3 6 0,-5-9 0,0 15 0,12-17 0,-9 5 0,15 6 0,-5-9 0,-4 8 0,8-5 0,-15-4 0,4 4 0,6-6 0,-9 11 0,8-8 0,-5 9 0,-4-12 0,15 6 0,-14-5 0,15 5 0,-5-6 0,2 0 0,-2 0 0,11 12 0,-8-9 0,10 9 0,-1-12 0,-10 0 0,10 0 0,1 0 0,8 0 0,-6 0 0,3 0 0,-22 0 0,8 0 0,-15 0 0,15 0 0,-8 0 0,16 0 0,2 0 0,7 0 0,-12 0 0,1 0 0,-10 0 0,-4-12 0,9 3 0,-5-4 0,2-5 0,-2 15 0,-7-8 0</inkml:trace>
  <inkml:trace contextRef="#ctx0" brushRef="#br0" timeOffset="69767">1548 6747 24575,'-24'-28'0,"1"0"0,3 4 0,0 4 0,-6 7 0,12-5 0,-3 9 0,8-4 0,-16-5 0,10 15 0,-10-14 0,11 4 0,-17-2 0,3 2-345,8 9 1,0 2 344,0 1 0,0 2 0,1-1 0,-1 0 0,0 0 0,0 0 0,0-6 0,0 0 0,1 4 0,-1 1 0,-6-5 0,0 0 0,-5 6 0,8 0 0,4 0 0,10 0 0,-3 0 0,12 0 0,0 0 0</inkml:trace>
  <inkml:trace contextRef="#ctx0" brushRef="#br0" timeOffset="70904">1416 6839 24575,'22'0'0,"0"0"0,2 5 0,-7 2 0,-16 2 0,5 4 0,-6 5 0,0-9 0,12 4 0,-9 10 0,-3 11 0,-3-9 0,-9 5 0</inkml:trace>
  <inkml:trace contextRef="#ctx0" brushRef="#br0" timeOffset="75253">1773 7038 18939,'31'0'0,"0"0"0,1 0 0,0-2 0,0 0 0,-7 0 0,-3 1 2592,5-5-2592,4 6 960,-9 0-960,4 0 500,-12 0-500,3 0 396,-2-12 0,0 9 0,-4-9 0</inkml:trace>
  <inkml:trace contextRef="#ctx0" brushRef="#br0" timeOffset="75701">1852 7210 24575,'28'0'0,"9"0"0,-9 0-1119,5 0 1119,-13-6 0,-1 0 0,3 3-1639,-3-4 1,-1-3 818,-8-4 1,7 6 0,-17-4 0</inkml:trace>
  <inkml:trace contextRef="#ctx0" brushRef="#br0" timeOffset="83507">2712 6760 24575,'20'-3'0,"0"0"0,8 2 0,2-5 0,-15 6 0,10 0 0,-16 0 0,9 0 0,-17 0 0,5 0 0,6 0 0,-9 0 0,14-12 0,-3 9 0,-6-9 0,4 12 0</inkml:trace>
  <inkml:trace contextRef="#ctx0" brushRef="#br0" timeOffset="84774">3109 6522 24575,'0'-7'0,"0"1"0,0 6 0,0-12 0,0 9 0,6-9 0,7 6 0,-4-7 0,8 4 0,-3-2 0,-6 5 0,10 4 0,-5-15 0,2 14 0,10-9 0,-16 12 0,8 0 0,-3 0 0,-5 0 0,8 12 0,-4-4 0,-4 6 0,3 3 0,-12-8 0,0 16 0,0-10 0,-12 10 0,3 1 0,-2-9 0,-3 0 0,1-3 0,0 0 0,-3 17 0,-8-22 0,11 8 0,4-15 0,-8 15 0,15-14 0,-4 9 0,6-12 0,0 0 0,6 0 0,13 0 0,9 0 0,6-12 0,-14 11 0,-2-1 0,4-9 0,15 11 0,-15 0 0,4-6 0,-1 4 0,-16-3 0,9 5 0,-17 0 0,5 0 0,-6 0 0,0 0 0</inkml:trace>
  <inkml:trace contextRef="#ctx0" brushRef="#br0" timeOffset="89050">3598 6522 24575,'12'15'0,"-3"-4"0,16-5 0,-10-4 0,-2 4 0,4-6 0,4-6 0,1-7 0,-3-2 0,-13 2 0,-6-5 0,0 15 0,0-9 0,0 12 0,0 0 0,0 18 0,0-2 0,0 11 0,0-2 0,0 1 0,0-4 0,0 15 0,0-9 0,0-9 0,0 1 0,0 14 0,0-13 0,0-9 0,0-12 0,0 0 0,0-12 0,0 9 0,0-9 0</inkml:trace>
  <inkml:trace contextRef="#ctx0" brushRef="#br0" timeOffset="89917">3784 6085 24575,'5'21'0,"-3"4"0,4-10 0,-6 10 0,0-11 0,0 11 0,0-16 0,0 3 0,0-12 0</inkml:trace>
  <inkml:trace contextRef="#ctx0" brushRef="#br0" timeOffset="132820">4035 6244 24575,'-7'0'0,"1"0"0,6 0 0,0 0 0,0 12 0,6-9 0,-5 15 0,5-17 0,6 5 0,-9-6 0,8 12 0,-11-9 0,6 8 0,-4-11 0,4 0 0,5 6 0,-8-4 0,9 4 0,-12-6 0,6 0 0,-5 11 0,5-8 0,-6 15 0,12-17 0,-9 5 0,9-6 0,-12 12 0,0-9 0,0 9 0,0-6 0,6-5 0,-5 5 0,5-6 0,-6 12 0,12-9 0,-9 8 0,8-11 0,-5 6 0,-4-4 0,4 15 0,5-14 0,-8 9 0,9-12 0,-12 6 0,12-5 0,-9 5 0,9-6 0,-12 12 0,5-9 0,-3 9 0,4-6 0,6-5 0,-10 5 0,16 6 0,-16-3 0,15 4 0,-14 4 0,15-14 0,-17 9 0,5-6 0,6-5 0,-3 17 0,4-15 0,-7 9 0,-6-6 0,12-5 0,-9 5 0,8-6 0,-11 0 0,0 0 0,0 12 0,0-9 0,0 9 0,0-12 0,6 5 0,-4-3 0,4 4 0,5-6 0,-8 11 0,15-8 0,-17 9 0,5-12 0,-12-12 0,5 9 0,-5-8 0</inkml:trace>
  <inkml:trace contextRef="#ctx0" brushRef="#br0" timeOffset="134430">4405 6191 24575,'-14'8'0,"2"-3"0,6 7 0,-7-9 0,4 15 0,-3-17 0,6 17 0,-7-9 0,4 4 0,-3 5 0,7-15 0,3 14 0,-4-15 0,-6 4 0,10 5 0,-16-8 0,16 9 0,-3-6 0,5-5 0,-12 17 0,-3-15 0,-5 15 0,6-17 0,8 17 0,-5-15 0,8 8 0,-9-5 0,6-4 0,5 4 0,-5 5 0,-6-8 0,9 15 0,-15-5 0,17-4 0,-5 3 0,-6-6 0,9 7 0,-14-4 0,15 2 0,-4-5 0,6-4 0,0 4 0,0-6 0,-11 11 0,8-8 0,-15 15 0,17-17 0,-5 17 0,-6-15 0,9 15 0,-9-17 0,12 5 0,-6 6 0,5-3 0,-5 4 0,-6-7 0,9-6 0,-8 11 0,11-8 0,0 9 0,-6-6 0,4-4 0,-15 15 0,14-14 0,-9 9 0,12-12 0,0 6 0,0-5 0,0 5 0,0-6 0,0 0 0,0-6 0,0-7 0,0 4 0,0-3 0</inkml:trace>
  <inkml:trace contextRef="#ctx0" brushRef="#br0" timeOffset="143756">503 8520 24575,'0'-15'0,"0"3"0,0 12 0,0 0 0,6 0 0,-5 0 0,17 0 0,-9 0 0,16 0 0,1 0 0,-4 12 0,9-9 0,-16 14 0,-2-3 0,4-5 0,-8 8 0,4-4 0,5 14 0,-15-5 0,9 9 0,-12-17 0,0 11 0,0-16 0,-12 9 0,-9-5 0,2-6 0,-1 1 0,2 5 0,1-1 0,-16-3 0,8 2 0,-1-11 0,4 0 0,-9 0 0,16 0 0,-16-11 0,21 8 0,-8-15 0,18 5 0,0 4 0,0-3 0,6 6 0,7 5 0,2-5 0,10 6 0,-10 0 0,16 0 0,-9 0 0,4 0 0,-1 0 0,-10 6 0,10-5 0,-10 5 0,-2-6 0,-7 0 0</inkml:trace>
  <inkml:trace contextRef="#ctx0" brushRef="#br0" timeOffset="144691">1058 8573 24575,'0'-20'0,"6"6"0,-4 0 0,4-3 0,-6 14 0,0-15 0,0 5 0,0 4 0,0-8 0,0 15 0,11-16 0,-8 16 0,9-10 0,-12 12 0,0 0 0,6 17 0,-5 5 0,8-5 0,0 0 0,-6 10 0,9-2 0,-12-11 0,6 11 0,-5 2 0,5-5 0,-6-3 0,0-13 0,0 6 0,0-9 0,0 8 0,0-11 0,0 0 0,0 0 0</inkml:trace>
  <inkml:trace contextRef="#ctx0" brushRef="#br0" timeOffset="146152">1270 8334 24575,'0'-28'0,"0"9"0,0 2 0,-6 14 0,5-9 0,-5 6 0,-6 5 0,9-5 0,-15 6 0,17 0 0,-17 0 0,10 0 0,-6 0 0,-3 0 0,8 0 0,-16 0 0,-2 0 0,5 0 0,-9 0 0,17 0 0,1 0 0,-5 0 0,15 0 0,-15 6 0,5 7 0,-2-4 0,-10 2 0,17-11 0,-10 6 0,16-4 0,-3 15 0,-7-14 0,9 15 0,-15-17 0,17 17 0,-5-9 0,-6 4 0,9 5 0,-14-9 0,15 16 0,-4-11 0,6 17 0,0-9 0,0 5 0,0-14 0,0 5 0,0-10 0,0 6 0,0 3 0,0-8 0,0 16 0,0-10 0,6-2 0,-4 5 0,3-15 0,7 8 0,-3-5 0,4 7 0,5-4 0,-15 9 0,14-17 0,-15 5 0,16 6 0,-15-9 0,14 9 0,-4-6 0,-4 7 0,3-4 0,-6 2 0,-5-11 0,5 0 0,-6 0 0,12 6 0,-3-4 0,16 4 0,-16-6 0,8 0 0,-4 0 0,-4 0 0,9 0 0,-5 0 0,2 0 0,10 0 0,1 0 0,-10 0 0,8-6 0,-23 4 0,17-4 0,-9 6 0,4 0 0,5 0 0,-15 0 0,14 0 0,-3-11 0,0 8 0,-1-15 0,5 17 0,-9-17 0,16 9 0,-16-4 0,3-5 0,-12 9 0,0-16 0,0-1 0,0 4 0,0-9 0,0 16 0,-12-10 0,9 11 0,-15 0 0,5-3 0,-2 8 0,-10-4 0,-1 7 0,10 6 0,-2 0 0</inkml:trace>
  <inkml:trace contextRef="#ctx0" brushRef="#br0" timeOffset="146969">238 9155 24575,'26'-4'0,"0"0"0,0 0 0,3 1 0,0 0 0,0 0 0,-4-1 0,1 0 0,-1-1-1093,5-1 1,0-1 0,-2 2-91,6 3 0,0 1 1183,-8-2 0,1-2 0,-1 1 0,1 2 0,-1 0 0,1 1 0,-1 0 0,1 2 0,-1-3 0,0-3 0,0-2 0,2 1 45,7 3 1,2 0 0,-1 1-46,-1-3 0,0 0 0,0 1 0,-1 2 0,0 1 0,-1-1 0,-6-2 0,-1-1 0,-3 2 0,1 2 0,-2-1 0,-2-4 0,0 0 610,-1 6 0,1 0-610,7-3 0,-2 0 0,6 2 0,0-5 0,-25 6 0,-6 0 0,0 0 0</inkml:trace>
  <inkml:trace contextRef="#ctx0" brushRef="#br0" timeOffset="148013">423 9366 24575,'19'0'0,"-4"0"0,10 0 0,-10 12 0,10-9 0,-10 15 0,10-5 0,-11 13 0,11-4 0,-16 9 0,3-10 0,-12-1 0,0-6 0,-12 3 0,3-8 0,-5 3 0,-3 1 0,-11 2 0,-5-2 0,6-7 0,2-6 0,10 0 0,-10 0 0,17-6 0,-10-7 0,17-2 0,-5 2 0,6-5 0,0 15 0,0-14 0,6 15 0,7-16 0,1 16 0,11-10 0,-16 0 0,9 9 0,-5-9 0,2 12 0,10 0 0,1 0 0,8 0 0,-6 0 0,-9 0 0,-1 0 0,-15 12 0,8-9 0,-11 9 0,0-12 0,0 0 0,0 0 0</inkml:trace>
  <inkml:trace contextRef="#ctx0" brushRef="#br0" timeOffset="149100">794 9406 24575,'0'15'0,"0"-4"0,0-5 0,0 8 0,0 0 0,0 11 0,0-16 0,0 15 0,0-22 0,0 10 0,0-12 0,0 0 0,12 0 0,-10 0 0,10 0 0,6 0 0,-8-12 0,21-2 0,-16-7 0,-2 8 0,5-5 0,-15 15 0,14-14 0,-15 15 0,4-15 0,-6 14 0,0-9 0,0 12 0,0 0 0,0 12 0,0-9 0,0 8 0,11-5 0,-8 8 0,15-6 0,-5 10 0,-4-17 0,9 17 0,1-15 0,3 9 0,-3-11 0,0-2 0,3 1 0,-3 0 0,-1 0 0,-15 0 0,8-12 0,-5 3 0,-4-16 0,4 11 0,-6-17 0,0 9 0,-6 1 0,4 9 0,-4 12 0,-5 0 0,2 0 0,-22 0 0,21 0 0,-8 0 0</inkml:trace>
  <inkml:trace contextRef="#ctx0" brushRef="#br0" timeOffset="153569">1786 8956 21153,'29'-7'0,"0"0"0,0 1 0,0 1 0,1 0 0,-6 1 1633,4-2-1633,6 6 0,-7-11 0,-2 8 578,-17-9-578,10 12 296,-5 0-296,-4 0 228,3 12 1,-12-9 0,0 8 0</inkml:trace>
  <inkml:trace contextRef="#ctx0" brushRef="#br0" timeOffset="153900">1826 9155 24575,'28'-8'0,"-1"1"0,-3-3 0,-3 2 0,4 7 0,1-5 0,8 6 0,-6 0 0,-9 0 0,-13 0 0,-6 0 0</inkml:trace>
  <inkml:trace contextRef="#ctx0" brushRef="#br0" timeOffset="206750">2725 6191 24575,'0'-14'0,"0"2"0,0 12 0,0 0 0,-6 0 0,-7 0 0,-2 0 0,2 0 0,-4 0 0,8 0 0,-16 0 0,10 0 0,-10 12 0,16-10 0,-8 10 0,3-12 0,0 0 0,-11 0 0,10 0 0,-10 0 0,10 6 0,2-4 0,-5 3 0,15-5 0,-8 0 0,5 0 0,4 0 0,-4 0 0,6 0 0,0 0 0,0 12 0,0-9 0,0 15 0,0-17 0,0 5 0,0 6 0,0-9 0,0 15 0,0-17 0,0 17 0,0-10 0,0 17 0,0-16 0,0 3 0,0-6 0,0 7 0,0 2 0,0 10 0,0-11 0,0 0 0,0-8 0,0 5 0,0-8 0,0 15 0,0-17 0,0 5 0,6 6 0,-4-3 0,15 4 0,-14 5 0,9-15 0,-12 14 0,0-3 0,0 0 0,0-1 0,0 5 0,6-15 0,-4 15 0,3-17 0,-5 5 0,0 6 0,0-3 0,0 16 0,0-11 0,0 11 0,0-16 0,0 21 0,0-20 0,0 21 0,0-23 0,0 10 0,0-16 0,0 15 0,0-14 0,12 15 0,-9-5 0,9 2 0,-12-2 0,0 5 0,6-10 0,-5 6 0,5 3 0,-6-8 0,0 4 0,0-7 0,0 6 0,0-9 0,0 15 0,0-17 0,0 17 0,12-15 0,-9 14 0,9-4 0,-12-4 0,0 9 0,5-17 0,-3 29 0,4-18 0,-6 24 0,0-27 0,0 3 0,0-6 0,0-5 0,0 5 0,0-6 0,0 0 0,0 12 0,0-9 0,0 9 0,0-12 0,0 0 0,12 0 0,-10 0 0,10 0 0,-6 0 0,7 0 0,2-12 0,10 9 0,1-9 0,-9 12 0,0 0 0</inkml:trace>
  <inkml:trace contextRef="#ctx0" brushRef="#br0" timeOffset="209311">4458 5993 24575,'0'-15'0,"0"3"0,0 12 0,0 0 0,12 0 0,-9-6 0,15 5 0,-17-5 0,17 6 0,-15 0 0,14 0 0,2 0 0,9 0 0,6 0 0,-7 0 0,-2 0 0,1 0 0,-10 0 0,8 0 0,-11 0 0,-4 0 0,3 0 0,-7 0 0,-3 0 0,4 0 0,5 0 0,-8 0 0,15 0 0,-16 0 0,3 0 0,-5 6 0,0-5 0,12 5 0,-9-6 0,9 0 0,-12 0 0,0 0 0,0 12 0,0-3 0,6 4 0,-5 5 0,5-9 0,-6 4 0,0 10 0,12-6 0,-9 9 0,9-1 0,-7-10 0,-3-2 0,4 5 0,-6-16 0,12 28 0,-10-8 0,10 6 0,-12 3 0,0-17 0,0 11 0,0-10 0,0 10 0,0-10 0,0 10 0,0-11 0,0 11 0,0-16 0,0 9 0,0 1 0,0 3 0,0 5 0,0-14 0,0 4 0,0-14 0,0 27 0,0-20 0,0 21 0,0-16 0,0-2 0,0 4 0,0-14 0,0 15 0,0-16 0,0 15 0,0-8 0,0 16 0,0-16 0,0 3 0,0-12 0,0 5 0,0-3 0,0 4 0,0-6 0,0 12 0,0-10 0,-12 10 0,10-6 0,-16-4 0,16 3 0,-15 7 0,-4-9 0,5 9 0,-7-12 0,9 6 0,0-5 0,-11 5 0,-8-6 0,10 0 0,-1 0 0,-13 0 0,15 0 0,2 0 0,5 0 0,-10 0 0,10 0 0,2-6 0,7-7 0,6 4 0,0-3 0</inkml:trace>
  <inkml:trace contextRef="#ctx0" brushRef="#br0" timeOffset="210699">4895 5596 24575,'14'6'0,"-2"7"0,-6 2 0,7 16 0,-4-21 0,3 19 0,-12-20 0,0 4 0,0 5 0,6-15 0,-5 9 0,5-12 0,-6 0 0,0 0 0,0 6 0,0-5 0,0 5 0,0-6 0</inkml:trace>
  <inkml:trace contextRef="#ctx0" brushRef="#br0" timeOffset="212668">5292 6522 24575,'14'0'0,"-2"0"0,-12 0 0,0 0 0,6 0 0,-5 0 0,17 0 0,-9-6 0,16 5 0,1-5 0,-4 6 0,-2-6 0,-3 0 0,-7 3 0,20-9 0,-27 12 0,14 0 0,-15 0 0,4 0 0,-6 0 0,0 0 0</inkml:trace>
  <inkml:trace contextRef="#ctx0" brushRef="#br0" timeOffset="213134">5292 6707 24575,'22'0'0,"7"0"0,-20 0 0,22 0 0,-3-12 0,-9 11 0,1-1 0,14-9 0,-7 5 0,-14 4 0,-7-3 0,-6 5 0</inkml:trace>
  <inkml:trace contextRef="#ctx0" brushRef="#br0" timeOffset="213927">5993 6522 24575,'19'0'0,"-4"0"0,10 0 0,1-6 0,8 5 0,-14-2 0,0 0 0,0 2 0,-1 2 0,3-1 0,-4 0 0,-12 0 0,-5 0 0,5 0 0,-6 0 0,0 0 0</inkml:trace>
  <inkml:trace contextRef="#ctx0" brushRef="#br0" timeOffset="214900">6416 6284 24575,'19'-7'0,"-10"1"0,9 6 0,1-12 0,3 9 0,4-9 0,-1 12 0,-16 0 0,3 0 0,-6 18 0,-5 4 0,5 12 0,-6-8 0,-6 5 0,-7-9-671,-13 4 671,15-10 0,0-1 0,-8-4 0,1 0 0,4 8 0,0 1 0,-3-8 0,0-2 0,-9 9 0,12-13 0,8-6 0,12 0 671,8-6-671,12 4 0,-4-4 0,9 6 0,-16 0 0,16 0 0,-9 0 0,4 0 0,5 0 0,-9 0 0,4 0 0,5 0 0,-9 0 0,5 0 0,-14 0 0,-7 0 0,-6 0 0</inkml:trace>
  <inkml:trace contextRef="#ctx0" brushRef="#br0" timeOffset="215865">6892 6152 24575,'20'0'0,"6"0"0,-4 5 0,2 1 0,1 2 0,5 6 0,-7-4 0,3 1 0,0-1-679,-1-1 1,0 0 0,0 1 678,6 6 0,1 3 0,-1-2-1093,-5-7 1,0 0 0,-3 0 881,7 13 1,-2-3 210,-8-15 0,-2-1 1262,4 14-1262,9-5 0,-16-4 0,-2 8 860,-7-15-860,-6 4 3276,0-6-3165,0 0 1,0 0 0</inkml:trace>
  <inkml:trace contextRef="#ctx0" brushRef="#br0" timeOffset="216399">7210 6033 24575,'7'5'0,"-1"9"0,-6 0 0,0 17 0,-6-3 0,1 5 0,-3 3-1093,-1-12 1,-3-1 0,1 1 153,-1 5 1,1 0 0,-2-1 938,-1-4 0,-2-2 0,1-1 84,-2 5 0,0-1-84,-2-4 0,0-2 0,-3 9 0,3-9 0,1-2 0,8-6 0,-8 6 0,18-17 0</inkml:trace>
  <inkml:trace contextRef="#ctx0" brushRef="#br0" timeOffset="217047">7382 5715 24575,'7'32'0,"1"-1"0,-1 6 0,-3-6 0,-4-14 0,0 7 0</inkml:trace>
  <inkml:trace contextRef="#ctx0" brushRef="#br0" timeOffset="218727">7739 6310 24575,'21'19'0,"4"-4"0,1 10 0,8-16 0,-6 3 0,-9-12 0,-1 0 0,-10-12 0,17-9 0,-16-1 0,3 3 0,-12 2 0,0 8 0,0-4 0,0-5 0,6 15 0,7 3 0,14 21 0,-17-5 0,2 1-263,3-3 1,0 0 262,-6 4 0,-3 1 0,1 3 0,-1 2 0,-2 2 0,-2 3 0,-1-3 0,-1 2 0,-1-4-500,-1-1 1,-2-2 499,0 6 0,-5-5 0,-17-7 0,7 0 0,-2 0 0,-7-8 0,-3-3 0,0 3 0,0-2-182,0-11 0,2-2 182,8 5 0,3-3 0,-2-11 0,3 4 0,14 4 980,-9-9-980,41 5 0,2-2 0,-5 8 0,1 1-317,-3 2 0,-2 2 317,12 2 439,-15 0 0,0 0-439,15 0 0,-14 3 0,-1 0 0,3-2 0,-4 5 0</inkml:trace>
  <inkml:trace contextRef="#ctx0" brushRef="#br0" timeOffset="222618">8877 5411 24575,'-6'32'0,"4"-16"0,-3 2 0</inkml:trace>
  <inkml:trace contextRef="#ctx0" brushRef="#br0" timeOffset="222766">8797 5609 24575,'12'33'0,"-9"-11"0,9-3 0,-12-13 0</inkml:trace>
  <inkml:trace contextRef="#ctx0" brushRef="#br0" timeOffset="222899">8824 5834 24575,'4'22'0,"-1"0"0,3 13 0</inkml:trace>
  <inkml:trace contextRef="#ctx0" brushRef="#br0" timeOffset="223031">8877 6125 24575,'0'0'0</inkml:trace>
  <inkml:trace contextRef="#ctx0" brushRef="#br0" timeOffset="223216">8996 6443 16389,'11'32'0,"0"0"0,5-1 0,-3-1 578,-11-7 1,-1-2 0,11-1 0,-12 16 0</inkml:trace>
  <inkml:trace contextRef="#ctx0" brushRef="#br0" timeOffset="223966">9036 6839 24575,'0'15'0,"0"-3"0,0-12 0,0 0 0,0 23 0,0-5 0,0 14 0,0-18 0,0-8 0</inkml:trace>
  <inkml:trace contextRef="#ctx0" brushRef="#br0" timeOffset="224084">9115 7064 24575,'0'0'0</inkml:trace>
  <inkml:trace contextRef="#ctx0" brushRef="#br0" timeOffset="224966">9578 6231 24575,'19'25'0,"-12"-6"0,1 2 0,5 0 0,-1 0 0,-7-1 0,-1 0 0,7 11 0,-11-22 0,0 8 0,0-4 0,0-4 0,0 3 0</inkml:trace>
  <inkml:trace contextRef="#ctx0" brushRef="#br0" timeOffset="225766">9512 6204 24575,'0'-7'0,"0"-11"0,35 10 0,-14-17 0,0 19 0,2 3 0,2-9 0,-11 12 0,11-6 0,-10 5 0,-2-5 0,5 6 0,-15 0 0,15 0 0,1 0 0,3 6 0,-2 7 0,-2-4 0,-17 8 0,5-15 0,-6 4 0,0 6 0,0-10 0,0 10 0,0-6 0,0-4 0,-6 3 0,-7-5 0,-2 0 0,-5 0 0,-2 0 0,-9 0 0,11 0 0,0 0 0,1 0 0,13 0 0,6 12 0,0-9 0,0 9 0</inkml:trace>
  <inkml:trace contextRef="#ctx0" brushRef="#br0" timeOffset="226366">9829 5834 24575,'0'19'0,"0"-4"0,0 10 0,12-10 0,-3 10 0,4-17 0,-7 4 0</inkml:trace>
  <inkml:trace contextRef="#ctx0" brushRef="#br0" timeOffset="227083">10213 6125 24575,'0'15'0,"0"-3"0,0-12 0,0 0 0,18 0 0,-8-12 0,27 9 0,-27-9 0,19 12 0,-20 0 0,4 0 0,5 0 0,-15 0 0,15 0 0,-17 0 0,5 0 0,-6 0 0,0 0 0</inkml:trace>
  <inkml:trace contextRef="#ctx0" brushRef="#br0" timeOffset="227961">10173 6363 24575,'19'0'0,"-4"0"0,10 0 0,-10 0 0,16 0 0,-9 0 0,-2 0 0,-8 0 0</inkml:trace>
  <inkml:trace contextRef="#ctx0" brushRef="#br0" timeOffset="252564">10597 6204 24575,'7'0'0,"11"0"0,-10-5 0,17 3 0,2-4 0,-8 0 0,2 0 0,14 4 0,-13-5 0,0 2 0,0 5 0,9-6 0,-22 4 0,8-3 0,-15 5 0,4 0 0,-6 0 0,0 0 0,0 0 0</inkml:trace>
  <inkml:trace contextRef="#ctx0" brushRef="#br0" timeOffset="254017">10993 5927 24575,'-14'0'0,"2"0"0,12 0 0,0 0 0,0-6 0,0 4 0,12-15 0,-9 14 0,14-15 0,-3 17 0,12-17 0,-4 15 0,9-9 0,-16 12 0,-2 0 0,4 0 0,-14 0 0,15 0 0,-16 0 0,3 12 0,-5 9 0,0 12 0,0-5 0,0 3 0,-5-16 0,-3 6 0,-4 1 0,-6-7 0,-3 0 0,0 15 0,-1-2-432,2-16 0,0-1 432,3 9 0,4-4 0,4-14 0,-3 16 0,12-16 0,0 3 0,0-5 0,18 0 864,4 0-864,3 0 0,1 0 0,5 0 0,-9-2 0,-1-1 0,-7 1 0,11-4 0,-10 6 0,-2 0 0,5 0 0,-9 0 0,16-12 0,-17 10 0,4-10 0</inkml:trace>
  <inkml:trace contextRef="#ctx0" brushRef="#br0" timeOffset="255090">11404 6033 24575,'0'7'0,"11"10"0,-2-8 0,22 5 0,-9-9 0,4-5 0,-1 0 0,-10 0 0,10 0 0,-16 0 0,9-17 0,-5 12 0,-4-18 0,2 21 0,-11-15 0,0 14 0,0-9 0,0 12 0,0 0 0,0 18 0,0-2 0,0 10 0,0-1 0,0 8 0,-5-10 0,-1 1 0,3 12-317,-3-11 0,0-1 317,6-2 0,-6 4 0,5-1 0,-5-10 0,6-2 0,0 5 0,0-15 0,0 9 0,0-12 0,0 0 0</inkml:trace>
  <inkml:trace contextRef="#ctx0" brushRef="#br0" timeOffset="256054">11761 5649 24575,'14'12'0,"4"8"0,-16 2 0,3 9 0,-5-22 0,0 9 0,-5-5 0,3-4 0,-4 2 0</inkml:trace>
  <inkml:trace contextRef="#ctx0" brushRef="#br0" timeOffset="257611">12025 5689 24575,'19'11'0,"-10"-8"0,9 15 0,-5-5-1639,2 3 1,2 0-1,0-1 1,2 0 988,1 4 0,2 3 1,-1-1-760,1-2 0,0 0 1409,-5 0 0,1 1 0,-2-2-145,5-3 0,-3-2 145,-7 3 0,0-1 0,20 0 0,-17 10 0,17-11 0,-21 0 0,8-9 0,-6-5 3276,-9 0-2159,9 0 2159,-12 0 0,0 0-3110,-12 0 1,9 0-1,-9 0 1</inkml:trace>
  <inkml:trace contextRef="#ctx0" brushRef="#br0" timeOffset="258349">12316 5636 24575,'15'0'0,"-3"0"0,-12 0 0,0 0 0,0 6 0,-12-5 0,9 22 0,-26-6 0,23 1 0,1 2-457,-11-1 0,-4 2 457,2 0 0,-2 4 0,0-1-1093,-1 1 1,0 1 0,-1 0 349,3-5 1,1 1 0,-1 0 0,1-1 742,-2 2 0,0-1 0,3-1-352,2 7 1,2-4 351,-3-10 0,1 0-39,0 17 39,-10-17 587,17 0-587,-4 3 3276,12-14-378,0 9-1821,0-12-1077,0 0 0,0 0 0</inkml:trace>
  <inkml:trace contextRef="#ctx0" brushRef="#br0" timeOffset="296493">1971 8771 24575,'19'12'0,"-4"-3"0,10 4 0,-16-7 0,8-6 0,-15 11 0,16-8 0,-16 9 0,16-12 0,-5 6 0,8-5 0,-1 17 0,-6-15 0,3 9 0,-14-12 0,15 0 0,-17 0 0,17 6 0,-15-5 0,15 5 0,-17-6 0,5 12 0,-6-9 0,0 8 0,0-11 0,0 0 0,12 0 0,-9 0 0,8 0 0,-11 0 0,0 0 0,0 6 0,0-4 0,0 4 0,0-6 0,0 11 0,-11-8 0,8 15 0,-15-5 0,-1 14 0,0-10 0,-2 0 0,0-3 0,0-1-625,-2 3 0,0-1 625,3-1 0,2-1 0,-4 9-98,6-6 0,1-1 98,0-6 0,-10 8 0,16-4 0,-2-4 0,11 3 1238,0-12-1238,0 0 52,0-12 0,0 9 0,0-8 0</inkml:trace>
  <inkml:trace contextRef="#ctx0" brushRef="#br0" timeOffset="297716">2672 8692 24575,'8'14'0,"9"4"0,4 1 0,-2-6 0,2 2 0,5 11 0,0-1-1639,-1-9 1,-1-1 56,-4 8 1,0-3 1581,11-5 1736,-17 10-1736,11-17 1064,-16 10-1064,9-17 0,-17 5 0,5-6 3276,-6 0-3053,0 0-188,-6-6 0,5 5 0,-5-5 1</inkml:trace>
  <inkml:trace contextRef="#ctx0" brushRef="#br0" timeOffset="298173">2924 8678 24575,'-24'21'0,"1"-1"0,2 3 0,2-1 0,-8 0-1533,12-4 0,0 0 1533,-13 4 0,11-2 0,0-1 0,-2-8 0,0 0 483,1 8 1,2-2-484,-12-6 0,9 6 126,13-23 0,6 5 0,0-5 0</inkml:trace>
  <inkml:trace contextRef="#ctx0" brushRef="#br0" timeOffset="298673">2963 8401 23785,'0'31'0,"0"1"0,-1 1 0,2-5 0,11-5 0,-9-4 0,9-13 0</inkml:trace>
  <inkml:trace contextRef="#ctx0" brushRef="#br0" timeOffset="299649">3241 8639 24575,'21'6'0,"4"7"0,1 1-1191,-9-2 1,0 1 1190,-3 1 0,0-1 0,4-2 0,1 0 0,-5 4 0,0 1 0,2-2 0,1-2 380,6-1 1,-2 0-381,-3 8 0,0-1 0,2-12 0,-1-2 392,2 14-392,-3-6 0,-17-9 0,5 8 0,-6-11 0,0 0 0,0 0 0</inkml:trace>
  <inkml:trace contextRef="#ctx0" brushRef="#br0" timeOffset="300173">3506 8533 24575,'-17'28'0,"0"0"0,4 1 0,-1-2 0,2-11 0,-1 1 0,0 11 0,0 2 0,-4 0 0,0 1-1622,2 3 0,2 0 1622,4-6 0,-1-3 0,-7 7 1019,14-7-1019,-9-16 533,12 3-533,-6-12 0,4 0 0,-3 0 0</inkml:trace>
  <inkml:trace contextRef="#ctx0" brushRef="#br0" timeOffset="301426">3995 8678 24575,'22'0'0,"-1"0"0,4 0 0,-2 0 0,-1 0-646,-2 0 1,-1 0 645,3 0 421,9 0-421,-23 0 214,16 0-214,-15 0 0,4 0 0,-7 0 656,-6 0-656,0 0 0,0 0 0</inkml:trace>
  <inkml:trace contextRef="#ctx0" brushRef="#br0" timeOffset="301826">3942 8877 21640,'31'0'0,"-1"0"0,0 0 0,0 0 0,-2 0 0,-5 0 0,-1 0 0,8 0 1411,-21 0-1411,4 0 495,4 0-495,-14 0 252,9 0-252,-12 0 0,0 0 0,0 0 0</inkml:trace>
  <inkml:trace contextRef="#ctx0" brushRef="#br0" timeOffset="305400">4577 8520 24575,'0'-15'0,"0"3"0,0 12 0,0 0 0,0 18 0,-6 4 0,0-3 0,-1 2-1020,0-2 0,-1 1 1020,-4 0 0,-1 0 0,-1 14 0,2-15 0,-1 0 0,-1 1 0,1 0 0,2-3 0,0 1 0,1 5 0,1-2 0,3-5 0,6 2 0,0-18 2040,0 0-2040,0-12 0,0 3 0,6-16 0,-4 11 0,15-17 0,-14 9 0,5 0 0,2-1 0,-3 6 0,-1-1 0,-2-2 0,1 1 0,13-8 0,-17 2 0,17 10 0,-15-10 0,14-1 0,-4 4 0,2 3 0,-2 1 0,-7 15 0,6-9 0,-9 12 0,15-5 0,-17 3 0,17-4 0,-9 12 0,16 7 0,-11 2 0,11 10 0,-10-10 0,10 10 0,-10-11 0,10 11 0,-12-9 0,0 1 0,3 12 0,8-2 0,-11-10 0,-4-4 0,8 2 0,-15-2 0,4 5 0,6-15 0,-10 9 0,10-12 0,-12 0 0,0 0 0,-17 0 0,12 0 0,-12 0 0</inkml:trace>
  <inkml:trace contextRef="#ctx0" brushRef="#br0" timeOffset="305849">4445 8731 16153,'31'-2'0,"0"1"0,1-1 0,-1 0 0,0 0 0,1 0 0,-2 1 0,-4 0 0,-3 1 0,-2 0 0,7 0 0,-2 0 819,2 0 0,-6 0 0,-4 0 0</inkml:trace>
  <inkml:trace contextRef="#ctx0" brushRef="#br0" timeOffset="313509">5437 8731 24575,'25'0'0,"-3"0"0,5-3 0,2 0 0,-10 3 0,0-1-1639,12-2 1,2 0 683,-7 3 0,0 0 955,2-6 0,-1 0 480,-1 5 0,1-1-480,-1-1 0,2-2 0,-1 2 0,6-1 0,0 2 0,-7 1 0,2 1 0,-3-1 0,3-2 0,-4 0 0,2 3 967,-13 0-967,-7 0 0,6 0 0,-9 0 2707,14-11-2707,-15 8 553,4-9-553,6 12 0,-10 0 0,10 0 0,-12 0 0,0 0 0,0-6 0,0 5 0,-12-5 0,10 6 0,-16-12 0,5 9 0,-2-9 0,-10 12 0,10-6 0,2 5 0,-10-5 0,18 6 0,-12 0 0,17 0 0,0 0 0,5 0 0,9 0 0,12 6 0,-4-5 0,-4 8 0,1 0 0,3-6 0,-3 5 0,0 2 0,3 3 0,-3 1 0,-13 0 0,-6 3 0,0-14 0,0 15 0,0-17 0,-6 5 0,-7 6-3277,4-9 2457,-3 9 1,12-12 0,0 0 0</inkml:trace>
  <inkml:trace contextRef="#ctx0" brushRef="#br0" timeOffset="314332">6707 8520 24575,'0'7'0,"0"-1"0,0-6 0,0 0 0,12 0 0,-9-6 0,9 4 0,-6-3 0,7 5 0,-4 0 0,8 0 0,-4 0 0,14 0 0,7 0 0,-14-6 0,-1 0 0,9 3 0,3-9 0,-16 12 0,-2 0 0,-7 0 0,6 0 0,-9 0 0,8 0 0,-11 0 0</inkml:trace>
  <inkml:trace contextRef="#ctx0" brushRef="#br0" timeOffset="314766">6734 8718 23355,'28'0'0,"0"0"0,-1 0 0,7 0 0,-4 0 0,1 0 0,-17-12 0,11 9 150,-10-8 0,-2 11 0,-7 0 0</inkml:trace>
  <inkml:trace contextRef="#ctx0" brushRef="#br0" timeOffset="322392">7567 8440 24575,'19'8'0,"8"9"0,-11-7 0,1 1-985,3-1 0,0 2 985,0 4 0,0-1 0,0-8 0,0 0 0,-1 6 0,1-1 317,3-4 1,0-1-318,-2 6 0,-1-1 0,8-3 325,-10 9-325,-7-17 0,-8 5 0,9-6 1010,-12 0-1010,0 0 0,-12 0 0,9 0 0,-8 0 0</inkml:trace>
  <inkml:trace contextRef="#ctx0" brushRef="#br0" timeOffset="322769">7818 8374 24575,'-13'25'0,"-1"-1"0,0 1 0,-8 5 0,0 0 0,9-7 0,0 1 0,-1-2-1208,-3 1 1,-1-2 1207,1 2 0,2 0 0,2 7 771,7-21-771,6 3 99,6-24 1,-5 9 0,5-8-1</inkml:trace>
  <inkml:trace contextRef="#ctx0" brushRef="#br0" timeOffset="323133">8004 8017 24294,'3'29'0,"1"1"0,1 5 0,-4-6 0,-7-18 0,5 8 0,-5-13 0</inkml:trace>
  <inkml:trace contextRef="#ctx0" brushRef="#br0" timeOffset="324016">8202 8374 24575,'19'21'0,"8"4"0,-5-11-1312,-4 1 0,0 1 1312,10 6 367,-3-2 0,2-2-367,-6-6 0,0-1 0,3 5 0,-2-2 0,-1-5 455,-10 3-455,-5-12 0,-4 0 0,4 0 338,-6 6 0,0-5 0,0 5 0</inkml:trace>
  <inkml:trace contextRef="#ctx0" brushRef="#br0" timeOffset="324404">8374 8281 23050,'-9'28'0,"-1"0"0,1 0 0,-1 0 0,-1 0 0,1-3 0,3-3 0,0-3-952,-8 4 0,-1 0 952,5-6 0,0 0 0,-10 5 0,-2 0 0,-1-4 0,1-1 0,-2 4 0,1-2 0,6-8 0,2-2 0,-1 3 0</inkml:trace>
  <inkml:trace contextRef="#ctx0" brushRef="#br0" timeOffset="325082">8705 8533 24575,'29'-3'0,"0"1"0,0-1 0,3 1 0,-3-1 0,-5-3 0,-4 0 0,5 3 0,-10-9 0,-2 12 0,-7 0 0,-6 0 0,0 0 0</inkml:trace>
  <inkml:trace contextRef="#ctx0" brushRef="#br0" timeOffset="325333">8797 8440 24209,'11'25'0,"0"0"0,5 3 0,-2-1 182,-5 1-182,-2-9 0,-1 1 0,0 14 0,-6-13 0,0-10 0</inkml:trace>
  <inkml:trace contextRef="#ctx0" brushRef="#br0" timeOffset="325849">9155 8295 22722,'26'13'0,"1"1"0,-1-1 0,0 1 0,7 0 0,-1-1 0,-4 0 0,-7 3 0,-2-1 0,1-8 0,-1 0 452,-1 5 1,-2 1-453,4 1 0,-2-1 311,4 3-311,-2 7 39,-20-21 0,-2 4 1,-4-6-1</inkml:trace>
  <inkml:trace contextRef="#ctx0" brushRef="#br0" timeOffset="326116">9393 8255 21770,'-11'31'0,"0"0"0,-2 4 0,2-1 0,4-12 0,1-2 0,-1 0 0,-1 0 0,2-1 0,-1-1 0,-11 4 1351,15-1-1351,-14-4 118,-2-4 0,8-4 0,-6 3 0</inkml:trace>
  <inkml:trace contextRef="#ctx0" brushRef="#br0" timeOffset="326500">9459 7938 24575,'2'31'0,"1"0"0,-1 1 0,2-3 0,-2-3 0,-2 10 0</inkml:trace>
  <inkml:trace contextRef="#ctx0" brushRef="#br0" timeOffset="327082">9710 8281 23748,'26'14'0,"-1"0"0,1 0 0,-2 1 0,-1 0 0,-1-1 0,-2-3 0,-1 0-583,1 7 0,0 1 583,0-8 0,0 0 0,-6 2 0,0 0 321,4 0 0,0-1-321,5 3 0,-3-2 82,-8-7 0,-12-6 1,0 0-1</inkml:trace>
  <inkml:trace contextRef="#ctx0" brushRef="#br0" timeOffset="327350">9935 8202 23788,'-5'28'0,"0"0"0,0 0 0,0 4 0,-1 0 0,0-4 0,-3-2 0,-1-2-1580,0 13 1,-2-3 1579,-7-15 0,-1-1 0,9 8 0,0-4 0,-8-11 0,13 6 0</inkml:trace>
  <inkml:trace contextRef="#ctx0" brushRef="#br0" timeOffset="327716">10451 8334 19431,'36'-2'0,"1"-1"0,-1 1 0,-1 0 0,0-1 0,-10 2 2387,-10 1-2387,-2 6 0,-7-5 0,-6 5 0</inkml:trace>
  <inkml:trace contextRef="#ctx0" brushRef="#br0" timeOffset="327913">10451 8559 23167,'32'-3'0,"0"-1"0,0 0 0,0 1 0,8-4 0,0 0 0,-10 3 0,-8 2 0,-4-3 0</inkml:trace>
  <inkml:trace contextRef="#ctx0" brushRef="#br0" timeOffset="329026">10888 8162 24575,'17'-11'0,"-1"0"0,-2-5 0,-1 3 0,12 10 0,1-9 0,8 6 0,-11 6 0,0-1 0,-3-2 0,1 0-450,-1 2 0,0 2 450,-1 1 0,0 2 0,3 9 0,9 2 148,-17 4 0,-2 4-148,-3 1 0,-2 1 0,4 3 0,-4 0-155,-11-5 1,-4-1 154,-1-2 0,-2-3-732,-6-3 0,0 0 732,3 3 0,0 0 0,-5-4 0,1 0 411,-4 12-411,3-17 0,0-1 0,3 6 0,-2-7 434,18-6-434,0 0 1532,12 0-1532,8 0 0,5 0 0,2 0 0,-3 0 0,2 0-944,9 0 0,0 0 944,-10 0 0,-1 0 0,2 0 0,-1 0 0,-4 1 0,-2-2 0,9-5 0,3 5 0,-17-5 0,0 6 0,-8 0 0,5 0 1888,-8 0-1888,15-12 0,-17 9 0,5-9 0</inkml:trace>
  <inkml:trace contextRef="#ctx0" brushRef="#br0" timeOffset="330133">11549 8136 24575,'21'6'0,"-1"0"0,3-3 0,-2 3 0,-3 8 0,-2 2-1348,4-2 1,0 0 1347,2 2 0,1 2 0,-3 0 0,0 2 0,-1-2 0,6 1 0,0 0 0,1 4 0,0 0 0,-7-6 0,0-3 0,3-6 857,-3 10-857,-1-16 443,-15 3-443,8-10 0,-11 3 0,0-4 0,0 6 0</inkml:trace>
  <inkml:trace contextRef="#ctx0" brushRef="#br0" timeOffset="330399">11946 8083 22151,'-14'21'0,"0"-1"0,-1 1 0,-5 6 0,-1 1 0,2-2-1317,4-3 0,-1-1 1317,0-1 0,-3 1 0,3-2 0,1-2 0,2-2-57,-3 4 1,1-2 56,0 4 207,0-5 1,-1-3 0,6-5 0,-8 3 0</inkml:trace>
  <inkml:trace contextRef="#ctx0" brushRef="#br0" timeOffset="330876">11959 7726 22923,'6'31'0,"0"1"0,-2 1 0,1-4 0,8-7 202,5 9 0,-15-22 0,8 2 0</inkml:trace>
  <inkml:trace contextRef="#ctx0" brushRef="#br0" timeOffset="331556">12263 8057 24575,'20'17'0,"0"0"0,-1 0 0,6-1 0,-1-1 0,-5 1 0,0 1 0,0-2-1195,2-3 1,-1-2 1194,3 10 0,0-1 382,-4-8 0,1 0-382,7 7 0,-2 0 0,-10-6 0,1-2 197,7 1 0,-4-1-197,-10 2 0,3-12 0,-12 0 0,0 0 0,0 0 0</inkml:trace>
  <inkml:trace contextRef="#ctx0" brushRef="#br0" timeOffset="331966">12515 7964 24575,'-20'31'0,"0"0"0,6-2 0,0-1 0,-3-4 0,-3-2-1639,1-2 1,-1 1 1273,-1 1 0,-1 1 365,-4 3 0,1 0 0,4-5 0,2 0 0,-1 5 0,0 0-313,-2-3 0,-1-1 313,3-1 0,-1 0 0,0-6 0,-2 1 0,3-2 0,-6 8 0,8-13 0,1 0 0</inkml:trace>
  <inkml:trace contextRef="#ctx0" brushRef="#br0" timeOffset="338875">12766 8162 24575,'0'-14'0,"0"2"0,0 12 0,0 0 0,0 12 0,0-9 0,0 14 0,6-3 0,-5-6 0,5 10 0,-6-5 0,12 2 0,-9-2 0,9 5 0,-6-9 0,-5 4 0,17-7 0,-15 5 0,9-8 0,-7 9 0,-3-12 0,4 0 0,-6 0 0,0 0 0,12 0 0,-10-12 0,10 9 0,-6-14 0,-4 15 0,3-4 0,-5-5 0,12 2 0,-9-4 0,9-5 0,-12 9 0,6-4 0,-5-5 0,5 15 0,-6-8 0,0 11 0,0 0 0,12 0 0,-9 0 0,14 0 0,-15 11 0,16-8 0,-10 9 0,6-6 0,3-5 0,-8 17 0,4-15 0,5 9 0,-9-6 0,4-5 0,5 5 0,-15-6 0,8 0 0,-11 0 0,0 0 0,6 0 0,-4 0 0,4 0 0,5-6 0,-8 5 0,15-17 0,-17 15 0,5-15 0,-6 17 0,0-17 0,12 15 0,-9-14 0,9 4 0,-12 4 0,0-9 0,0 17 0,0-17 0,0 15 0,0-9 0,0 6 0,0 5 0,0-5 0,0 6 0,0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23:17:35.219"/>
    </inkml:context>
    <inkml:brush xml:id="br0">
      <inkml:brushProperty name="width" value="0.05292" units="cm"/>
      <inkml:brushProperty name="height" value="0.05292" units="cm"/>
      <inkml:brushProperty name="color" value="#FF0000"/>
    </inkml:brush>
  </inkml:definitions>
  <inkml:trace contextRef="#ctx0" brushRef="#br0">820 5212 24575,'19'0'0,"-4"0"-3277,10 12 0,-10-3 0,10 16 2438,-11-16 839,11 8 1982,2 2-1982,-5 3 0,-6-8 0,-1-1 0,-1 0 0,0-7 0,-8 6 3276,5-9-711,-8 9 282,9-7-2847,-12-3 0,0 4 0,6-6 0,-5 0 0,5 0 0,-6 0 0,-6-6 0,5 4 0,-5-3 0</inkml:trace>
  <inkml:trace contextRef="#ctx0" brushRef="#br0" timeOffset="353">1072 5133 24575,'-24'17'0,"1"0"0,2-4 0,2 0 0,0-1 0,0 1-1093,-4 3 1,-2 2 0,4-2-547,5-5 1,1 0 545,-7 6 1,-1 4 0,9-6 1424,12-6 0,-3 4 0,5-7 0</inkml:trace>
  <inkml:trace contextRef="#ctx0" brushRef="#br0" timeOffset="2892">953 4895 24575,'20'-19'0,"5"10"0,-16-3 0,9 12 0,-5 0 0,1 0 0,11 0 0,-16 18 0,3-14 0,-12 26 0,0-22 0,-12 17 0,3-16 0,-21 9 0,19-17 0,-6 5 0,17-6 0,0 0 0,6 0 0,7 0 0,13 0 0,-6 0 0,0 0 0,15 0 0,-2 0 0,-8 0 0,-17 0 0,10 0 0,-17 0 0,5 0 0,-6 0 0,0 0 0</inkml:trace>
  <inkml:trace contextRef="#ctx0" brushRef="#br0" timeOffset="3700">913 4075 24575,'0'20'0,"0"5"0,0-10 0,0 10 0,0 7 0,0-9 0,0 1 0,-3 3 0,0 1 0,3-2 0,-2 1-98,-6 5 1,-1-1 0,6-5 0,-9 9 0</inkml:trace>
  <inkml:trace contextRef="#ctx0" brushRef="#br0" timeOffset="4804">939 5847 24575,'0'21'0,"0"4"0,0 1 0,0-4-858,0 15 858,0-9 0,0 6 0,1-7 0,-2 2 0,-7-1 0,-1 0 0,1 2 0,-1 1-559,-1-1 0,0-2 559,1-8 0,0-1 0,2 2 0,1-2 0,-3 9 237,0-1 1,1 0-238,6 6 0,-1-13 0,0-1 0,3 11 0,0-27 0,0 8 411,0-11-411,-12-17 0,10 12 0,-10-12 0</inkml:trace>
  <inkml:trace contextRef="#ctx0" brushRef="#br0" timeOffset="20916">1786 5199 24575,'18'19'0,"-2"-4"0,10 10 0,5-16-1634,-9 8 1634,5-3 0,3 0 0,-8 11 265,-3-17 0,1-1-265,2 6 270,9 5-270,-23-15 0,4 9 0,-12-12 834,0 0-834,0-12 0,0 9 0,0-9 0</inkml:trace>
  <inkml:trace contextRef="#ctx0" brushRef="#br0" timeOffset="21266">1945 5133 24575,'-14'28'0,"0"0"0,1 0 0,-2 9 0,3-5 0,0-6 0,6-1 0,5-10 0,-24 1 0,-3-1 0,16-5 0,-11-1 0,-1 0 0</inkml:trace>
  <inkml:trace contextRef="#ctx0" brushRef="#br0" timeOffset="22214">1892 4075 24575,'7'14'0,"-1"16"0,-6-8 0,6-3 0,0 1 0,-3 8 0,8 3 0,-11-16 0,0 10 0,0-10 0,3 5 0,0 2 0,-1 9 0,7-11 0,-1 0 0,-5 11 0,9-17 0,-6 11 0,-5-10 0,5 10 0,-6-10 0,0 16 0,0-3 0,0 5 0,0-12 0,0-3 0,0-17 0,12 5 0,-9-6 0,9 0 0,-12 12 0,0-4 0,-12 6 0,9-8 0,-9-6 0</inkml:trace>
  <inkml:trace contextRef="#ctx0" brushRef="#br0" timeOffset="23242">1931 5953 24575,'8'7'0,"-2"-1"0,-6 6 0,0-9 0,0 15 0,0-5 0,11 2 0,-8 10 0,9-11 0,-12 17 0,0-12 0,0 2 0,0 8 0,0 2-741,0-3 1,0 0 740,0 1 0,0-1 0,0-7 0,0-2 0,0 1 0,0 0 0,0 0 0,0-1 0,0 9 0,0 9 0,0-17 0,0 0 0,0 11 0,0-9 0,0-2 0,0-11 0,0 3 0,0-12 1481,0 0-1481,0-18 0,0-16 0,0 9 0,0-4 0</inkml:trace>
  <inkml:trace contextRef="#ctx0" brushRef="#br0" timeOffset="33047">2593 5292 24575,'7'0'0,"-1"0"0,-6 0 0,0-6 0,0 4 0,0-15 0,0 14 0,0-15 0,12 17 0,-9-17 0,9 15 0,-12-15 0,0 17 0,0-17 0,0 15 0,0-8 0,0 11 0,0-6 0,0 4 0,0-4 0,0 6 0,0 0 0,0 6 0,0-4 0,0 15 0,5-14 0,-3 15 0,4-5 0,6 2 0,-11 6 0,1 0 0,9-1 0,-7 4 0,-2 0 0,0-2 0,4-1 0,-6-4 0,0-3 0,0 0 0,0 0 0,0-9 0,0 7 0,0-9 0,0 9 0,0-6 0,0-5 0,0 5 0,0-6 0,0 0 0,-6 0 0,4 0 0,-15 0 0,14 0 0,-15 0 0,5 0 0,4 12 0,-9-9 0,17 9 0,-5-12 0,6 0 0,0 0 0,6 0 0,7 0 0,-4 0 0,8 0 0,3 0 0,8 0 0,-9 0 0,1 0 0,14 0 0,-8 0 0,-12 0 0,-8 0 0,-6 0 0,0 0 0,0-12 0,0 9 0,0-9 0</inkml:trace>
  <inkml:trace contextRef="#ctx0" brushRef="#br0" timeOffset="34158">2646 4022 24575,'0'-15'0,"0"3"0,0 30 0,0-2 0,0 10 0,0-1 0,12 2 0,-9 7 0,3-14 0,-1-1-852,-5 9 852,0 9 0,0-15 0,0-3 0,0 0 0,0 15 0,0-14 0,0 0 0,0 3 0,0-1 0,0 2 0,0 11 0,0-26 852,0 4-852,0 5 0,0-15 0,0 14 0,0 3 0,0-10 0,0 8 0</inkml:trace>
  <inkml:trace contextRef="#ctx0" brushRef="#br0" timeOffset="34999">2672 6033 24575,'0'19'0,"0"-5"0,0 17 0,0-9 0,0-4 0,0 2 0,0 5 0,0 2 0,0 3 0,0 2 0,0-6 0,0 1 0,0-1-928,0 6 1,0-2 927,0-6 0,0-3 0,0 10 447,0-16-447,-11 10 0,2-28 0,-5 12 0,9-21 0</inkml:trace>
  <inkml:trace contextRef="#ctx0" brushRef="#br0" timeOffset="37438">820 3823 24575,'-32'0'0,"10"0"0,-2 0 0,-1 0-2030,-6 6 2030,4-5 0,-3 0 0,-5 1 0,0 1-19,5 4 0,1-2 19,-7-4 0,1 1 0,14 4 0,3 0 0,-9-6 496,2 6-496,10-5 0,-10 5 0,11-6 0,-17 12 0,3-9 0,11 6 0,0-1 1013,-3-6-1013,2 4 559,16-6-559,-3 0 0,5 0 0,0 12 0,17-4 0,5 17 0,0-10 0,2 10 0,-11-16 0,2 9 0,-2-5 0,5 13 0,-10 8 0,6-6-422,-8 9 422,5-15 0,-8 4 0,9 5 0,-6-9 0,-6-3 0,1 0 0,7 1 0,2 0 0,0 6 0,1 1 0,-4-2 0,2-2 0,3-2 0,-1-2 0,-9 18 0,6-17 0,1 0 0,-7 1 0,-1 0 0,8-1 0,0 0 0,-8 7 0,-1 0 0,3-7 0,0-1 0,-2 4 0,-2 1 0,1-2 0,0-2 0,0 8 0,0 6 0,0-14 0,0-2 0,0 4 0,0 2 0,0 1 0,0 11 0,0-9 0,0-1-375,0-2 1,0-2 374,0 12 0,0-15 0,0 0 0,0 3 0,0 9 0,0-5 0,0-4 0,0 9 0,0-16 406,0 10-406,-6 1 0,5-4 0,-5 15 0,-6-15 0,11-3 0,-1 0 0,-4 1 0,1 0 382,4 0 1,2 1-383,-1 8 0,0 0 0,0-8 0,0 0-280,0 6 1,0-2 279,0 3 0,0-2 0,0 2 0,-3-6 0,0 0 0,2 8 0,0 0-242,-2-9 1,0-2 241,3 18 0,-11-9 0,9-9 0,1 1 0,-5 0 0,0 0 0,2-1 0,2 2 0,2 7 0,-1 1 0,-8 2 0,0 0 0,7-1 0,1 2-865,-5 3 0,0-1 865,3-13 0,0 0 0,3 5 0,-1 0 248,-2-7 0,0 1-248,-3 9 0,0 0 0,5-7 0,-1 0-1306,-3 7 0,-1-1 1306,0 0 0,4 9-206,-15-9 206,15-9 0,1 1 0,-8-3 0,0 0 0,8 3 0,0-1 1504,-4 3-1504,5 8 0,0-21 0,0 3 2830,0-12-2830,0 0 760,5 0-760,15 0 0,-2 0 0,3 0 0,3 0 0,1 0-462,2 0 1,-1 0 461,-6 0 0,-1 0 0,1 0 0,-1 0 0,3 0 0,14 0 0,-15-9 0,-2 0 0,6 5 0,4-14 0</inkml:trace>
  <inkml:trace contextRef="#ctx0" brushRef="#br0" timeOffset="39649">2910 3863 24575,'25'0'0,"-3"0"0,-3 0 0,1 0-964,13 0 964,-13 0 0,0 0 0,11 0 0,1 0 0,-3 0 0,0 0 0,5 0 0,-2 0 316,2 0-316,-11 0 160,-21 0-160,4 0 0,5 0 0,-8 0 488,9 6-488,-12-5 0,0 5 0,0-6 0,6 12 0,-5-9 0,5 14 0,-6 3 0,0 8 0,0 5 0,0-13 0,0-1 0,0 3 0,0 1 0,0 2 0,0 12 0,0-11 0,0 1-592,-1-4 1,2-1 591,5-2 0,0 0 0,-5 0 0,1 0 0,4 0 0,0-1 0,-6 1 0,0 0 0,0 5 0,0 2 0,0 5 0,0 2 0,0-7 0,0 3 0,0-1 0,0 5 0,0 0 0,0-2-782,0-5 1,0-2 0,0 0 781,1 11 0,-2-3 0,-5-13 0,0 0-90,2 10 1,-1 3 89,-7-2 0,-1 1 0,6 2 0,-1 0-627,-4-5 0,-1-1 627,6-8 0,0 0 0,0-1 0,0 1 0,-2 0 0,1 0 168,6 0 0,1 0-168,-8-1 0,0 1 0,8 6 0,1 0 0,-9-5 0,0 0 0,7-1 0,1 0 0,-5-1 0,0-1 0,6 10 0,-2-9 0,-1 1 0,-4 15 0,0 0 0,3-12 0,0 1 0,-6 5 0,2-1 0,6 9 0,-3-9 0,-7 5 0,11-13 0,-1-1 0,-7-2 0,0-1 0,8 12 0,-5 9 0,-6-9 0,11-9 0,-1 2 1096,-7 5 1,1-1-1097,6 6 0,-1-9 0,0-1 0,3 5 0,-12-4 192,9 9-192,-8-16 737,10 5 0,2 2-737,-7 15 0,5-5 0,0 1-81,-5 4 81,6-12 0,0-2 0,0-1-87,0 5 87,0 3 0,0-10 0,0 0 0,3 1 0,0 1 0,-3 7 0,2-1 0,7-10 0,-1-1 0,-5 16 0,9-8 843,-12 1-843,0 8 0,0-14 0,0 0 0,3 0 0,0-1 0,-1 9 0,3 3 0,-5-4 0,0-5 0,0 2 0,0 0 0,0 1 45,0-1 0,0 2-45,0-6 0,0 0 0,0 15 0,0-3 0,-5-7 0,-9 2 0,0-11 0,-11 8 0,-2-23 0,5 5 0,-15-6-867,9 0 867,9 5 0,-1 2-121,-8-6 0,-2 1 121,3 6 0,-1 1 0,-6-7 0,1-2 0,9 1 0,1-2 0,6-8 0,2-1 0,2-1 0,7-6 0</inkml:trace>
  <inkml:trace contextRef="#ctx0" brushRef="#br0" timeOffset="41075">3307 6919 24575,'-7'18'0,"0"1"0,-5 10 0,12-29 0,17 0 0,0 0 0,9 0 0,-1 0 0,2 0 0,-5 6 0,8-5 0,-3 23 0,-10-14 0,0 2 0,-5 4 0,-2 2 0,7 8 0,-17-1 0,0-4 0,-11-1 0,-10-6 0,-1 3 0,-1-12 0,-2-1 0,6 3 0,1-1 0,-9-2 0,1-2 0,-2-2 0,10 0 0</inkml:trace>
  <inkml:trace contextRef="#ctx0" brushRef="#br0" timeOffset="41371">3268 6959 24575,'24'-10'0,"0"0"0,0 0 0,12-4 0,-6 5 0,-16 9 0,11 0 0,-10 0 0,7-6 0,-1 0 0,-8 3 0,16-9 0</inkml:trace>
  <inkml:trace contextRef="#ctx0" brushRef="#br0" timeOffset="41786">3598 7104 24575,'22'11'0,"0"0"0,4 0 0,-5-4 0,-12-7 0,5 0 0,3-12 0,-14 3 0,9-16 0,-12 10 0,0-10 0,0 11 0,-12-11 0,3 10 0,-16 2 0,-1-5 0,-8 15 0,14-4 0,0 3 0,-2 15 0,-1-2 0,10 16 0,4-10 0,-3 16 0,12-21 0,0 19 0,12-20 0,-9 4 0,8-7 0</inkml:trace>
  <inkml:trace contextRef="#ctx0" brushRef="#br0" timeOffset="42087">3942 6998 24575,'22'12'0,"2"-3"0,-11 16 0,2-16 0,10 8 0,-11-4 0,0-4 0,3 9 0,-14-17 0,9 5 0,-12-6 0,0 0 0</inkml:trace>
  <inkml:trace contextRef="#ctx0" brushRef="#br0" timeOffset="42330">3942 6998 21602,'-13'31'0,"0"0"0,0 0 0,5-5 0,2 0 0,-2-5 0,-8-3 0,2-5 1428,11-3-1428,3 8 0,9-24 0,4 5 0,-7-5 0</inkml:trace>
  <inkml:trace contextRef="#ctx0" brushRef="#br0" timeOffset="42954">4326 6906 24575,'18'-17'0,"1"1"0,0 0 0,5 3 0,0 3 0,-2 8 0,5-16 0,-2 16 0,-11-10 0,0 24 0,-8-4 0,-6 17 0,0-10 0,-6 16 0,-13-9-651,8-3 0,0 0 651,-10 3 0,9 9 0,12-16 0,0 10 0,30-11 0,-18 2 0,1-1 0,7-4 0,-1 0 0,-7 5 0,-5 1 0,-1 3 0,-6 5 1302,0-10-1302,-17 10 0,-5-16 0,3 0 0,-2-1-335,1-6 0,0-2 335,0 3 0,1 0 0,-9-3 0,-9-6 0,9-7 0,6 4 0,4-3 0</inkml:trace>
  <inkml:trace contextRef="#ctx0" brushRef="#br0" timeOffset="53414">4180 4392 24575,'-33'0'0,"6"0"0,2 0 0,10 0 0,-10 0 0,11 0 0,-11 0 0,10 12 0,-16-3 0,21 4 0,-8 5 0,7-16 0,8 16 0,-9-5 0,12 14 0,0-5 0,0 15 0,0-9 0,-3-1 0,0 3-1063,2-3 0,0 2 1063,-2 7 0,1 0 0,1-6 0,2 0 0,-1 3 0,0-1 0,0-5 0,0 0-663,0-1 1,0 1 662,0 1 0,0 1 0,0-4 0,0 2 0,0-1 0,0 2 0,0 0 0,0 0 0,0 3 0,0 0 0,0 0-937,0 6 0,0-2 937,0-8 0,0-1 0,-6-4 0,0 1 0,4 3 0,1 0-250,-5-5 0,0 0 250,5 4 0,2 2 0,-1 2 0,0-1 0,0 4 0,0-4 0,0-1 0,0-5 0,0 4 1697,0-13-1697,0 5 1273,12-15-1273,-3 15 2179,4-17-2179,-7 5 676,6-6-676,-9 12 0,8-9 0,-5 8 0,-4-11 0,15 0 0,-8 0 0,4 0 0,5-17 0,-9-5 0,4 0 0,-7 4 0</inkml:trace>
  <inkml:trace contextRef="#ctx0" brushRef="#br0" timeOffset="54480">4141 4498 24575,'0'-22'0,"0"0"0,6-13 0,-5 35 0,5 0 0,-6 0 0,0 0 0,0 5 0,0 9 0,0-6 0,0 22 0,0-20 0,12 21 0,-9-16 0,8-2 0,-11 5 0,6-10 0,8 6 0,-6-8 0,4-6 0,0 0 0,-9 0 0,14 0 0,-3-6 0,0-13 0,0 8 0,-9-18 0,-5 26 0,12-9 0,-9 12 0,9 0 0,-6 0 0,-5 0 0,17 12 0,-9-9 0,16 9 0,-16-12 0,2 0 0,-5 0 0,-4 0 0,4 0 0,-6-12 0,0 3 0,0-4 0,0 7 0,0 6 0,0 0 0,0 0 0</inkml:trace>
  <inkml:trace contextRef="#ctx0" brushRef="#br0" timeOffset="54647">4564 4498 24575,'7'27'0,"1"0"0,-1 0 0,0 2 0,0 0 0,-3-3 0,-4-6 0,0-2 0,0 17 0</inkml:trace>
  <inkml:trace contextRef="#ctx0" brushRef="#br0" timeOffset="55413">4101 5014 24575,'0'-7'0,"0"1"0,0 6 0,0 0 0,0 6 0,0 7 0,0 13 0,0-4 0,0 9 0,0-16 0,0 10 0,0-11 0,0 0 0,18-8 0,-8-12 0,21-8 0,-22 0 0,8-11 0,-15 16 0,4-9 0,-6 17 0,11-5 0,4 12 0,6-5 0,4 5 0,-11-6 0,11 0 0,-10 0 0,-2 0 0,5 0 0,-15 0 0,9 0 0,-12 0 0,0-6-3277,6-7 2457,-5 4 1,5-2 0,-6 11 0</inkml:trace>
  <inkml:trace contextRef="#ctx0" brushRef="#br0" timeOffset="55730">4485 5093 20413,'31'-2'0,"0"-1"0,1 1 0,9-1 0,-10 6 0,-25 10 1963,-6 2-1963,0 10 705,0-11-705,-6 11 0,4-10 0,-15 10 363,14-16-363,-9 3 1131,24-6-1131,-9-5 0,14 5 0,2-6 0,3 0 0,-2-1 0,-1 2 0,3 11 0,-3-9 0,-13 8 0</inkml:trace>
  <inkml:trace contextRef="#ctx0" brushRef="#br0" timeOffset="56537">4061 5569 24575,'0'-22'0,"0"5"0,0 29 0,0-10 0,6 16 0,-4-5 0,4 2 0,-6-2 0,11 5 0,-8-9 0,9 4 0,-6 5 0,-5-15 0,5 8 0,-6-11 0,12 0 0,-9 0 0,15 0 0,-5-11 0,2 2 0,-2-16 0,4 16 0,-14-9 0,9 17 0,-12-5 0,0 6 0,12 0 0,-9 0 0,14 0 0,-3 0 0,0 0 0,11 0 0,-10 0 0,10 0 0,-10 0 0,-2-12 0,-7 9 0,-6-9 0,0 12 0,0 0 0,0 0 0</inkml:trace>
  <inkml:trace contextRef="#ctx0" brushRef="#br0" timeOffset="56982">4419 5689 24575,'25'-10'0,"0"1"0,1 0 0,4-8 0,-3 3 0,4 5 0,-22-3 0,3 24 0,-24 14 0,3 10-724,-3-13 0,-1-1 724,4 12 0,-2-8 0,11-1 352,0-10-352,11 10 0,-2-10 0,4 0 0,-1 1 0,-3 12 0,-9 5 0,-21-6 0,-1-2 548,-1-17 0,-2-1-548,-6 6-118,-3-13 0,17-2 1,17-3-1</inkml:trace>
  <inkml:trace contextRef="#ctx0" brushRef="#br0" timeOffset="58291">4524 4352 24575,'25'-3'0,"0"-1"0,4 1 0,-3 0 0,2 3-532,-9 1 0,1-2 532,0-5 0,0 0 0,9 5 0,-1-1 0,-6-4 0,0 1 0,8 3 0,-2 4 0,6 9 0,-8-8 348,-13 9-348,-7-12 177,-6 6-177,0-4 0,0 15 0,0-14 539,0 15-539,0-5 0,12 13 0,-9-4 0,6-4 0,0 1 0,-9 1 0,1 0 0,8 1 0,0 1-409,-8 4 1,1-1 408,9 3 0,-11 9 0,6-9 0,0 2 0,1 3 0,1-2 0,-1 1-847,-1 2 0,1 0 847,3-5 0,-2-1 0,-7-8 0,1 0 0,7-1 0,0 1 0,-9 0 0,1 0-347,8 3 0,0 0 347,-8-4 0,1 3 0,2 1 0,3 3 0,-1 0 0,1 5 0,-1 2 0,-2-1 0,-2 1 0,1-1 0,1-6 0,1-1 0,-2-1-603,-2 10 0,-2-2 603,1-6 0,0 0 0,0 5 0,0 1 0,0-3 0,0-1 0,0 6 0,0-1-459,0-4 1,0-1 458,0-1 0,0-1 0,0-2 0,0 0 0,0 5 0,0 0 0,0-8 0,0-1 0,0 3 0,0-1 714,0-2 0,0 0-714,0 9 0,0-1 0,0-6 0,0 1 0,0 6 0,0-1 0,0 6 0,0-8 666,0-1-666,0-10 1294,0 16-1294,-12-9 0,3 4 1940,-16-13-1940,11-7 0,-17-6 0,12 0 0,-2 0-162,-12 0 1,0 0-1,13 0 1,0 0-1,0 0 1,-1 0-1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23:19:42.225"/>
    </inkml:context>
    <inkml:brush xml:id="br0">
      <inkml:brushProperty name="width" value="0.05292" units="cm"/>
      <inkml:brushProperty name="height" value="0.05292" units="cm"/>
      <inkml:brushProperty name="color" value="#FF0000"/>
    </inkml:brush>
  </inkml:definitions>
  <inkml:trace contextRef="#ctx0" brushRef="#br0">6747 5080 24575,'0'0'0</inkml:trace>
  <inkml:trace contextRef="#ctx0" brushRef="#br0" timeOffset="1338">3069 4591 24575,'-34'11'0,"8"-2"0,1 4 0,10 5 0,-16-9 0,21 4 0,-8-7 0</inkml:trace>
  <inkml:trace contextRef="#ctx0" brushRef="#br0" timeOffset="2372">2765 4696 24575,'15'-14'0,"-4"2"0,-5 6 0,-4 5 0,4-5 0,-6-6 0,0 9 0,0-9 0,0 12 0,11 12 0,-8-3 0,15 16 0,-5-11 0,2 11 0,-1-10 0,3-3 0,4-2 0,3-4 0,4-4 0,0-4-728,3-3 0,-2-6 728,-8-8 0,-2 0 0,-2 8 0,-3 0 0,-6-14 0,-1 1 0,6 5 0,-7-12 0,6 31 0,-4 13 0,17 14 0,-10 7 0,-5-13 0,2 3 0,-3 0-250,-3 8 1,-2 0 249,2-7 0,1 1 0,-2-3 0,-3 1 0,-4-3-1278,-16 10 1278,-4-4 0,3-19 0,-2 0 0,2 4 0,-1 0 0,-2-5 0,-2-1-102,-5-2 1,-1 1 101,-1 1 0,1-1 0,5-4 0,1-2 0,1 1 0,4 0 0,4 0 0,2 0 0,7 0 0</inkml:trace>
  <inkml:trace contextRef="#ctx0" brushRef="#br0" timeOffset="2855">2871 4194 24575,'-19'22'0,"1"0"0,-2-1 0,5-7 0,13-14 0,-4 0 0,6-6 0,0-7 0,6-2 0,7 2 0,-4-5 0,21 15 0,-8-8 0,6 11 0,-9 11 0,-2-2 0,-14 16 0,15-10-3277,-17 10 2457,17-16 1,-15 2 0,9-11 0</inkml:trace>
  <inkml:trace contextRef="#ctx0" brushRef="#br0" timeOffset="3205">3545 4736 24575,'31'-6'0,"0"0"0,0 5 0,-5-1 0,-3-9 0,0 11 0,-21 0 0,3 0 0</inkml:trace>
  <inkml:trace contextRef="#ctx0" brushRef="#br0" timeOffset="3360">3519 4895 24575,'35'-7'0,"0"1"0,-1 0 0,4-3 0,0 0 0,-8 0 0,2-7 0,-14 7 0,0 0 0</inkml:trace>
  <inkml:trace contextRef="#ctx0" brushRef="#br0" timeOffset="3977">3942 4498 24575,'0'7'0,"0"11"0,0 8 0,0 10 0,0-16 0,0-1 0,0 8 0,0-14 0,0-7 0,6-6 0,13-18 0,9 8 0,-11-6 0,0 1 0,4 6 0,-4-2 0,-4 11 0,2 0 0,10 0 0,2 11 0,-6-6 0,3-1 0,0 3 0,1-1 0,-1-2 0,-1-2 0,3-2 0,-14 0 0,-6 0 0,-5-6 0,5-7 0,-6 4 0,0-2 0,0 11 0,0 0 0,0 0 0</inkml:trace>
  <inkml:trace contextRef="#ctx0" brushRef="#br0" timeOffset="4205">4643 4670 24575,'0'34'0,"0"0"0,0-10 0,0-1 0,0 13 0,0-9 0,0-5 0,0-3 0,-11-1 0,2-16 0,-4 10 0,7-12 0</inkml:trace>
  <inkml:trace contextRef="#ctx0" brushRef="#br0" timeOffset="5005">4815 4551 24575,'17'-15'0,"0"0"0,10-8 0,-2 11 0,-11 9 0,11-9 0,2 12 0,-11 18 0,2 4 0,-18 12-238,1-14 1,-2-2 237,-17 4 0,11-3 0,-2-1 0,-10-4 0,0 0 0,7 3 0,2 0 0,-10 3 0,15-8 0,10-24 0,9 3 0,0-16 0,17 11 0,-11-1 0,0-1 0,4 2 0,0 0-24,1-3 0,-3 0 24,-5 6 0,-1 2 0,9-9 0,-16 5 0,8 4 0,-15-3 0,4 12 0,-6 0 523,0 0-523,0 12 0,-6-3 0,-8 22 0,6-9 0,-2-1 0,2 2 0,7 6 0,-5 3 0,6-7 0,0-10 0,6-2 0,-5-7 0,17-6 0,2 0 0,0-8 0,0-1 0,3 4 0,1-12 0</inkml:trace>
  <inkml:trace contextRef="#ctx0" brushRef="#br0" timeOffset="5239">5411 4617 23392,'36'-4'0,"0"1"0,0-1 0,0 0 0,-1 1 0,2 0 0,-4 0 0,-6 1 0,8-4-1639,-14 6 1,-2-2 818,2-15 1,-10 14 0,-11-9 0</inkml:trace>
  <inkml:trace contextRef="#ctx0" brushRef="#br0" timeOffset="5455">5569 4511 24575,'0'36'0,"0"1"0,0-1 0,4-1 0,0 0 0,0-10 0,-1-10 0,9 10 0,-12-4 0,0-1 0,0-6 0,0-9 0</inkml:trace>
  <inkml:trace contextRef="#ctx0" brushRef="#br0" timeOffset="6195">6006 4419 24575,'0'-15'0,"0"3"0,0 30 0,0 16 0,0-4 0,0-7 0,0-3 0,0-5 0,0 16 0,0-9 0,0-2 0,0-8 0,12-12 0,-9 0 0,14-12 0,2 9 0,4-14 0,-4 8 0,0-1 0,3-18 0,-6 8 0,-1 0 0,-7-2 0,4-8 0,-12 28 0,6-16 0,7 16 0,14 2 0,-5 14 0,9 0 0,-17 11 0,11-16 0,-4 9 0,-6-17 0,2 5 0,-15-6 0,15 0 0,-14 0 0,9-6 0,-6-7 0,7-2 0,2-10 0,-2 11 0,5 0 0,-15 9 0,14 5 0,-15-12 0,16 9 0,-10-9 0,6 12 0,-9 0 0</inkml:trace>
  <inkml:trace contextRef="#ctx0" brushRef="#br0" timeOffset="6588">6734 4511 22178,'30'-2'0,"0"-1"0,1 1 0,3-2 0,-5 2 0,0 2 1161,-20 6-1161,4 13 202,-10 0-1,-6 2-201,-11 3 0,-2 0 0,6 0 0,0-1 0,-5-6 0,0-2 0,-3 10 205,15-10-205,-9-2 628,24 5-628,-3-15 0,12 3 0,6 0 0,-2-5 0,2-2 0,1 1-1093,0 0 1,1 0 0,0 0 506,8 0 1,0 0 0,-2 0 585,0 0 0,-2 0-513,3 0 0,-2 0 513,3 0 0,-30 11 0,-7-8 0,-23 9 0</inkml:trace>
  <inkml:trace contextRef="#ctx0" brushRef="#br0" timeOffset="10374">18772 4749 24575,'0'-22'0,"0"16"0,6 15 0,-4 16 0,15 2 0,-7-11 0,1 1 0,-1 1 0,2-2 0,19 5 0,-17-4 0,11-15 0,-10 4 0,16-12 0,-9-7 0,4-14 0,-13 5 0,-1-1 0,9-8 0,0 0 0,4 25 0,-11 12 0,9 12 0,3 7 0,-4-1 0,0 3-1007,-2 0 1,1 3 0,-2-2 1006,0 4 0,-4-2 0,-2 0 0,-8-3-646,-23 1 646,8-9 0,-2-1 0,-6-6 0,-4-2 0,-11 4 0,-3-2 0,11-6 0,0-2 0,-1 0 0,-7-1 0,-2-2 0,3 1-652,-4-2 0,3 0 652,-4-3 0,6 0 0,13 1 0,-5-4 0</inkml:trace>
  <inkml:trace contextRef="#ctx0" brushRef="#br0" timeOffset="10905">18627 4299 24575,'-4'31'0,"0"0"0,1-1 0,0-2 0,3-1 0,0 4 0,0-16 0,6-2 0,8-7 0,0-23 0,11 6 0,-16-6 0,-3-3 0,7-2 0,5-4 0,-9 1 0,16 10 0,1 2 0,8 7 0,-6 12 0,3-4 0,-17 15 0,11-14 0,-10 15 0,-2-5 0,5 2 0,-15-2 0,9-7 0</inkml:trace>
  <inkml:trace contextRef="#ctx0" brushRef="#br0" timeOffset="11221">19632 4749 19170,'29'0'0,"-1"0"0,0 0 0,9-1 0,-6 2 624,-6 11 0,-16-9 0,3 9 0</inkml:trace>
  <inkml:trace contextRef="#ctx0" brushRef="#br0" timeOffset="11388">19592 4961 24575,'31'-4'0,"0"0"0,-1 0 0,1-1 0,-1 1 0,2 1 0,0 0 0,0 1 0,-2-1 0,-6 1 0,1-1 0,-3 0 0,2 3 0,-1 0 0</inkml:trace>
  <inkml:trace contextRef="#ctx0" brushRef="#br0" timeOffset="12072">20227 4577 24575,'0'19'0,"0"-4"0,0 10 0,0 2 0,0 6 0,3-12 0,0-2 0,-1 3 0,15-4 0,-14-18 0,9 0 0,-12 0 0,6 0 0,13-18 0,3 14 0,-8-11 0,-1 0 0,0 6 0,4-4 0,-8-4 0,4 14 0,-7-9 0,6 12 0,-3 12 0,16-9 0,-16 14 0,8-4 0,-3-4 0,0 3 0,0-6 0,3-10 0,-14 8 0,9-22 0,-12 9 0,6-4 0,-5-4 0,5 14 0,-6-9 0,12 12 0,-3 0 0,16 12 0,-16-9 0,2 8 0</inkml:trace>
  <inkml:trace contextRef="#ctx0" brushRef="#br0" timeOffset="12305">20836 4802 24575,'12'23'0,"0"0"0,1 0 0,5 11 0,-1-5 0,-4-6 0,-4-6 0,3-17 0,-12 0 0</inkml:trace>
  <inkml:trace contextRef="#ctx0" brushRef="#br0" timeOffset="12994">21153 4591 19768,'31'-8'0,"-1"1"0,0-1 0,0 1 0,7-2 0,0 0 0,-7 4 0,4 5 0,-7 0 2243,-14 0-2243,-7 17 817,-6 11-817,-8-8 0,-2 1 0,0 0 0,-2-2 0,-1-5 0,-2-2 0,-1 1 0,1-1 422,1 3-422,0-2 1325,8-7-1325,6-6 0,0-6 0,6 5 0,8-17 0,0 9 0,1-3 0,1-1 0,12-1 0,-3-1 0,1-1 0,-1 5 0,-1 0 0,0-3 0,-1 1 0,3 0 0,-14-4 0,-12 14 0,0-9 0,-17 41 0,0-16 0,5 11 0,-2 1-1254,-11-3 1254,20-3 0,1 0 0,-8 3 0,12 9 0,12-10 0,5-13 0,4-2 0,3 0 0,4-2 0,0-2-332,0-1 1,1-1 0,-1-1 0,8 1-1,-4 0 1,3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3cda4ea0ac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3cda4ea0ac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3cda4ea0ac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3cda4ea0ac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3cda4ea0ac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3cda4ea0ac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117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3cda4ea0ac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3cda4ea0ac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513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3cda4ea0ac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3cda4ea0ac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5858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3cda4ea0ac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3cda4ea0ac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500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3cda4ea0ac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3cda4ea0ac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7556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3cda4ea0ac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3cda4ea0ac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839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3cda4ea0ac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3cda4ea0ac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6063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3cda4ea0ac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3cda4ea0ac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4648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3cda4ea0ac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3cda4ea0ac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3cda4ea0ac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3cda4ea0ac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5267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3cda4ea0ac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3cda4ea0ac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3cda4ea0ac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3cda4ea0ac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3cda4ea0ac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3cda4ea0ac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426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3cda4ea0ac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3cda4ea0ac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3cda4ea0ac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3cda4ea0ac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3cda4ea0ac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3cda4ea0ac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43919bf8f4_0_1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g243919bf8f4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3cda4ea0ac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3cda4ea0ac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3cda4ea0ac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3cda4ea0ac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3cda4ea0ac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3cda4ea0ac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3cda4ea0ac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3cda4ea0ac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3cda4ea0ac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3cda4ea0ac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3cda4ea0ac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3cda4ea0ac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972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9"/>
        <p:cNvGrpSpPr/>
        <p:nvPr/>
      </p:nvGrpSpPr>
      <p:grpSpPr>
        <a:xfrm>
          <a:off x="0" y="0"/>
          <a:ext cx="0" cy="0"/>
          <a:chOff x="0" y="0"/>
          <a:chExt cx="0" cy="0"/>
        </a:xfrm>
      </p:grpSpPr>
      <p:pic>
        <p:nvPicPr>
          <p:cNvPr id="10" name="Google Shape;10;p2" descr="Picture 6"/>
          <p:cNvPicPr preferRelativeResize="0"/>
          <p:nvPr/>
        </p:nvPicPr>
        <p:blipFill rotWithShape="1">
          <a:blip r:embed="rId2">
            <a:alphaModFix/>
          </a:blip>
          <a:srcRect l="1021" r="65262"/>
          <a:stretch/>
        </p:blipFill>
        <p:spPr>
          <a:xfrm>
            <a:off x="0" y="0"/>
            <a:ext cx="3082973" cy="5143500"/>
          </a:xfrm>
          <a:prstGeom prst="rect">
            <a:avLst/>
          </a:prstGeom>
          <a:noFill/>
          <a:ln>
            <a:noFill/>
          </a:ln>
        </p:spPr>
      </p:pic>
      <p:sp>
        <p:nvSpPr>
          <p:cNvPr id="11" name="Google Shape;11;p2"/>
          <p:cNvSpPr txBox="1"/>
          <p:nvPr/>
        </p:nvSpPr>
        <p:spPr>
          <a:xfrm>
            <a:off x="1218050" y="2277850"/>
            <a:ext cx="1717500" cy="2463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sz="1600" b="1" dirty="0">
              <a:solidFill>
                <a:schemeClr val="lt1"/>
              </a:solidFill>
              <a:latin typeface="Open Sans"/>
              <a:ea typeface="Open Sans"/>
              <a:cs typeface="Open Sans"/>
              <a:sym typeface="Open Sans"/>
            </a:endParaRPr>
          </a:p>
        </p:txBody>
      </p:sp>
      <p:cxnSp>
        <p:nvCxnSpPr>
          <p:cNvPr id="12" name="Google Shape;12;p2"/>
          <p:cNvCxnSpPr/>
          <p:nvPr/>
        </p:nvCxnSpPr>
        <p:spPr>
          <a:xfrm>
            <a:off x="3566900" y="2129900"/>
            <a:ext cx="5127900" cy="0"/>
          </a:xfrm>
          <a:prstGeom prst="straightConnector1">
            <a:avLst/>
          </a:prstGeom>
          <a:noFill/>
          <a:ln w="12700" cap="flat" cmpd="sng">
            <a:solidFill>
              <a:srgbClr val="A5A5A5"/>
            </a:solidFill>
            <a:prstDash val="solid"/>
            <a:miter lim="800000"/>
            <a:headEnd type="none" w="sm" len="sm"/>
            <a:tailEnd type="none" w="sm" len="sm"/>
          </a:ln>
        </p:spPr>
      </p:cxnSp>
      <p:pic>
        <p:nvPicPr>
          <p:cNvPr id="13" name="Google Shape;13;p2"/>
          <p:cNvPicPr preferRelativeResize="0"/>
          <p:nvPr/>
        </p:nvPicPr>
        <p:blipFill rotWithShape="1">
          <a:blip r:embed="rId3">
            <a:alphaModFix/>
          </a:blip>
          <a:srcRect/>
          <a:stretch/>
        </p:blipFill>
        <p:spPr>
          <a:xfrm>
            <a:off x="1219734" y="1238117"/>
            <a:ext cx="1558578" cy="989752"/>
          </a:xfrm>
          <a:prstGeom prst="rect">
            <a:avLst/>
          </a:prstGeom>
          <a:noFill/>
          <a:ln>
            <a:noFill/>
          </a:ln>
        </p:spPr>
      </p:pic>
      <p:pic>
        <p:nvPicPr>
          <p:cNvPr id="14" name="Google Shape;14;p2"/>
          <p:cNvPicPr preferRelativeResize="0"/>
          <p:nvPr/>
        </p:nvPicPr>
        <p:blipFill rotWithShape="1">
          <a:blip r:embed="rId4">
            <a:alphaModFix/>
          </a:blip>
          <a:srcRect l="72402"/>
          <a:stretch/>
        </p:blipFill>
        <p:spPr>
          <a:xfrm>
            <a:off x="6325925" y="4627850"/>
            <a:ext cx="2818076" cy="515650"/>
          </a:xfrm>
          <a:prstGeom prst="rect">
            <a:avLst/>
          </a:prstGeom>
          <a:noFill/>
          <a:ln>
            <a:noFill/>
          </a:ln>
        </p:spPr>
      </p:pic>
      <p:sp>
        <p:nvSpPr>
          <p:cNvPr id="15" name="Google Shape;15;p2"/>
          <p:cNvSpPr/>
          <p:nvPr/>
        </p:nvSpPr>
        <p:spPr>
          <a:xfrm>
            <a:off x="0" y="4953600"/>
            <a:ext cx="6325800" cy="189900"/>
          </a:xfrm>
          <a:prstGeom prst="rect">
            <a:avLst/>
          </a:prstGeom>
          <a:solidFill>
            <a:srgbClr val="C41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title"/>
          </p:nvPr>
        </p:nvSpPr>
        <p:spPr>
          <a:xfrm>
            <a:off x="3566900" y="1238125"/>
            <a:ext cx="5119800" cy="801300"/>
          </a:xfrm>
          <a:prstGeom prst="rect">
            <a:avLst/>
          </a:prstGeom>
        </p:spPr>
        <p:txBody>
          <a:bodyPr spcFirstLastPara="1" wrap="square" lIns="0" tIns="0" rIns="0" bIns="0" anchor="t" anchorCtr="0">
            <a:noAutofit/>
          </a:bodyPr>
          <a:lstStyle>
            <a:lvl1pPr lvl="0">
              <a:spcBef>
                <a:spcPts val="0"/>
              </a:spcBef>
              <a:spcAft>
                <a:spcPts val="0"/>
              </a:spcAft>
              <a:buClr>
                <a:srgbClr val="000000"/>
              </a:buClr>
              <a:buSzPts val="2400"/>
              <a:buNone/>
              <a:defRPr sz="2400">
                <a:solidFill>
                  <a:srgbClr val="000000"/>
                </a:solidFill>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7" name="Google Shape;17;p2"/>
          <p:cNvSpPr txBox="1">
            <a:spLocks noGrp="1"/>
          </p:cNvSpPr>
          <p:nvPr>
            <p:ph type="subTitle" idx="1"/>
          </p:nvPr>
        </p:nvSpPr>
        <p:spPr>
          <a:xfrm>
            <a:off x="3555550" y="2302475"/>
            <a:ext cx="5119800" cy="361200"/>
          </a:xfrm>
          <a:prstGeom prst="rect">
            <a:avLst/>
          </a:prstGeom>
        </p:spPr>
        <p:txBody>
          <a:bodyPr spcFirstLastPara="1" wrap="square" lIns="0" tIns="0" rIns="0" bIns="0" anchor="t" anchorCtr="0">
            <a:noAutofit/>
          </a:bodyPr>
          <a:lstStyle>
            <a:lvl1pPr lvl="0">
              <a:spcBef>
                <a:spcPts val="0"/>
              </a:spcBef>
              <a:spcAft>
                <a:spcPts val="0"/>
              </a:spcAft>
              <a:buClr>
                <a:srgbClr val="000000"/>
              </a:buClr>
              <a:buSzPts val="1400"/>
              <a:buFont typeface="Open Sans"/>
              <a:buNone/>
              <a:defRPr sz="1400" b="1">
                <a:solidFill>
                  <a:srgbClr val="000000"/>
                </a:solidFill>
                <a:latin typeface="Open Sans"/>
                <a:ea typeface="Open Sans"/>
                <a:cs typeface="Open Sans"/>
                <a:sym typeface="Open Sans"/>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18" name="Google Shape;18;p2"/>
          <p:cNvSpPr txBox="1">
            <a:spLocks noGrp="1"/>
          </p:cNvSpPr>
          <p:nvPr>
            <p:ph type="subTitle" idx="2"/>
          </p:nvPr>
        </p:nvSpPr>
        <p:spPr>
          <a:xfrm>
            <a:off x="3566900" y="2663675"/>
            <a:ext cx="5119800" cy="571500"/>
          </a:xfrm>
          <a:prstGeom prst="rect">
            <a:avLst/>
          </a:prstGeom>
        </p:spPr>
        <p:txBody>
          <a:bodyPr spcFirstLastPara="1" wrap="square" lIns="0" tIns="0" rIns="0" bIns="0" anchor="t" anchorCtr="0">
            <a:noAutofit/>
          </a:bodyPr>
          <a:lstStyle>
            <a:lvl1pPr lvl="0">
              <a:spcBef>
                <a:spcPts val="0"/>
              </a:spcBef>
              <a:spcAft>
                <a:spcPts val="0"/>
              </a:spcAft>
              <a:buClr>
                <a:srgbClr val="000000"/>
              </a:buClr>
              <a:buSzPts val="1400"/>
              <a:buNone/>
              <a:defRPr sz="1400">
                <a:solidFill>
                  <a:srgbClr val="000000"/>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Tree>
  </p:cSld>
  <p:clrMapOvr>
    <a:masterClrMapping/>
  </p:clrMapOvr>
  <p:extLst>
    <p:ext uri="{DCECCB84-F9BA-43D5-87BE-67443E8EF086}">
      <p15:sldGuideLst xmlns:p15="http://schemas.microsoft.com/office/powerpoint/2012/main">
        <p15:guide id="1" orient="horz" pos="780">
          <p15:clr>
            <a:srgbClr val="E46962"/>
          </p15:clr>
        </p15:guide>
        <p15:guide id="2" orient="horz" pos="1564">
          <p15:clr>
            <a:srgbClr val="E46962"/>
          </p15:clr>
        </p15:guide>
        <p15:guide id="3" orient="horz" pos="1787">
          <p15:clr>
            <a:srgbClr val="E46962"/>
          </p15:clr>
        </p15:guide>
        <p15:guide id="4" orient="horz" pos="1342">
          <p15:clr>
            <a:srgbClr val="E46962"/>
          </p15:clr>
        </p15:guide>
        <p15:guide id="5" orient="horz" pos="2736">
          <p15:clr>
            <a:srgbClr val="E46962"/>
          </p15:clr>
        </p15:guide>
        <p15:guide id="6" pos="2736">
          <p15:clr>
            <a:srgbClr val="E46962"/>
          </p15:clr>
        </p15:guide>
        <p15:guide id="7" pos="5472">
          <p15:clr>
            <a:srgbClr val="E46962"/>
          </p15:clr>
        </p15:guide>
        <p15:guide id="8" pos="1229">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ull-Slide Photo">
  <p:cSld name="Full-Slide Photo">
    <p:spTree>
      <p:nvGrpSpPr>
        <p:cNvPr id="1" name="Shape 74"/>
        <p:cNvGrpSpPr/>
        <p:nvPr/>
      </p:nvGrpSpPr>
      <p:grpSpPr>
        <a:xfrm>
          <a:off x="0" y="0"/>
          <a:ext cx="0" cy="0"/>
          <a:chOff x="0" y="0"/>
          <a:chExt cx="0" cy="0"/>
        </a:xfrm>
      </p:grpSpPr>
      <p:pic>
        <p:nvPicPr>
          <p:cNvPr id="75" name="Google Shape;75;p12"/>
          <p:cNvPicPr preferRelativeResize="0"/>
          <p:nvPr/>
        </p:nvPicPr>
        <p:blipFill rotWithShape="1">
          <a:blip r:embed="rId2">
            <a:alphaModFix/>
          </a:blip>
          <a:srcRect l="72402"/>
          <a:stretch/>
        </p:blipFill>
        <p:spPr>
          <a:xfrm>
            <a:off x="6325925" y="4627850"/>
            <a:ext cx="2818076" cy="515650"/>
          </a:xfrm>
          <a:prstGeom prst="rect">
            <a:avLst/>
          </a:prstGeom>
          <a:noFill/>
          <a:ln>
            <a:noFill/>
          </a:ln>
        </p:spPr>
      </p:pic>
      <p:sp>
        <p:nvSpPr>
          <p:cNvPr id="76" name="Google Shape;76;p12"/>
          <p:cNvSpPr/>
          <p:nvPr/>
        </p:nvSpPr>
        <p:spPr>
          <a:xfrm>
            <a:off x="0" y="4953600"/>
            <a:ext cx="6325800" cy="189900"/>
          </a:xfrm>
          <a:prstGeom prst="rect">
            <a:avLst/>
          </a:prstGeom>
          <a:solidFill>
            <a:srgbClr val="C41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2736">
          <p15:clr>
            <a:srgbClr val="E46962"/>
          </p15:clr>
        </p15:guide>
        <p15:guide id="2" pos="288">
          <p15:clr>
            <a:srgbClr val="E46962"/>
          </p15:clr>
        </p15:guide>
        <p15:guide id="3" orient="horz" pos="288">
          <p15:clr>
            <a:srgbClr val="E46962"/>
          </p15:clr>
        </p15:guide>
        <p15:guide id="4" pos="5472">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7"/>
        <p:cNvGrpSpPr/>
        <p:nvPr/>
      </p:nvGrpSpPr>
      <p:grpSpPr>
        <a:xfrm>
          <a:off x="0" y="0"/>
          <a:ext cx="0" cy="0"/>
          <a:chOff x="0" y="0"/>
          <a:chExt cx="0" cy="0"/>
        </a:xfrm>
      </p:grpSpPr>
      <p:sp>
        <p:nvSpPr>
          <p:cNvPr id="78" name="Google Shape;78;p13"/>
          <p:cNvSpPr txBox="1">
            <a:spLocks noGrp="1"/>
          </p:cNvSpPr>
          <p:nvPr>
            <p:ph type="ctrTitle"/>
          </p:nvPr>
        </p:nvSpPr>
        <p:spPr>
          <a:xfrm>
            <a:off x="311708" y="744575"/>
            <a:ext cx="8520600" cy="2052600"/>
          </a:xfrm>
          <a:prstGeom prst="rect">
            <a:avLst/>
          </a:prstGeom>
        </p:spPr>
        <p:txBody>
          <a:bodyPr spcFirstLastPara="1" wrap="square" lIns="34275" tIns="34275" rIns="34275" bIns="3427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9" name="Google Shape;79;p13"/>
          <p:cNvSpPr txBox="1">
            <a:spLocks noGrp="1"/>
          </p:cNvSpPr>
          <p:nvPr>
            <p:ph type="subTitle" idx="1"/>
          </p:nvPr>
        </p:nvSpPr>
        <p:spPr>
          <a:xfrm>
            <a:off x="311700" y="2834125"/>
            <a:ext cx="8520600" cy="792600"/>
          </a:xfrm>
          <a:prstGeom prst="rect">
            <a:avLst/>
          </a:prstGeom>
        </p:spPr>
        <p:txBody>
          <a:bodyPr spcFirstLastPara="1" wrap="square" lIns="68575" tIns="68575" rIns="68575" bIns="6857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0" name="Google Shape;80;p13"/>
          <p:cNvSpPr txBox="1">
            <a:spLocks noGrp="1"/>
          </p:cNvSpPr>
          <p:nvPr>
            <p:ph type="sldNum" idx="12"/>
          </p:nvPr>
        </p:nvSpPr>
        <p:spPr>
          <a:xfrm>
            <a:off x="8472458" y="4663217"/>
            <a:ext cx="548700" cy="207900"/>
          </a:xfrm>
          <a:prstGeom prst="rect">
            <a:avLst/>
          </a:prstGeom>
        </p:spPr>
        <p:txBody>
          <a:bodyPr spcFirstLastPara="1" wrap="square" lIns="34275" tIns="34275" rIns="34275" bIns="3427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Slide">
  <p:cSld name="Agenda Slide">
    <p:spTree>
      <p:nvGrpSpPr>
        <p:cNvPr id="1" name="Shape 19"/>
        <p:cNvGrpSpPr/>
        <p:nvPr/>
      </p:nvGrpSpPr>
      <p:grpSpPr>
        <a:xfrm>
          <a:off x="0" y="0"/>
          <a:ext cx="0" cy="0"/>
          <a:chOff x="0" y="0"/>
          <a:chExt cx="0" cy="0"/>
        </a:xfrm>
      </p:grpSpPr>
      <p:sp>
        <p:nvSpPr>
          <p:cNvPr id="20" name="Google Shape;20;p3"/>
          <p:cNvSpPr/>
          <p:nvPr/>
        </p:nvSpPr>
        <p:spPr>
          <a:xfrm>
            <a:off x="645183" y="377190"/>
            <a:ext cx="7853700" cy="4389000"/>
          </a:xfrm>
          <a:prstGeom prst="rect">
            <a:avLst/>
          </a:pr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cxnSp>
        <p:nvCxnSpPr>
          <p:cNvPr id="21" name="Google Shape;21;p3"/>
          <p:cNvCxnSpPr/>
          <p:nvPr/>
        </p:nvCxnSpPr>
        <p:spPr>
          <a:xfrm>
            <a:off x="457189" y="914395"/>
            <a:ext cx="8229900" cy="0"/>
          </a:xfrm>
          <a:prstGeom prst="straightConnector1">
            <a:avLst/>
          </a:prstGeom>
          <a:noFill/>
          <a:ln w="12700" cap="flat" cmpd="sng">
            <a:solidFill>
              <a:srgbClr val="A5A5A5"/>
            </a:solidFill>
            <a:prstDash val="solid"/>
            <a:miter lim="800000"/>
            <a:headEnd type="none" w="sm" len="sm"/>
            <a:tailEnd type="none" w="sm" len="sm"/>
          </a:ln>
        </p:spPr>
      </p:cxnSp>
      <p:sp>
        <p:nvSpPr>
          <p:cNvPr id="22" name="Google Shape;22;p3"/>
          <p:cNvSpPr txBox="1">
            <a:spLocks noGrp="1"/>
          </p:cNvSpPr>
          <p:nvPr>
            <p:ph type="title"/>
          </p:nvPr>
        </p:nvSpPr>
        <p:spPr>
          <a:xfrm>
            <a:off x="457200" y="343425"/>
            <a:ext cx="8229600" cy="476100"/>
          </a:xfrm>
          <a:prstGeom prst="rect">
            <a:avLst/>
          </a:prstGeom>
        </p:spPr>
        <p:txBody>
          <a:bodyPr spcFirstLastPara="1" wrap="square" lIns="34275" tIns="34275" rIns="34275" bIns="34275" anchor="t" anchorCtr="0">
            <a:normAutofit/>
          </a:bodyPr>
          <a:lstStyle>
            <a:lvl1pPr lvl="0">
              <a:spcBef>
                <a:spcPts val="0"/>
              </a:spcBef>
              <a:spcAft>
                <a:spcPts val="0"/>
              </a:spcAft>
              <a:buSzPts val="27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3" name="Google Shape;23;p3"/>
          <p:cNvSpPr txBox="1">
            <a:spLocks noGrp="1"/>
          </p:cNvSpPr>
          <p:nvPr>
            <p:ph type="body" idx="1"/>
          </p:nvPr>
        </p:nvSpPr>
        <p:spPr>
          <a:xfrm>
            <a:off x="457200" y="1155150"/>
            <a:ext cx="8229600" cy="3188100"/>
          </a:xfrm>
          <a:prstGeom prst="rect">
            <a:avLst/>
          </a:prstGeom>
        </p:spPr>
        <p:txBody>
          <a:bodyPr spcFirstLastPara="1" wrap="square" lIns="68575" tIns="68575" rIns="68575" bIns="68575" anchor="t" anchorCtr="0">
            <a:noAutofit/>
          </a:bodyPr>
          <a:lstStyle>
            <a:lvl1pPr marL="457200" lvl="0" indent="-323850">
              <a:spcBef>
                <a:spcPts val="0"/>
              </a:spcBef>
              <a:spcAft>
                <a:spcPts val="0"/>
              </a:spcAft>
              <a:buSzPts val="1500"/>
              <a:buChar char="●"/>
              <a:defRPr/>
            </a:lvl1pPr>
            <a:lvl2pPr marL="914400" lvl="1" indent="-323850">
              <a:spcBef>
                <a:spcPts val="0"/>
              </a:spcBef>
              <a:spcAft>
                <a:spcPts val="0"/>
              </a:spcAft>
              <a:buClr>
                <a:srgbClr val="000000"/>
              </a:buClr>
              <a:buSzPts val="1500"/>
              <a:buChar char="○"/>
              <a:defRPr>
                <a:solidFill>
                  <a:srgbClr val="000000"/>
                </a:solidFill>
              </a:defRPr>
            </a:lvl2pPr>
            <a:lvl3pPr marL="1371600" lvl="2" indent="-323850">
              <a:spcBef>
                <a:spcPts val="0"/>
              </a:spcBef>
              <a:spcAft>
                <a:spcPts val="0"/>
              </a:spcAft>
              <a:buClr>
                <a:srgbClr val="000000"/>
              </a:buClr>
              <a:buSzPts val="1500"/>
              <a:buChar char="■"/>
              <a:defRPr>
                <a:solidFill>
                  <a:srgbClr val="000000"/>
                </a:solidFill>
              </a:defRPr>
            </a:lvl3pPr>
            <a:lvl4pPr marL="1828800" lvl="3" indent="-323850">
              <a:spcBef>
                <a:spcPts val="0"/>
              </a:spcBef>
              <a:spcAft>
                <a:spcPts val="0"/>
              </a:spcAft>
              <a:buClr>
                <a:srgbClr val="000000"/>
              </a:buClr>
              <a:buSzPts val="1500"/>
              <a:buChar char="●"/>
              <a:defRPr>
                <a:solidFill>
                  <a:srgbClr val="000000"/>
                </a:solidFill>
              </a:defRPr>
            </a:lvl4pPr>
            <a:lvl5pPr marL="2286000" lvl="4" indent="-323850">
              <a:spcBef>
                <a:spcPts val="0"/>
              </a:spcBef>
              <a:spcAft>
                <a:spcPts val="0"/>
              </a:spcAft>
              <a:buClr>
                <a:srgbClr val="000000"/>
              </a:buClr>
              <a:buSzPts val="1500"/>
              <a:buChar char="○"/>
              <a:defRPr>
                <a:solidFill>
                  <a:srgbClr val="000000"/>
                </a:solidFill>
              </a:defRPr>
            </a:lvl5pPr>
            <a:lvl6pPr marL="2743200" lvl="5" indent="-323850">
              <a:spcBef>
                <a:spcPts val="0"/>
              </a:spcBef>
              <a:spcAft>
                <a:spcPts val="0"/>
              </a:spcAft>
              <a:buClr>
                <a:srgbClr val="000000"/>
              </a:buClr>
              <a:buSzPts val="1500"/>
              <a:buChar char="■"/>
              <a:defRPr>
                <a:solidFill>
                  <a:srgbClr val="000000"/>
                </a:solidFill>
              </a:defRPr>
            </a:lvl6pPr>
            <a:lvl7pPr marL="3200400" lvl="6" indent="-323850">
              <a:spcBef>
                <a:spcPts val="0"/>
              </a:spcBef>
              <a:spcAft>
                <a:spcPts val="0"/>
              </a:spcAft>
              <a:buClr>
                <a:srgbClr val="000000"/>
              </a:buClr>
              <a:buSzPts val="1500"/>
              <a:buChar char="●"/>
              <a:defRPr>
                <a:solidFill>
                  <a:srgbClr val="000000"/>
                </a:solidFill>
              </a:defRPr>
            </a:lvl7pPr>
            <a:lvl8pPr marL="3657600" lvl="7" indent="-323850">
              <a:spcBef>
                <a:spcPts val="0"/>
              </a:spcBef>
              <a:spcAft>
                <a:spcPts val="0"/>
              </a:spcAft>
              <a:buClr>
                <a:srgbClr val="000000"/>
              </a:buClr>
              <a:buSzPts val="1500"/>
              <a:buChar char="○"/>
              <a:defRPr>
                <a:solidFill>
                  <a:srgbClr val="000000"/>
                </a:solidFill>
              </a:defRPr>
            </a:lvl8pPr>
            <a:lvl9pPr marL="4114800" lvl="8" indent="-323850">
              <a:spcBef>
                <a:spcPts val="0"/>
              </a:spcBef>
              <a:spcAft>
                <a:spcPts val="0"/>
              </a:spcAft>
              <a:buClr>
                <a:srgbClr val="000000"/>
              </a:buClr>
              <a:buSzPts val="1500"/>
              <a:buChar char="■"/>
              <a:defRPr>
                <a:solidFill>
                  <a:srgbClr val="000000"/>
                </a:solidFill>
              </a:defRPr>
            </a:lvl9pPr>
          </a:lstStyle>
          <a:p>
            <a:endParaRPr/>
          </a:p>
        </p:txBody>
      </p:sp>
    </p:spTree>
  </p:cSld>
  <p:clrMapOvr>
    <a:masterClrMapping/>
  </p:clrMapOvr>
  <p:extLst>
    <p:ext uri="{DCECCB84-F9BA-43D5-87BE-67443E8EF086}">
      <p15:sldGuideLst xmlns:p15="http://schemas.microsoft.com/office/powerpoint/2012/main">
        <p15:guide id="1" pos="288">
          <p15:clr>
            <a:srgbClr val="E46962"/>
          </p15:clr>
        </p15:guide>
        <p15:guide id="2" pos="5472">
          <p15:clr>
            <a:srgbClr val="E46962"/>
          </p15:clr>
        </p15:guide>
        <p15:guide id="3" orient="horz" pos="2736">
          <p15:clr>
            <a:srgbClr val="E46962"/>
          </p15:clr>
        </p15:guide>
        <p15:guide id="4" orient="horz" pos="576">
          <p15:clr>
            <a:srgbClr val="E46962"/>
          </p15:clr>
        </p15:guide>
        <p15:guide id="5" orient="horz" pos="432">
          <p15:clr>
            <a:srgbClr val="E46962"/>
          </p15:clr>
        </p15:guide>
        <p15:guide id="6" orient="horz" pos="72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with Headline">
  <p:cSld name="Text with Headline">
    <p:spTree>
      <p:nvGrpSpPr>
        <p:cNvPr id="1" name="Shape 27"/>
        <p:cNvGrpSpPr/>
        <p:nvPr/>
      </p:nvGrpSpPr>
      <p:grpSpPr>
        <a:xfrm>
          <a:off x="0" y="0"/>
          <a:ext cx="0" cy="0"/>
          <a:chOff x="0" y="0"/>
          <a:chExt cx="0" cy="0"/>
        </a:xfrm>
      </p:grpSpPr>
      <p:cxnSp>
        <p:nvCxnSpPr>
          <p:cNvPr id="28" name="Google Shape;28;p5"/>
          <p:cNvCxnSpPr/>
          <p:nvPr/>
        </p:nvCxnSpPr>
        <p:spPr>
          <a:xfrm>
            <a:off x="457200" y="731520"/>
            <a:ext cx="8243400" cy="0"/>
          </a:xfrm>
          <a:prstGeom prst="straightConnector1">
            <a:avLst/>
          </a:prstGeom>
          <a:noFill/>
          <a:ln w="12700" cap="flat" cmpd="sng">
            <a:solidFill>
              <a:srgbClr val="A5A5A5"/>
            </a:solidFill>
            <a:prstDash val="solid"/>
            <a:miter lim="800000"/>
            <a:headEnd type="none" w="sm" len="sm"/>
            <a:tailEnd type="none" w="sm" len="sm"/>
          </a:ln>
        </p:spPr>
      </p:cxnSp>
      <p:sp>
        <p:nvSpPr>
          <p:cNvPr id="29" name="Google Shape;29;p5"/>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lvl1pPr lvl="0" rtl="0">
              <a:spcBef>
                <a:spcPts val="0"/>
              </a:spcBef>
              <a:spcAft>
                <a:spcPts val="0"/>
              </a:spcAft>
              <a:buClr>
                <a:srgbClr val="000000"/>
              </a:buClr>
              <a:buSzPts val="2700"/>
              <a:buNone/>
              <a:defRPr>
                <a:solidFill>
                  <a:srgbClr val="000000"/>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0" name="Google Shape;30;p5"/>
          <p:cNvSpPr txBox="1">
            <a:spLocks noGrp="1"/>
          </p:cNvSpPr>
          <p:nvPr>
            <p:ph type="body" idx="1"/>
          </p:nvPr>
        </p:nvSpPr>
        <p:spPr>
          <a:xfrm>
            <a:off x="457200" y="914400"/>
            <a:ext cx="8229600" cy="3429000"/>
          </a:xfrm>
          <a:prstGeom prst="rect">
            <a:avLst/>
          </a:prstGeom>
        </p:spPr>
        <p:txBody>
          <a:bodyPr spcFirstLastPara="1" wrap="square" lIns="0" tIns="0" rIns="0" bIns="0" anchor="t" anchorCtr="0">
            <a:noAutofit/>
          </a:bodyPr>
          <a:lstStyle>
            <a:lvl1pPr marL="457200" lvl="0" indent="-323850">
              <a:spcBef>
                <a:spcPts val="0"/>
              </a:spcBef>
              <a:spcAft>
                <a:spcPts val="0"/>
              </a:spcAft>
              <a:buSzPts val="1500"/>
              <a:buChar char="●"/>
              <a:defRPr/>
            </a:lvl1pPr>
            <a:lvl2pPr marL="914400" lvl="1" indent="-323850">
              <a:spcBef>
                <a:spcPts val="0"/>
              </a:spcBef>
              <a:spcAft>
                <a:spcPts val="0"/>
              </a:spcAft>
              <a:buClr>
                <a:srgbClr val="000000"/>
              </a:buClr>
              <a:buSzPts val="1500"/>
              <a:buChar char="○"/>
              <a:defRPr>
                <a:solidFill>
                  <a:srgbClr val="000000"/>
                </a:solidFill>
              </a:defRPr>
            </a:lvl2pPr>
            <a:lvl3pPr marL="1371600" lvl="2" indent="-323850">
              <a:spcBef>
                <a:spcPts val="0"/>
              </a:spcBef>
              <a:spcAft>
                <a:spcPts val="0"/>
              </a:spcAft>
              <a:buClr>
                <a:srgbClr val="000000"/>
              </a:buClr>
              <a:buSzPts val="1500"/>
              <a:buChar char="■"/>
              <a:defRPr>
                <a:solidFill>
                  <a:srgbClr val="000000"/>
                </a:solidFill>
              </a:defRPr>
            </a:lvl3pPr>
            <a:lvl4pPr marL="1828800" lvl="3" indent="-323850">
              <a:spcBef>
                <a:spcPts val="0"/>
              </a:spcBef>
              <a:spcAft>
                <a:spcPts val="0"/>
              </a:spcAft>
              <a:buClr>
                <a:srgbClr val="000000"/>
              </a:buClr>
              <a:buSzPts val="1500"/>
              <a:buChar char="●"/>
              <a:defRPr>
                <a:solidFill>
                  <a:srgbClr val="000000"/>
                </a:solidFill>
              </a:defRPr>
            </a:lvl4pPr>
            <a:lvl5pPr marL="2286000" lvl="4" indent="-323850">
              <a:spcBef>
                <a:spcPts val="0"/>
              </a:spcBef>
              <a:spcAft>
                <a:spcPts val="0"/>
              </a:spcAft>
              <a:buClr>
                <a:srgbClr val="000000"/>
              </a:buClr>
              <a:buSzPts val="1500"/>
              <a:buChar char="○"/>
              <a:defRPr>
                <a:solidFill>
                  <a:srgbClr val="000000"/>
                </a:solidFill>
              </a:defRPr>
            </a:lvl5pPr>
            <a:lvl6pPr marL="2743200" lvl="5" indent="-323850">
              <a:spcBef>
                <a:spcPts val="0"/>
              </a:spcBef>
              <a:spcAft>
                <a:spcPts val="0"/>
              </a:spcAft>
              <a:buClr>
                <a:srgbClr val="000000"/>
              </a:buClr>
              <a:buSzPts val="1500"/>
              <a:buChar char="■"/>
              <a:defRPr>
                <a:solidFill>
                  <a:srgbClr val="000000"/>
                </a:solidFill>
              </a:defRPr>
            </a:lvl6pPr>
            <a:lvl7pPr marL="3200400" lvl="6" indent="-323850">
              <a:spcBef>
                <a:spcPts val="0"/>
              </a:spcBef>
              <a:spcAft>
                <a:spcPts val="0"/>
              </a:spcAft>
              <a:buClr>
                <a:srgbClr val="000000"/>
              </a:buClr>
              <a:buSzPts val="1500"/>
              <a:buChar char="●"/>
              <a:defRPr>
                <a:solidFill>
                  <a:srgbClr val="000000"/>
                </a:solidFill>
              </a:defRPr>
            </a:lvl7pPr>
            <a:lvl8pPr marL="3657600" lvl="7" indent="-323850">
              <a:spcBef>
                <a:spcPts val="0"/>
              </a:spcBef>
              <a:spcAft>
                <a:spcPts val="0"/>
              </a:spcAft>
              <a:buClr>
                <a:srgbClr val="000000"/>
              </a:buClr>
              <a:buSzPts val="1500"/>
              <a:buChar char="○"/>
              <a:defRPr>
                <a:solidFill>
                  <a:srgbClr val="000000"/>
                </a:solidFill>
              </a:defRPr>
            </a:lvl8pPr>
            <a:lvl9pPr marL="4114800" lvl="8" indent="-323850">
              <a:spcBef>
                <a:spcPts val="0"/>
              </a:spcBef>
              <a:spcAft>
                <a:spcPts val="0"/>
              </a:spcAft>
              <a:buClr>
                <a:srgbClr val="000000"/>
              </a:buClr>
              <a:buSzPts val="1500"/>
              <a:buChar char="■"/>
              <a:defRPr>
                <a:solidFill>
                  <a:srgbClr val="000000"/>
                </a:solidFill>
              </a:defRPr>
            </a:lvl9pPr>
          </a:lstStyle>
          <a:p>
            <a:endParaRPr/>
          </a:p>
        </p:txBody>
      </p:sp>
      <p:pic>
        <p:nvPicPr>
          <p:cNvPr id="31" name="Google Shape;31;p5"/>
          <p:cNvPicPr preferRelativeResize="0"/>
          <p:nvPr/>
        </p:nvPicPr>
        <p:blipFill rotWithShape="1">
          <a:blip r:embed="rId2">
            <a:alphaModFix/>
          </a:blip>
          <a:srcRect l="72402"/>
          <a:stretch/>
        </p:blipFill>
        <p:spPr>
          <a:xfrm>
            <a:off x="6325925" y="4627850"/>
            <a:ext cx="2818076" cy="515650"/>
          </a:xfrm>
          <a:prstGeom prst="rect">
            <a:avLst/>
          </a:prstGeom>
          <a:noFill/>
          <a:ln>
            <a:noFill/>
          </a:ln>
        </p:spPr>
      </p:pic>
      <p:sp>
        <p:nvSpPr>
          <p:cNvPr id="32" name="Google Shape;32;p5"/>
          <p:cNvSpPr/>
          <p:nvPr/>
        </p:nvSpPr>
        <p:spPr>
          <a:xfrm>
            <a:off x="0" y="4953600"/>
            <a:ext cx="6325800" cy="189900"/>
          </a:xfrm>
          <a:prstGeom prst="rect">
            <a:avLst/>
          </a:prstGeom>
          <a:solidFill>
            <a:srgbClr val="C41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571">
          <p15:clr>
            <a:srgbClr val="E46962"/>
          </p15:clr>
        </p15:guide>
        <p15:guide id="4" orient="horz" pos="453">
          <p15:clr>
            <a:srgbClr val="E46962"/>
          </p15:clr>
        </p15:guide>
        <p15:guide id="5" pos="575">
          <p15:clr>
            <a:srgbClr val="E46962"/>
          </p15:clr>
        </p15:guide>
        <p15:guide id="6" orient="horz" pos="688">
          <p15:clr>
            <a:srgbClr val="E46962"/>
          </p15:clr>
        </p15:guide>
        <p15:guide id="7" orient="horz" pos="2736">
          <p15:clr>
            <a:srgbClr val="E46962"/>
          </p15:clr>
        </p15:guide>
        <p15:guide id="8" pos="5185">
          <p15:clr>
            <a:srgbClr val="E46962"/>
          </p15:clr>
        </p15:guide>
        <p15:guide id="9" orient="horz" pos="924">
          <p15:clr>
            <a:srgbClr val="E46962"/>
          </p15:clr>
        </p15:guide>
        <p15:guide id="10" orient="horz" pos="288">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m Up slide">
  <p:cSld name="Text with Headline_1">
    <p:spTree>
      <p:nvGrpSpPr>
        <p:cNvPr id="1" name="Shape 33"/>
        <p:cNvGrpSpPr/>
        <p:nvPr/>
      </p:nvGrpSpPr>
      <p:grpSpPr>
        <a:xfrm>
          <a:off x="0" y="0"/>
          <a:ext cx="0" cy="0"/>
          <a:chOff x="0" y="0"/>
          <a:chExt cx="0" cy="0"/>
        </a:xfrm>
      </p:grpSpPr>
      <p:cxnSp>
        <p:nvCxnSpPr>
          <p:cNvPr id="34" name="Google Shape;34;p6"/>
          <p:cNvCxnSpPr/>
          <p:nvPr/>
        </p:nvCxnSpPr>
        <p:spPr>
          <a:xfrm>
            <a:off x="904491" y="905854"/>
            <a:ext cx="7322100" cy="0"/>
          </a:xfrm>
          <a:prstGeom prst="straightConnector1">
            <a:avLst/>
          </a:prstGeom>
          <a:noFill/>
          <a:ln w="12700" cap="flat" cmpd="sng">
            <a:solidFill>
              <a:srgbClr val="A5A5A5"/>
            </a:solidFill>
            <a:prstDash val="solid"/>
            <a:miter lim="800000"/>
            <a:headEnd type="none" w="sm" len="sm"/>
            <a:tailEnd type="none" w="sm" len="sm"/>
          </a:ln>
        </p:spPr>
      </p:cxnSp>
      <p:sp>
        <p:nvSpPr>
          <p:cNvPr id="35" name="Google Shape;35;p6"/>
          <p:cNvSpPr txBox="1">
            <a:spLocks noGrp="1"/>
          </p:cNvSpPr>
          <p:nvPr>
            <p:ph type="title"/>
          </p:nvPr>
        </p:nvSpPr>
        <p:spPr>
          <a:xfrm>
            <a:off x="904500" y="405850"/>
            <a:ext cx="7326000" cy="435300"/>
          </a:xfrm>
          <a:prstGeom prst="rect">
            <a:avLst/>
          </a:prstGeom>
        </p:spPr>
        <p:txBody>
          <a:bodyPr spcFirstLastPara="1" wrap="square" lIns="0" tIns="0" rIns="0" bIns="0" anchor="t" anchorCtr="0">
            <a:normAutofit/>
          </a:bodyPr>
          <a:lstStyle>
            <a:lvl1pPr lvl="0" rtl="0">
              <a:spcBef>
                <a:spcPts val="0"/>
              </a:spcBef>
              <a:spcAft>
                <a:spcPts val="0"/>
              </a:spcAft>
              <a:buClr>
                <a:srgbClr val="000000"/>
              </a:buClr>
              <a:buSzPts val="2700"/>
              <a:buNone/>
              <a:defRPr>
                <a:solidFill>
                  <a:srgbClr val="000000"/>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6" name="Google Shape;36;p6"/>
          <p:cNvSpPr txBox="1">
            <a:spLocks noGrp="1"/>
          </p:cNvSpPr>
          <p:nvPr>
            <p:ph type="subTitle" idx="1"/>
          </p:nvPr>
        </p:nvSpPr>
        <p:spPr>
          <a:xfrm>
            <a:off x="904500" y="1050613"/>
            <a:ext cx="7326000" cy="399900"/>
          </a:xfrm>
          <a:prstGeom prst="rect">
            <a:avLst/>
          </a:prstGeom>
        </p:spPr>
        <p:txBody>
          <a:bodyPr spcFirstLastPara="1" wrap="square" lIns="0" tIns="0" rIns="0" bIns="0" anchor="t" anchorCtr="0">
            <a:noAutofit/>
          </a:bodyPr>
          <a:lstStyle>
            <a:lvl1pPr lvl="0" rtl="0">
              <a:spcBef>
                <a:spcPts val="0"/>
              </a:spcBef>
              <a:spcAft>
                <a:spcPts val="0"/>
              </a:spcAft>
              <a:buClr>
                <a:srgbClr val="000000"/>
              </a:buClr>
              <a:buSzPts val="1500"/>
              <a:buFont typeface="Open Sans SemiBold"/>
              <a:buNone/>
              <a:defRPr>
                <a:solidFill>
                  <a:srgbClr val="000000"/>
                </a:solidFill>
                <a:latin typeface="Open Sans SemiBold"/>
                <a:ea typeface="Open Sans SemiBold"/>
                <a:cs typeface="Open Sans SemiBold"/>
                <a:sym typeface="Open Sans SemiBold"/>
              </a:defRPr>
            </a:lvl1pPr>
            <a:lvl2pPr lvl="1" rtl="0">
              <a:spcBef>
                <a:spcPts val="0"/>
              </a:spcBef>
              <a:spcAft>
                <a:spcPts val="0"/>
              </a:spcAft>
              <a:buClr>
                <a:srgbClr val="5D5D5D"/>
              </a:buClr>
              <a:buSzPts val="1500"/>
              <a:buNone/>
              <a:defRPr>
                <a:solidFill>
                  <a:srgbClr val="5D5D5D"/>
                </a:solidFill>
              </a:defRPr>
            </a:lvl2pPr>
            <a:lvl3pPr lvl="2" rtl="0">
              <a:spcBef>
                <a:spcPts val="0"/>
              </a:spcBef>
              <a:spcAft>
                <a:spcPts val="0"/>
              </a:spcAft>
              <a:buClr>
                <a:srgbClr val="5D5D5D"/>
              </a:buClr>
              <a:buSzPts val="1500"/>
              <a:buNone/>
              <a:defRPr>
                <a:solidFill>
                  <a:srgbClr val="5D5D5D"/>
                </a:solidFill>
              </a:defRPr>
            </a:lvl3pPr>
            <a:lvl4pPr lvl="3" rtl="0">
              <a:spcBef>
                <a:spcPts val="0"/>
              </a:spcBef>
              <a:spcAft>
                <a:spcPts val="0"/>
              </a:spcAft>
              <a:buClr>
                <a:srgbClr val="5D5D5D"/>
              </a:buClr>
              <a:buSzPts val="1500"/>
              <a:buNone/>
              <a:defRPr>
                <a:solidFill>
                  <a:srgbClr val="5D5D5D"/>
                </a:solidFill>
              </a:defRPr>
            </a:lvl4pPr>
            <a:lvl5pPr lvl="4" rtl="0">
              <a:spcBef>
                <a:spcPts val="0"/>
              </a:spcBef>
              <a:spcAft>
                <a:spcPts val="0"/>
              </a:spcAft>
              <a:buClr>
                <a:srgbClr val="5D5D5D"/>
              </a:buClr>
              <a:buSzPts val="1500"/>
              <a:buNone/>
              <a:defRPr>
                <a:solidFill>
                  <a:srgbClr val="5D5D5D"/>
                </a:solidFill>
              </a:defRPr>
            </a:lvl5pPr>
            <a:lvl6pPr lvl="5" rtl="0">
              <a:spcBef>
                <a:spcPts val="0"/>
              </a:spcBef>
              <a:spcAft>
                <a:spcPts val="0"/>
              </a:spcAft>
              <a:buClr>
                <a:srgbClr val="5D5D5D"/>
              </a:buClr>
              <a:buSzPts val="1500"/>
              <a:buNone/>
              <a:defRPr>
                <a:solidFill>
                  <a:srgbClr val="5D5D5D"/>
                </a:solidFill>
              </a:defRPr>
            </a:lvl6pPr>
            <a:lvl7pPr lvl="6" rtl="0">
              <a:spcBef>
                <a:spcPts val="0"/>
              </a:spcBef>
              <a:spcAft>
                <a:spcPts val="0"/>
              </a:spcAft>
              <a:buClr>
                <a:srgbClr val="5D5D5D"/>
              </a:buClr>
              <a:buSzPts val="1500"/>
              <a:buNone/>
              <a:defRPr>
                <a:solidFill>
                  <a:srgbClr val="5D5D5D"/>
                </a:solidFill>
              </a:defRPr>
            </a:lvl7pPr>
            <a:lvl8pPr lvl="7" rtl="0">
              <a:spcBef>
                <a:spcPts val="0"/>
              </a:spcBef>
              <a:spcAft>
                <a:spcPts val="0"/>
              </a:spcAft>
              <a:buClr>
                <a:srgbClr val="5D5D5D"/>
              </a:buClr>
              <a:buSzPts val="1500"/>
              <a:buNone/>
              <a:defRPr>
                <a:solidFill>
                  <a:srgbClr val="5D5D5D"/>
                </a:solidFill>
              </a:defRPr>
            </a:lvl8pPr>
            <a:lvl9pPr lvl="8" rtl="0">
              <a:spcBef>
                <a:spcPts val="0"/>
              </a:spcBef>
              <a:spcAft>
                <a:spcPts val="0"/>
              </a:spcAft>
              <a:buClr>
                <a:srgbClr val="5D5D5D"/>
              </a:buClr>
              <a:buSzPts val="1500"/>
              <a:buNone/>
              <a:defRPr>
                <a:solidFill>
                  <a:srgbClr val="5D5D5D"/>
                </a:solidFill>
              </a:defRPr>
            </a:lvl9pPr>
          </a:lstStyle>
          <a:p>
            <a:endParaRPr/>
          </a:p>
        </p:txBody>
      </p:sp>
      <p:sp>
        <p:nvSpPr>
          <p:cNvPr id="37" name="Google Shape;37;p6"/>
          <p:cNvSpPr txBox="1">
            <a:spLocks noGrp="1"/>
          </p:cNvSpPr>
          <p:nvPr>
            <p:ph type="body" idx="2"/>
          </p:nvPr>
        </p:nvSpPr>
        <p:spPr>
          <a:xfrm>
            <a:off x="913375" y="1466400"/>
            <a:ext cx="7326000" cy="2925000"/>
          </a:xfrm>
          <a:prstGeom prst="rect">
            <a:avLst/>
          </a:prstGeom>
        </p:spPr>
        <p:txBody>
          <a:bodyPr spcFirstLastPara="1" wrap="square" lIns="0" tIns="0" rIns="0" bIns="0" anchor="t" anchorCtr="0">
            <a:noAutofit/>
          </a:bodyPr>
          <a:lstStyle>
            <a:lvl1pPr marL="457200" lvl="0" indent="-323850" rtl="0">
              <a:spcBef>
                <a:spcPts val="0"/>
              </a:spcBef>
              <a:spcAft>
                <a:spcPts val="0"/>
              </a:spcAft>
              <a:buSzPts val="1500"/>
              <a:buChar char="●"/>
              <a:defRPr/>
            </a:lvl1pPr>
            <a:lvl2pPr marL="914400" lvl="1" indent="-323850" rtl="0">
              <a:spcBef>
                <a:spcPts val="0"/>
              </a:spcBef>
              <a:spcAft>
                <a:spcPts val="0"/>
              </a:spcAft>
              <a:buClr>
                <a:srgbClr val="000000"/>
              </a:buClr>
              <a:buSzPts val="1500"/>
              <a:buChar char="○"/>
              <a:defRPr>
                <a:solidFill>
                  <a:srgbClr val="000000"/>
                </a:solidFill>
              </a:defRPr>
            </a:lvl2pPr>
            <a:lvl3pPr marL="1371600" lvl="2" indent="-323850" rtl="0">
              <a:spcBef>
                <a:spcPts val="0"/>
              </a:spcBef>
              <a:spcAft>
                <a:spcPts val="0"/>
              </a:spcAft>
              <a:buClr>
                <a:srgbClr val="000000"/>
              </a:buClr>
              <a:buSzPts val="1500"/>
              <a:buChar char="■"/>
              <a:defRPr>
                <a:solidFill>
                  <a:srgbClr val="000000"/>
                </a:solidFill>
              </a:defRPr>
            </a:lvl3pPr>
            <a:lvl4pPr marL="1828800" lvl="3" indent="-323850" rtl="0">
              <a:spcBef>
                <a:spcPts val="0"/>
              </a:spcBef>
              <a:spcAft>
                <a:spcPts val="0"/>
              </a:spcAft>
              <a:buClr>
                <a:srgbClr val="000000"/>
              </a:buClr>
              <a:buSzPts val="1500"/>
              <a:buChar char="●"/>
              <a:defRPr>
                <a:solidFill>
                  <a:srgbClr val="000000"/>
                </a:solidFill>
              </a:defRPr>
            </a:lvl4pPr>
            <a:lvl5pPr marL="2286000" lvl="4" indent="-323850" rtl="0">
              <a:spcBef>
                <a:spcPts val="0"/>
              </a:spcBef>
              <a:spcAft>
                <a:spcPts val="0"/>
              </a:spcAft>
              <a:buClr>
                <a:srgbClr val="000000"/>
              </a:buClr>
              <a:buSzPts val="1500"/>
              <a:buChar char="○"/>
              <a:defRPr>
                <a:solidFill>
                  <a:srgbClr val="000000"/>
                </a:solidFill>
              </a:defRPr>
            </a:lvl5pPr>
            <a:lvl6pPr marL="2743200" lvl="5" indent="-323850" rtl="0">
              <a:spcBef>
                <a:spcPts val="0"/>
              </a:spcBef>
              <a:spcAft>
                <a:spcPts val="0"/>
              </a:spcAft>
              <a:buClr>
                <a:srgbClr val="000000"/>
              </a:buClr>
              <a:buSzPts val="1500"/>
              <a:buChar char="■"/>
              <a:defRPr>
                <a:solidFill>
                  <a:srgbClr val="000000"/>
                </a:solidFill>
              </a:defRPr>
            </a:lvl6pPr>
            <a:lvl7pPr marL="3200400" lvl="6" indent="-323850" rtl="0">
              <a:spcBef>
                <a:spcPts val="0"/>
              </a:spcBef>
              <a:spcAft>
                <a:spcPts val="0"/>
              </a:spcAft>
              <a:buClr>
                <a:srgbClr val="000000"/>
              </a:buClr>
              <a:buSzPts val="1500"/>
              <a:buChar char="●"/>
              <a:defRPr>
                <a:solidFill>
                  <a:srgbClr val="000000"/>
                </a:solidFill>
              </a:defRPr>
            </a:lvl7pPr>
            <a:lvl8pPr marL="3657600" lvl="7" indent="-323850" rtl="0">
              <a:spcBef>
                <a:spcPts val="0"/>
              </a:spcBef>
              <a:spcAft>
                <a:spcPts val="0"/>
              </a:spcAft>
              <a:buClr>
                <a:srgbClr val="000000"/>
              </a:buClr>
              <a:buSzPts val="1500"/>
              <a:buChar char="○"/>
              <a:defRPr>
                <a:solidFill>
                  <a:srgbClr val="000000"/>
                </a:solidFill>
              </a:defRPr>
            </a:lvl8pPr>
            <a:lvl9pPr marL="4114800" lvl="8" indent="-323850" rtl="0">
              <a:spcBef>
                <a:spcPts val="0"/>
              </a:spcBef>
              <a:spcAft>
                <a:spcPts val="0"/>
              </a:spcAft>
              <a:buClr>
                <a:srgbClr val="000000"/>
              </a:buClr>
              <a:buSzPts val="1500"/>
              <a:buChar char="■"/>
              <a:defRPr>
                <a:solidFill>
                  <a:srgbClr val="000000"/>
                </a:solidFill>
              </a:defRPr>
            </a:lvl9pPr>
          </a:lstStyle>
          <a:p>
            <a:endParaRPr/>
          </a:p>
        </p:txBody>
      </p:sp>
      <p:pic>
        <p:nvPicPr>
          <p:cNvPr id="38" name="Google Shape;38;p6"/>
          <p:cNvPicPr preferRelativeResize="0"/>
          <p:nvPr/>
        </p:nvPicPr>
        <p:blipFill rotWithShape="1">
          <a:blip r:embed="rId2">
            <a:alphaModFix/>
          </a:blip>
          <a:srcRect l="72402"/>
          <a:stretch/>
        </p:blipFill>
        <p:spPr>
          <a:xfrm>
            <a:off x="6325925" y="4627850"/>
            <a:ext cx="2818076" cy="515650"/>
          </a:xfrm>
          <a:prstGeom prst="rect">
            <a:avLst/>
          </a:prstGeom>
          <a:noFill/>
          <a:ln>
            <a:noFill/>
          </a:ln>
        </p:spPr>
      </p:pic>
      <p:sp>
        <p:nvSpPr>
          <p:cNvPr id="39" name="Google Shape;39;p6"/>
          <p:cNvSpPr/>
          <p:nvPr/>
        </p:nvSpPr>
        <p:spPr>
          <a:xfrm>
            <a:off x="0" y="4953600"/>
            <a:ext cx="6325800" cy="189900"/>
          </a:xfrm>
          <a:prstGeom prst="rect">
            <a:avLst/>
          </a:prstGeom>
          <a:solidFill>
            <a:srgbClr val="C41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571">
          <p15:clr>
            <a:srgbClr val="E46962"/>
          </p15:clr>
        </p15:guide>
        <p15:guide id="4" orient="horz" pos="453">
          <p15:clr>
            <a:srgbClr val="E46962"/>
          </p15:clr>
        </p15:guide>
        <p15:guide id="5" pos="575">
          <p15:clr>
            <a:srgbClr val="E46962"/>
          </p15:clr>
        </p15:guide>
        <p15:guide id="6" orient="horz" pos="688">
          <p15:clr>
            <a:srgbClr val="E46962"/>
          </p15:clr>
        </p15:guide>
        <p15:guide id="7" orient="horz" pos="2736">
          <p15:clr>
            <a:srgbClr val="E46962"/>
          </p15:clr>
        </p15:guide>
        <p15:guide id="8" pos="5185">
          <p15:clr>
            <a:srgbClr val="E46962"/>
          </p15:clr>
        </p15:guide>
        <p15:guide id="9" orient="horz" pos="924">
          <p15:clr>
            <a:srgbClr val="E46962"/>
          </p15:clr>
        </p15:guide>
        <p15:guide id="10" orient="horz" pos="288">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Column">
  <p:cSld name="Two-Column">
    <p:spTree>
      <p:nvGrpSpPr>
        <p:cNvPr id="1" name="Shape 40"/>
        <p:cNvGrpSpPr/>
        <p:nvPr/>
      </p:nvGrpSpPr>
      <p:grpSpPr>
        <a:xfrm>
          <a:off x="0" y="0"/>
          <a:ext cx="0" cy="0"/>
          <a:chOff x="0" y="0"/>
          <a:chExt cx="0" cy="0"/>
        </a:xfrm>
      </p:grpSpPr>
      <p:pic>
        <p:nvPicPr>
          <p:cNvPr id="41" name="Google Shape;41;p7"/>
          <p:cNvPicPr preferRelativeResize="0"/>
          <p:nvPr/>
        </p:nvPicPr>
        <p:blipFill rotWithShape="1">
          <a:blip r:embed="rId2">
            <a:alphaModFix/>
          </a:blip>
          <a:srcRect l="72402"/>
          <a:stretch/>
        </p:blipFill>
        <p:spPr>
          <a:xfrm>
            <a:off x="6325925" y="4627850"/>
            <a:ext cx="2818076" cy="515650"/>
          </a:xfrm>
          <a:prstGeom prst="rect">
            <a:avLst/>
          </a:prstGeom>
          <a:noFill/>
          <a:ln>
            <a:noFill/>
          </a:ln>
        </p:spPr>
      </p:pic>
      <p:sp>
        <p:nvSpPr>
          <p:cNvPr id="42" name="Google Shape;42;p7"/>
          <p:cNvSpPr/>
          <p:nvPr/>
        </p:nvSpPr>
        <p:spPr>
          <a:xfrm>
            <a:off x="0" y="4953600"/>
            <a:ext cx="6325800" cy="189900"/>
          </a:xfrm>
          <a:prstGeom prst="rect">
            <a:avLst/>
          </a:prstGeom>
          <a:solidFill>
            <a:srgbClr val="C41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txBox="1">
            <a:spLocks noGrp="1"/>
          </p:cNvSpPr>
          <p:nvPr>
            <p:ph type="title"/>
          </p:nvPr>
        </p:nvSpPr>
        <p:spPr>
          <a:xfrm>
            <a:off x="1370044" y="309188"/>
            <a:ext cx="6404100" cy="592500"/>
          </a:xfrm>
          <a:prstGeom prst="rect">
            <a:avLst/>
          </a:prstGeom>
        </p:spPr>
        <p:txBody>
          <a:bodyPr spcFirstLastPara="1" wrap="square" lIns="34275" tIns="34275" rIns="34275" bIns="34275" anchor="ctr" anchorCtr="0">
            <a:normAutofit/>
          </a:bodyPr>
          <a:lstStyle>
            <a:lvl1pPr lvl="0" algn="ctr" rtl="0">
              <a:spcBef>
                <a:spcPts val="0"/>
              </a:spcBef>
              <a:spcAft>
                <a:spcPts val="0"/>
              </a:spcAft>
              <a:buClr>
                <a:srgbClr val="000000"/>
              </a:buClr>
              <a:buSzPts val="2700"/>
              <a:buNone/>
              <a:defRPr>
                <a:solidFill>
                  <a:srgbClr val="000000"/>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cxnSp>
        <p:nvCxnSpPr>
          <p:cNvPr id="44" name="Google Shape;44;p7"/>
          <p:cNvCxnSpPr/>
          <p:nvPr/>
        </p:nvCxnSpPr>
        <p:spPr>
          <a:xfrm>
            <a:off x="686850" y="914350"/>
            <a:ext cx="7773900" cy="0"/>
          </a:xfrm>
          <a:prstGeom prst="straightConnector1">
            <a:avLst/>
          </a:prstGeom>
          <a:noFill/>
          <a:ln w="12700" cap="flat" cmpd="sng">
            <a:solidFill>
              <a:srgbClr val="A5A5A5"/>
            </a:solidFill>
            <a:prstDash val="solid"/>
            <a:miter lim="800000"/>
            <a:headEnd type="none" w="sm" len="sm"/>
            <a:tailEnd type="none" w="sm" len="sm"/>
          </a:ln>
        </p:spPr>
      </p:cxnSp>
      <p:sp>
        <p:nvSpPr>
          <p:cNvPr id="45" name="Google Shape;45;p7"/>
          <p:cNvSpPr txBox="1">
            <a:spLocks noGrp="1"/>
          </p:cNvSpPr>
          <p:nvPr>
            <p:ph type="subTitle" idx="1"/>
          </p:nvPr>
        </p:nvSpPr>
        <p:spPr>
          <a:xfrm>
            <a:off x="685800" y="1036925"/>
            <a:ext cx="3657900" cy="369600"/>
          </a:xfrm>
          <a:prstGeom prst="rect">
            <a:avLst/>
          </a:prstGeom>
        </p:spPr>
        <p:txBody>
          <a:bodyPr spcFirstLastPara="1" wrap="square" lIns="0" tIns="0" rIns="0" bIns="0" anchor="t" anchorCtr="0">
            <a:noAutofit/>
          </a:bodyPr>
          <a:lstStyle>
            <a:lvl1pPr lvl="0" rtl="0">
              <a:spcBef>
                <a:spcPts val="0"/>
              </a:spcBef>
              <a:spcAft>
                <a:spcPts val="0"/>
              </a:spcAft>
              <a:buClr>
                <a:srgbClr val="5D5D5D"/>
              </a:buClr>
              <a:buSzPts val="1500"/>
              <a:buFont typeface="Open Sans"/>
              <a:buNone/>
              <a:defRPr b="1">
                <a:solidFill>
                  <a:srgbClr val="5D5D5D"/>
                </a:solidFill>
                <a:latin typeface="Open Sans"/>
                <a:ea typeface="Open Sans"/>
                <a:cs typeface="Open Sans"/>
                <a:sym typeface="Open Sans"/>
              </a:defRPr>
            </a:lvl1pPr>
            <a:lvl2pPr lvl="1" rtl="0">
              <a:spcBef>
                <a:spcPts val="0"/>
              </a:spcBef>
              <a:spcAft>
                <a:spcPts val="0"/>
              </a:spcAft>
              <a:buClr>
                <a:srgbClr val="5D5D5D"/>
              </a:buClr>
              <a:buSzPts val="1500"/>
              <a:buNone/>
              <a:defRPr>
                <a:solidFill>
                  <a:srgbClr val="5D5D5D"/>
                </a:solidFill>
              </a:defRPr>
            </a:lvl2pPr>
            <a:lvl3pPr lvl="2" rtl="0">
              <a:spcBef>
                <a:spcPts val="0"/>
              </a:spcBef>
              <a:spcAft>
                <a:spcPts val="0"/>
              </a:spcAft>
              <a:buClr>
                <a:srgbClr val="5D5D5D"/>
              </a:buClr>
              <a:buSzPts val="1500"/>
              <a:buNone/>
              <a:defRPr>
                <a:solidFill>
                  <a:srgbClr val="5D5D5D"/>
                </a:solidFill>
              </a:defRPr>
            </a:lvl3pPr>
            <a:lvl4pPr lvl="3" rtl="0">
              <a:spcBef>
                <a:spcPts val="0"/>
              </a:spcBef>
              <a:spcAft>
                <a:spcPts val="0"/>
              </a:spcAft>
              <a:buClr>
                <a:srgbClr val="5D5D5D"/>
              </a:buClr>
              <a:buSzPts val="1500"/>
              <a:buNone/>
              <a:defRPr>
                <a:solidFill>
                  <a:srgbClr val="5D5D5D"/>
                </a:solidFill>
              </a:defRPr>
            </a:lvl4pPr>
            <a:lvl5pPr lvl="4" rtl="0">
              <a:spcBef>
                <a:spcPts val="0"/>
              </a:spcBef>
              <a:spcAft>
                <a:spcPts val="0"/>
              </a:spcAft>
              <a:buClr>
                <a:srgbClr val="5D5D5D"/>
              </a:buClr>
              <a:buSzPts val="1500"/>
              <a:buNone/>
              <a:defRPr>
                <a:solidFill>
                  <a:srgbClr val="5D5D5D"/>
                </a:solidFill>
              </a:defRPr>
            </a:lvl5pPr>
            <a:lvl6pPr lvl="5" rtl="0">
              <a:spcBef>
                <a:spcPts val="0"/>
              </a:spcBef>
              <a:spcAft>
                <a:spcPts val="0"/>
              </a:spcAft>
              <a:buClr>
                <a:srgbClr val="5D5D5D"/>
              </a:buClr>
              <a:buSzPts val="1500"/>
              <a:buNone/>
              <a:defRPr>
                <a:solidFill>
                  <a:srgbClr val="5D5D5D"/>
                </a:solidFill>
              </a:defRPr>
            </a:lvl6pPr>
            <a:lvl7pPr lvl="6" rtl="0">
              <a:spcBef>
                <a:spcPts val="0"/>
              </a:spcBef>
              <a:spcAft>
                <a:spcPts val="0"/>
              </a:spcAft>
              <a:buClr>
                <a:srgbClr val="5D5D5D"/>
              </a:buClr>
              <a:buSzPts val="1500"/>
              <a:buNone/>
              <a:defRPr>
                <a:solidFill>
                  <a:srgbClr val="5D5D5D"/>
                </a:solidFill>
              </a:defRPr>
            </a:lvl7pPr>
            <a:lvl8pPr lvl="7" rtl="0">
              <a:spcBef>
                <a:spcPts val="0"/>
              </a:spcBef>
              <a:spcAft>
                <a:spcPts val="0"/>
              </a:spcAft>
              <a:buClr>
                <a:srgbClr val="5D5D5D"/>
              </a:buClr>
              <a:buSzPts val="1500"/>
              <a:buNone/>
              <a:defRPr>
                <a:solidFill>
                  <a:srgbClr val="5D5D5D"/>
                </a:solidFill>
              </a:defRPr>
            </a:lvl8pPr>
            <a:lvl9pPr lvl="8" rtl="0">
              <a:spcBef>
                <a:spcPts val="0"/>
              </a:spcBef>
              <a:spcAft>
                <a:spcPts val="0"/>
              </a:spcAft>
              <a:buClr>
                <a:srgbClr val="5D5D5D"/>
              </a:buClr>
              <a:buSzPts val="1500"/>
              <a:buNone/>
              <a:defRPr>
                <a:solidFill>
                  <a:srgbClr val="5D5D5D"/>
                </a:solidFill>
              </a:defRPr>
            </a:lvl9pPr>
          </a:lstStyle>
          <a:p>
            <a:endParaRPr/>
          </a:p>
        </p:txBody>
      </p:sp>
      <p:sp>
        <p:nvSpPr>
          <p:cNvPr id="46" name="Google Shape;46;p7"/>
          <p:cNvSpPr txBox="1">
            <a:spLocks noGrp="1"/>
          </p:cNvSpPr>
          <p:nvPr>
            <p:ph type="subTitle" idx="2"/>
          </p:nvPr>
        </p:nvSpPr>
        <p:spPr>
          <a:xfrm>
            <a:off x="4818401" y="1036925"/>
            <a:ext cx="3639900" cy="369600"/>
          </a:xfrm>
          <a:prstGeom prst="rect">
            <a:avLst/>
          </a:prstGeom>
        </p:spPr>
        <p:txBody>
          <a:bodyPr spcFirstLastPara="1" wrap="square" lIns="0" tIns="0" rIns="0" bIns="0" anchor="t" anchorCtr="0">
            <a:noAutofit/>
          </a:bodyPr>
          <a:lstStyle>
            <a:lvl1pPr lvl="0" rtl="0">
              <a:spcBef>
                <a:spcPts val="0"/>
              </a:spcBef>
              <a:spcAft>
                <a:spcPts val="0"/>
              </a:spcAft>
              <a:buClr>
                <a:srgbClr val="5D5D5D"/>
              </a:buClr>
              <a:buSzPts val="1500"/>
              <a:buFont typeface="Open Sans"/>
              <a:buNone/>
              <a:defRPr b="1">
                <a:solidFill>
                  <a:srgbClr val="5D5D5D"/>
                </a:solidFill>
                <a:latin typeface="Open Sans"/>
                <a:ea typeface="Open Sans"/>
                <a:cs typeface="Open Sans"/>
                <a:sym typeface="Open Sans"/>
              </a:defRPr>
            </a:lvl1pPr>
            <a:lvl2pPr lvl="1" rtl="0">
              <a:spcBef>
                <a:spcPts val="0"/>
              </a:spcBef>
              <a:spcAft>
                <a:spcPts val="0"/>
              </a:spcAft>
              <a:buClr>
                <a:srgbClr val="5D5D5D"/>
              </a:buClr>
              <a:buSzPts val="1500"/>
              <a:buNone/>
              <a:defRPr>
                <a:solidFill>
                  <a:srgbClr val="5D5D5D"/>
                </a:solidFill>
              </a:defRPr>
            </a:lvl2pPr>
            <a:lvl3pPr lvl="2" rtl="0">
              <a:spcBef>
                <a:spcPts val="0"/>
              </a:spcBef>
              <a:spcAft>
                <a:spcPts val="0"/>
              </a:spcAft>
              <a:buClr>
                <a:srgbClr val="5D5D5D"/>
              </a:buClr>
              <a:buSzPts val="1500"/>
              <a:buNone/>
              <a:defRPr>
                <a:solidFill>
                  <a:srgbClr val="5D5D5D"/>
                </a:solidFill>
              </a:defRPr>
            </a:lvl3pPr>
            <a:lvl4pPr lvl="3" rtl="0">
              <a:spcBef>
                <a:spcPts val="0"/>
              </a:spcBef>
              <a:spcAft>
                <a:spcPts val="0"/>
              </a:spcAft>
              <a:buClr>
                <a:srgbClr val="5D5D5D"/>
              </a:buClr>
              <a:buSzPts val="1500"/>
              <a:buNone/>
              <a:defRPr>
                <a:solidFill>
                  <a:srgbClr val="5D5D5D"/>
                </a:solidFill>
              </a:defRPr>
            </a:lvl4pPr>
            <a:lvl5pPr lvl="4" rtl="0">
              <a:spcBef>
                <a:spcPts val="0"/>
              </a:spcBef>
              <a:spcAft>
                <a:spcPts val="0"/>
              </a:spcAft>
              <a:buClr>
                <a:srgbClr val="5D5D5D"/>
              </a:buClr>
              <a:buSzPts val="1500"/>
              <a:buNone/>
              <a:defRPr>
                <a:solidFill>
                  <a:srgbClr val="5D5D5D"/>
                </a:solidFill>
              </a:defRPr>
            </a:lvl5pPr>
            <a:lvl6pPr lvl="5" rtl="0">
              <a:spcBef>
                <a:spcPts val="0"/>
              </a:spcBef>
              <a:spcAft>
                <a:spcPts val="0"/>
              </a:spcAft>
              <a:buClr>
                <a:srgbClr val="5D5D5D"/>
              </a:buClr>
              <a:buSzPts val="1500"/>
              <a:buNone/>
              <a:defRPr>
                <a:solidFill>
                  <a:srgbClr val="5D5D5D"/>
                </a:solidFill>
              </a:defRPr>
            </a:lvl6pPr>
            <a:lvl7pPr lvl="6" rtl="0">
              <a:spcBef>
                <a:spcPts val="0"/>
              </a:spcBef>
              <a:spcAft>
                <a:spcPts val="0"/>
              </a:spcAft>
              <a:buClr>
                <a:srgbClr val="5D5D5D"/>
              </a:buClr>
              <a:buSzPts val="1500"/>
              <a:buNone/>
              <a:defRPr>
                <a:solidFill>
                  <a:srgbClr val="5D5D5D"/>
                </a:solidFill>
              </a:defRPr>
            </a:lvl7pPr>
            <a:lvl8pPr lvl="7" rtl="0">
              <a:spcBef>
                <a:spcPts val="0"/>
              </a:spcBef>
              <a:spcAft>
                <a:spcPts val="0"/>
              </a:spcAft>
              <a:buClr>
                <a:srgbClr val="5D5D5D"/>
              </a:buClr>
              <a:buSzPts val="1500"/>
              <a:buNone/>
              <a:defRPr>
                <a:solidFill>
                  <a:srgbClr val="5D5D5D"/>
                </a:solidFill>
              </a:defRPr>
            </a:lvl8pPr>
            <a:lvl9pPr lvl="8" rtl="0">
              <a:spcBef>
                <a:spcPts val="0"/>
              </a:spcBef>
              <a:spcAft>
                <a:spcPts val="0"/>
              </a:spcAft>
              <a:buClr>
                <a:srgbClr val="5D5D5D"/>
              </a:buClr>
              <a:buSzPts val="1500"/>
              <a:buNone/>
              <a:defRPr>
                <a:solidFill>
                  <a:srgbClr val="5D5D5D"/>
                </a:solidFill>
              </a:defRPr>
            </a:lvl9pPr>
          </a:lstStyle>
          <a:p>
            <a:endParaRPr/>
          </a:p>
        </p:txBody>
      </p:sp>
      <p:cxnSp>
        <p:nvCxnSpPr>
          <p:cNvPr id="47" name="Google Shape;47;p7"/>
          <p:cNvCxnSpPr/>
          <p:nvPr/>
        </p:nvCxnSpPr>
        <p:spPr>
          <a:xfrm>
            <a:off x="4582113" y="1067925"/>
            <a:ext cx="0" cy="3045300"/>
          </a:xfrm>
          <a:prstGeom prst="straightConnector1">
            <a:avLst/>
          </a:prstGeom>
          <a:noFill/>
          <a:ln w="12700" cap="flat" cmpd="sng">
            <a:solidFill>
              <a:srgbClr val="A5A5A5"/>
            </a:solidFill>
            <a:prstDash val="solid"/>
            <a:miter lim="800000"/>
            <a:headEnd type="none" w="sm" len="sm"/>
            <a:tailEnd type="none" w="sm" len="sm"/>
          </a:ln>
        </p:spPr>
      </p:cxnSp>
      <p:sp>
        <p:nvSpPr>
          <p:cNvPr id="48" name="Google Shape;48;p7"/>
          <p:cNvSpPr txBox="1">
            <a:spLocks noGrp="1"/>
          </p:cNvSpPr>
          <p:nvPr>
            <p:ph type="body" idx="3"/>
          </p:nvPr>
        </p:nvSpPr>
        <p:spPr>
          <a:xfrm>
            <a:off x="686025" y="1529100"/>
            <a:ext cx="3657900" cy="2584200"/>
          </a:xfrm>
          <a:prstGeom prst="rect">
            <a:avLst/>
          </a:prstGeom>
        </p:spPr>
        <p:txBody>
          <a:bodyPr spcFirstLastPara="1" wrap="square" lIns="0" tIns="0" rIns="0" bIns="0" anchor="t" anchorCtr="0">
            <a:noAutofit/>
          </a:bodyPr>
          <a:lstStyle>
            <a:lvl1pPr marL="457200" lvl="0" indent="-323850">
              <a:spcBef>
                <a:spcPts val="0"/>
              </a:spcBef>
              <a:spcAft>
                <a:spcPts val="0"/>
              </a:spcAft>
              <a:buSzPts val="15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9" name="Google Shape;49;p7"/>
          <p:cNvSpPr txBox="1">
            <a:spLocks noGrp="1"/>
          </p:cNvSpPr>
          <p:nvPr>
            <p:ph type="body" idx="4"/>
          </p:nvPr>
        </p:nvSpPr>
        <p:spPr>
          <a:xfrm>
            <a:off x="4800600" y="1561000"/>
            <a:ext cx="3657900" cy="2552100"/>
          </a:xfrm>
          <a:prstGeom prst="rect">
            <a:avLst/>
          </a:prstGeom>
        </p:spPr>
        <p:txBody>
          <a:bodyPr spcFirstLastPara="1" wrap="square" lIns="0" tIns="0" rIns="0" bIns="0" anchor="t" anchorCtr="0">
            <a:noAutofit/>
          </a:bodyPr>
          <a:lstStyle>
            <a:lvl1pPr marL="457200" lvl="0" indent="-323850">
              <a:spcBef>
                <a:spcPts val="0"/>
              </a:spcBef>
              <a:spcAft>
                <a:spcPts val="0"/>
              </a:spcAft>
              <a:buSzPts val="15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Tree>
  </p:cSld>
  <p:clrMapOvr>
    <a:masterClrMapping/>
  </p:clrMapOvr>
  <p:extLst>
    <p:ext uri="{DCECCB84-F9BA-43D5-87BE-67443E8EF086}">
      <p15:sldGuideLst xmlns:p15="http://schemas.microsoft.com/office/powerpoint/2012/main">
        <p15:guide id="1" orient="horz" pos="2736">
          <p15:clr>
            <a:srgbClr val="E46962"/>
          </p15:clr>
        </p15:guide>
        <p15:guide id="2" orient="horz" pos="288">
          <p15:clr>
            <a:srgbClr val="E46962"/>
          </p15:clr>
        </p15:guide>
        <p15:guide id="3" orient="horz" pos="576">
          <p15:clr>
            <a:srgbClr val="E46962"/>
          </p15:clr>
        </p15:guide>
        <p15:guide id="4" pos="2880">
          <p15:clr>
            <a:srgbClr val="E46962"/>
          </p15:clr>
        </p15:guide>
        <p15:guide id="5" pos="432">
          <p15:clr>
            <a:srgbClr val="E46962"/>
          </p15:clr>
        </p15:guide>
        <p15:guide id="6" pos="5328">
          <p15:clr>
            <a:srgbClr val="E46962"/>
          </p15:clr>
        </p15:guide>
        <p15:guide id="7" pos="2736">
          <p15:clr>
            <a:srgbClr val="E46962"/>
          </p15:clr>
        </p15:guide>
        <p15:guide id="8" pos="302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earning Objectives Slide">
  <p:cSld name="Bulleted List">
    <p:spTree>
      <p:nvGrpSpPr>
        <p:cNvPr id="1" name="Shape 50"/>
        <p:cNvGrpSpPr/>
        <p:nvPr/>
      </p:nvGrpSpPr>
      <p:grpSpPr>
        <a:xfrm>
          <a:off x="0" y="0"/>
          <a:ext cx="0" cy="0"/>
          <a:chOff x="0" y="0"/>
          <a:chExt cx="0" cy="0"/>
        </a:xfrm>
      </p:grpSpPr>
      <p:pic>
        <p:nvPicPr>
          <p:cNvPr id="51" name="Google Shape;51;p8" descr="Picture 6"/>
          <p:cNvPicPr preferRelativeResize="0"/>
          <p:nvPr/>
        </p:nvPicPr>
        <p:blipFill rotWithShape="1">
          <a:blip r:embed="rId2">
            <a:alphaModFix/>
          </a:blip>
          <a:srcRect l="15643" r="70886"/>
          <a:stretch/>
        </p:blipFill>
        <p:spPr>
          <a:xfrm>
            <a:off x="0" y="0"/>
            <a:ext cx="913176" cy="5143500"/>
          </a:xfrm>
          <a:prstGeom prst="rect">
            <a:avLst/>
          </a:prstGeom>
          <a:noFill/>
          <a:ln>
            <a:noFill/>
          </a:ln>
        </p:spPr>
      </p:pic>
      <p:cxnSp>
        <p:nvCxnSpPr>
          <p:cNvPr id="52" name="Google Shape;52;p8"/>
          <p:cNvCxnSpPr/>
          <p:nvPr/>
        </p:nvCxnSpPr>
        <p:spPr>
          <a:xfrm>
            <a:off x="1256600" y="921000"/>
            <a:ext cx="7430400" cy="7800"/>
          </a:xfrm>
          <a:prstGeom prst="straightConnector1">
            <a:avLst/>
          </a:prstGeom>
          <a:noFill/>
          <a:ln w="9525" cap="flat" cmpd="sng">
            <a:solidFill>
              <a:srgbClr val="A5A5A5"/>
            </a:solidFill>
            <a:prstDash val="solid"/>
            <a:miter lim="800000"/>
            <a:headEnd type="none" w="sm" len="sm"/>
            <a:tailEnd type="none" w="sm" len="sm"/>
          </a:ln>
        </p:spPr>
      </p:cxnSp>
      <p:sp>
        <p:nvSpPr>
          <p:cNvPr id="53" name="Google Shape;53;p8"/>
          <p:cNvSpPr txBox="1">
            <a:spLocks noGrp="1"/>
          </p:cNvSpPr>
          <p:nvPr>
            <p:ph type="title"/>
          </p:nvPr>
        </p:nvSpPr>
        <p:spPr>
          <a:xfrm>
            <a:off x="1256600" y="457200"/>
            <a:ext cx="7430400" cy="526200"/>
          </a:xfrm>
          <a:prstGeom prst="rect">
            <a:avLst/>
          </a:prstGeom>
        </p:spPr>
        <p:txBody>
          <a:bodyPr spcFirstLastPara="1" wrap="square" lIns="0" tIns="0" rIns="0" bIns="0" anchor="t" anchorCtr="0">
            <a:normAutofit/>
          </a:bodyPr>
          <a:lstStyle>
            <a:lvl1pPr lvl="0" rtl="0">
              <a:spcBef>
                <a:spcPts val="0"/>
              </a:spcBef>
              <a:spcAft>
                <a:spcPts val="0"/>
              </a:spcAft>
              <a:buClr>
                <a:srgbClr val="000000"/>
              </a:buClr>
              <a:buSzPts val="2700"/>
              <a:buNone/>
              <a:defRPr>
                <a:solidFill>
                  <a:srgbClr val="000000"/>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54" name="Google Shape;54;p8"/>
          <p:cNvSpPr txBox="1">
            <a:spLocks noGrp="1"/>
          </p:cNvSpPr>
          <p:nvPr>
            <p:ph type="body" idx="1"/>
          </p:nvPr>
        </p:nvSpPr>
        <p:spPr>
          <a:xfrm>
            <a:off x="1257300" y="1084900"/>
            <a:ext cx="7429500" cy="2906700"/>
          </a:xfrm>
          <a:prstGeom prst="rect">
            <a:avLst/>
          </a:prstGeom>
        </p:spPr>
        <p:txBody>
          <a:bodyPr spcFirstLastPara="1" wrap="square" lIns="68575" tIns="68575" rIns="68575" bIns="68575" anchor="t" anchorCtr="0">
            <a:noAutofit/>
          </a:bodyPr>
          <a:lstStyle>
            <a:lvl1pPr marL="457200" lvl="0" indent="-323850" rtl="0">
              <a:spcBef>
                <a:spcPts val="0"/>
              </a:spcBef>
              <a:spcAft>
                <a:spcPts val="0"/>
              </a:spcAft>
              <a:buClr>
                <a:srgbClr val="000000"/>
              </a:buClr>
              <a:buSzPts val="1500"/>
              <a:buFont typeface="Open Sans"/>
              <a:buChar char="●"/>
              <a:defRPr>
                <a:solidFill>
                  <a:srgbClr val="000000"/>
                </a:solidFill>
                <a:latin typeface="Open Sans"/>
                <a:ea typeface="Open Sans"/>
                <a:cs typeface="Open Sans"/>
                <a:sym typeface="Open Sans"/>
              </a:defRPr>
            </a:lvl1pPr>
            <a:lvl2pPr marL="914400" lvl="1" indent="-323850" rtl="0">
              <a:spcBef>
                <a:spcPts val="0"/>
              </a:spcBef>
              <a:spcAft>
                <a:spcPts val="0"/>
              </a:spcAft>
              <a:buClr>
                <a:srgbClr val="5D5D5D"/>
              </a:buClr>
              <a:buSzPts val="1500"/>
              <a:buChar char="○"/>
              <a:defRPr>
                <a:solidFill>
                  <a:srgbClr val="5D5D5D"/>
                </a:solidFill>
              </a:defRPr>
            </a:lvl2pPr>
            <a:lvl3pPr marL="1371600" lvl="2" indent="-323850" rtl="0">
              <a:spcBef>
                <a:spcPts val="0"/>
              </a:spcBef>
              <a:spcAft>
                <a:spcPts val="0"/>
              </a:spcAft>
              <a:buClr>
                <a:srgbClr val="5D5D5D"/>
              </a:buClr>
              <a:buSzPts val="1500"/>
              <a:buChar char="■"/>
              <a:defRPr>
                <a:solidFill>
                  <a:srgbClr val="5D5D5D"/>
                </a:solidFill>
              </a:defRPr>
            </a:lvl3pPr>
            <a:lvl4pPr marL="1828800" lvl="3" indent="-323850" rtl="0">
              <a:spcBef>
                <a:spcPts val="0"/>
              </a:spcBef>
              <a:spcAft>
                <a:spcPts val="0"/>
              </a:spcAft>
              <a:buClr>
                <a:srgbClr val="5D5D5D"/>
              </a:buClr>
              <a:buSzPts val="1500"/>
              <a:buChar char="●"/>
              <a:defRPr>
                <a:solidFill>
                  <a:srgbClr val="5D5D5D"/>
                </a:solidFill>
              </a:defRPr>
            </a:lvl4pPr>
            <a:lvl5pPr marL="2286000" lvl="4" indent="-323850" rtl="0">
              <a:spcBef>
                <a:spcPts val="0"/>
              </a:spcBef>
              <a:spcAft>
                <a:spcPts val="0"/>
              </a:spcAft>
              <a:buClr>
                <a:srgbClr val="5D5D5D"/>
              </a:buClr>
              <a:buSzPts val="1500"/>
              <a:buChar char="○"/>
              <a:defRPr>
                <a:solidFill>
                  <a:srgbClr val="5D5D5D"/>
                </a:solidFill>
              </a:defRPr>
            </a:lvl5pPr>
            <a:lvl6pPr marL="2743200" lvl="5" indent="-323850" rtl="0">
              <a:spcBef>
                <a:spcPts val="0"/>
              </a:spcBef>
              <a:spcAft>
                <a:spcPts val="0"/>
              </a:spcAft>
              <a:buClr>
                <a:srgbClr val="5D5D5D"/>
              </a:buClr>
              <a:buSzPts val="1500"/>
              <a:buChar char="■"/>
              <a:defRPr>
                <a:solidFill>
                  <a:srgbClr val="5D5D5D"/>
                </a:solidFill>
              </a:defRPr>
            </a:lvl6pPr>
            <a:lvl7pPr marL="3200400" lvl="6" indent="-323850" rtl="0">
              <a:spcBef>
                <a:spcPts val="0"/>
              </a:spcBef>
              <a:spcAft>
                <a:spcPts val="0"/>
              </a:spcAft>
              <a:buClr>
                <a:srgbClr val="5D5D5D"/>
              </a:buClr>
              <a:buSzPts val="1500"/>
              <a:buChar char="●"/>
              <a:defRPr>
                <a:solidFill>
                  <a:srgbClr val="5D5D5D"/>
                </a:solidFill>
              </a:defRPr>
            </a:lvl7pPr>
            <a:lvl8pPr marL="3657600" lvl="7" indent="-323850" rtl="0">
              <a:spcBef>
                <a:spcPts val="0"/>
              </a:spcBef>
              <a:spcAft>
                <a:spcPts val="0"/>
              </a:spcAft>
              <a:buClr>
                <a:srgbClr val="5D5D5D"/>
              </a:buClr>
              <a:buSzPts val="1500"/>
              <a:buChar char="○"/>
              <a:defRPr>
                <a:solidFill>
                  <a:srgbClr val="5D5D5D"/>
                </a:solidFill>
              </a:defRPr>
            </a:lvl8pPr>
            <a:lvl9pPr marL="4114800" lvl="8" indent="-323850" rtl="0">
              <a:spcBef>
                <a:spcPts val="0"/>
              </a:spcBef>
              <a:spcAft>
                <a:spcPts val="0"/>
              </a:spcAft>
              <a:buClr>
                <a:srgbClr val="5D5D5D"/>
              </a:buClr>
              <a:buSzPts val="1500"/>
              <a:buChar char="■"/>
              <a:defRPr>
                <a:solidFill>
                  <a:srgbClr val="5D5D5D"/>
                </a:solidFill>
              </a:defRPr>
            </a:lvl9pPr>
          </a:lstStyle>
          <a:p>
            <a:endParaRPr/>
          </a:p>
        </p:txBody>
      </p:sp>
    </p:spTree>
  </p:cSld>
  <p:clrMapOvr>
    <a:masterClrMapping/>
  </p:clrMapOvr>
  <p:extLst>
    <p:ext uri="{DCECCB84-F9BA-43D5-87BE-67443E8EF086}">
      <p15:sldGuideLst xmlns:p15="http://schemas.microsoft.com/office/powerpoint/2012/main">
        <p15:guide id="1" orient="horz" pos="576">
          <p15:clr>
            <a:srgbClr val="E46962"/>
          </p15:clr>
        </p15:guide>
        <p15:guide id="2" orient="horz" pos="2736">
          <p15:clr>
            <a:srgbClr val="E46962"/>
          </p15:clr>
        </p15:guide>
        <p15:guide id="3" pos="575">
          <p15:clr>
            <a:srgbClr val="E46962"/>
          </p15:clr>
        </p15:guide>
        <p15:guide id="4" pos="792">
          <p15:clr>
            <a:srgbClr val="E46962"/>
          </p15:clr>
        </p15:guide>
        <p15:guide id="5" pos="5472">
          <p15:clr>
            <a:srgbClr val="E46962"/>
          </p15:clr>
        </p15:guide>
        <p15:guide id="7" orient="horz" pos="288">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55"/>
        <p:cNvGrpSpPr/>
        <p:nvPr/>
      </p:nvGrpSpPr>
      <p:grpSpPr>
        <a:xfrm>
          <a:off x="0" y="0"/>
          <a:ext cx="0" cy="0"/>
          <a:chOff x="0" y="0"/>
          <a:chExt cx="0" cy="0"/>
        </a:xfrm>
      </p:grpSpPr>
      <p:sp>
        <p:nvSpPr>
          <p:cNvPr id="56" name="Google Shape;56;p9"/>
          <p:cNvSpPr txBox="1">
            <a:spLocks noGrp="1"/>
          </p:cNvSpPr>
          <p:nvPr>
            <p:ph type="subTitle" idx="1"/>
          </p:nvPr>
        </p:nvSpPr>
        <p:spPr>
          <a:xfrm>
            <a:off x="914400" y="1030950"/>
            <a:ext cx="7317000" cy="456000"/>
          </a:xfrm>
          <a:prstGeom prst="rect">
            <a:avLst/>
          </a:prstGeom>
        </p:spPr>
        <p:txBody>
          <a:bodyPr spcFirstLastPara="1" wrap="square" lIns="0" tIns="0" rIns="0" bIns="0" anchor="t" anchorCtr="0">
            <a:noAutofit/>
          </a:bodyPr>
          <a:lstStyle>
            <a:lvl1pPr lvl="0">
              <a:spcBef>
                <a:spcPts val="0"/>
              </a:spcBef>
              <a:spcAft>
                <a:spcPts val="0"/>
              </a:spcAft>
              <a:buClr>
                <a:srgbClr val="5D5D5D"/>
              </a:buClr>
              <a:buSzPts val="1500"/>
              <a:buFont typeface="Open Sans"/>
              <a:buNone/>
              <a:defRPr b="1">
                <a:solidFill>
                  <a:srgbClr val="5D5D5D"/>
                </a:solidFill>
                <a:latin typeface="Open Sans"/>
                <a:ea typeface="Open Sans"/>
                <a:cs typeface="Open Sans"/>
                <a:sym typeface="Open Sans"/>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cxnSp>
        <p:nvCxnSpPr>
          <p:cNvPr id="57" name="Google Shape;57;p9"/>
          <p:cNvCxnSpPr/>
          <p:nvPr/>
        </p:nvCxnSpPr>
        <p:spPr>
          <a:xfrm>
            <a:off x="914400" y="914294"/>
            <a:ext cx="7327800" cy="0"/>
          </a:xfrm>
          <a:prstGeom prst="straightConnector1">
            <a:avLst/>
          </a:prstGeom>
          <a:noFill/>
          <a:ln w="12700" cap="flat" cmpd="sng">
            <a:solidFill>
              <a:srgbClr val="A5A5A5"/>
            </a:solidFill>
            <a:prstDash val="solid"/>
            <a:miter lim="800000"/>
            <a:headEnd type="none" w="sm" len="sm"/>
            <a:tailEnd type="none" w="sm" len="sm"/>
          </a:ln>
        </p:spPr>
      </p:cxnSp>
      <p:sp>
        <p:nvSpPr>
          <p:cNvPr id="58" name="Google Shape;58;p9"/>
          <p:cNvSpPr txBox="1">
            <a:spLocks noGrp="1"/>
          </p:cNvSpPr>
          <p:nvPr>
            <p:ph type="title"/>
          </p:nvPr>
        </p:nvSpPr>
        <p:spPr>
          <a:xfrm>
            <a:off x="912625" y="458300"/>
            <a:ext cx="7317000" cy="456000"/>
          </a:xfrm>
          <a:prstGeom prst="rect">
            <a:avLst/>
          </a:prstGeom>
        </p:spPr>
        <p:txBody>
          <a:bodyPr spcFirstLastPara="1" wrap="square" lIns="0" tIns="0" rIns="0" bIns="0" anchor="t" anchorCtr="0">
            <a:normAutofit/>
          </a:bodyPr>
          <a:lstStyle>
            <a:lvl1pPr lvl="0" rtl="0">
              <a:spcBef>
                <a:spcPts val="0"/>
              </a:spcBef>
              <a:spcAft>
                <a:spcPts val="0"/>
              </a:spcAft>
              <a:buSzPts val="2700"/>
              <a:buNone/>
              <a:defRPr/>
            </a:lvl1pPr>
            <a:lvl2pPr lvl="1" rtl="0">
              <a:spcBef>
                <a:spcPts val="0"/>
              </a:spcBef>
              <a:spcAft>
                <a:spcPts val="0"/>
              </a:spcAft>
              <a:buClr>
                <a:srgbClr val="000000"/>
              </a:buClr>
              <a:buSzPts val="3300"/>
              <a:buNone/>
              <a:defRPr>
                <a:solidFill>
                  <a:srgbClr val="000000"/>
                </a:solidFill>
              </a:defRPr>
            </a:lvl2pPr>
            <a:lvl3pPr lvl="2" rtl="0">
              <a:spcBef>
                <a:spcPts val="0"/>
              </a:spcBef>
              <a:spcAft>
                <a:spcPts val="0"/>
              </a:spcAft>
              <a:buClr>
                <a:srgbClr val="000000"/>
              </a:buClr>
              <a:buSzPts val="3300"/>
              <a:buNone/>
              <a:defRPr>
                <a:solidFill>
                  <a:srgbClr val="000000"/>
                </a:solidFill>
              </a:defRPr>
            </a:lvl3pPr>
            <a:lvl4pPr lvl="3" rtl="0">
              <a:spcBef>
                <a:spcPts val="0"/>
              </a:spcBef>
              <a:spcAft>
                <a:spcPts val="0"/>
              </a:spcAft>
              <a:buClr>
                <a:srgbClr val="000000"/>
              </a:buClr>
              <a:buSzPts val="3300"/>
              <a:buNone/>
              <a:defRPr>
                <a:solidFill>
                  <a:srgbClr val="000000"/>
                </a:solidFill>
              </a:defRPr>
            </a:lvl4pPr>
            <a:lvl5pPr lvl="4" rtl="0">
              <a:spcBef>
                <a:spcPts val="0"/>
              </a:spcBef>
              <a:spcAft>
                <a:spcPts val="0"/>
              </a:spcAft>
              <a:buClr>
                <a:srgbClr val="000000"/>
              </a:buClr>
              <a:buSzPts val="3300"/>
              <a:buNone/>
              <a:defRPr>
                <a:solidFill>
                  <a:srgbClr val="000000"/>
                </a:solidFill>
              </a:defRPr>
            </a:lvl5pPr>
            <a:lvl6pPr lvl="5" rtl="0">
              <a:spcBef>
                <a:spcPts val="0"/>
              </a:spcBef>
              <a:spcAft>
                <a:spcPts val="0"/>
              </a:spcAft>
              <a:buClr>
                <a:srgbClr val="000000"/>
              </a:buClr>
              <a:buSzPts val="3300"/>
              <a:buNone/>
              <a:defRPr>
                <a:solidFill>
                  <a:srgbClr val="000000"/>
                </a:solidFill>
              </a:defRPr>
            </a:lvl6pPr>
            <a:lvl7pPr lvl="6" rtl="0">
              <a:spcBef>
                <a:spcPts val="0"/>
              </a:spcBef>
              <a:spcAft>
                <a:spcPts val="0"/>
              </a:spcAft>
              <a:buClr>
                <a:srgbClr val="000000"/>
              </a:buClr>
              <a:buSzPts val="3300"/>
              <a:buNone/>
              <a:defRPr>
                <a:solidFill>
                  <a:srgbClr val="000000"/>
                </a:solidFill>
              </a:defRPr>
            </a:lvl7pPr>
            <a:lvl8pPr lvl="7" rtl="0">
              <a:spcBef>
                <a:spcPts val="0"/>
              </a:spcBef>
              <a:spcAft>
                <a:spcPts val="0"/>
              </a:spcAft>
              <a:buClr>
                <a:srgbClr val="000000"/>
              </a:buClr>
              <a:buSzPts val="3300"/>
              <a:buNone/>
              <a:defRPr>
                <a:solidFill>
                  <a:srgbClr val="000000"/>
                </a:solidFill>
              </a:defRPr>
            </a:lvl8pPr>
            <a:lvl9pPr lvl="8" rtl="0">
              <a:spcBef>
                <a:spcPts val="0"/>
              </a:spcBef>
              <a:spcAft>
                <a:spcPts val="0"/>
              </a:spcAft>
              <a:buClr>
                <a:srgbClr val="000000"/>
              </a:buClr>
              <a:buSzPts val="3300"/>
              <a:buNone/>
              <a:defRPr>
                <a:solidFill>
                  <a:srgbClr val="000000"/>
                </a:solidFill>
              </a:defRPr>
            </a:lvl9pPr>
          </a:lstStyle>
          <a:p>
            <a:endParaRPr/>
          </a:p>
        </p:txBody>
      </p:sp>
      <p:sp>
        <p:nvSpPr>
          <p:cNvPr id="59" name="Google Shape;59;p9"/>
          <p:cNvSpPr>
            <a:spLocks noGrp="1"/>
          </p:cNvSpPr>
          <p:nvPr>
            <p:ph type="pic" idx="2"/>
          </p:nvPr>
        </p:nvSpPr>
        <p:spPr>
          <a:xfrm>
            <a:off x="914401" y="1365024"/>
            <a:ext cx="7317000" cy="29898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289">
          <p15:clr>
            <a:srgbClr val="E46962"/>
          </p15:clr>
        </p15:guide>
        <p15:guide id="2" orient="horz" pos="576">
          <p15:clr>
            <a:srgbClr val="E46962"/>
          </p15:clr>
        </p15:guide>
        <p15:guide id="3" orient="horz" pos="2736">
          <p15:clr>
            <a:srgbClr val="E46962"/>
          </p15:clr>
        </p15:guide>
        <p15:guide id="4" pos="576">
          <p15:clr>
            <a:srgbClr val="E46962"/>
          </p15:clr>
        </p15:guide>
        <p15:guide id="5" pos="5184">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lumn and Right Side Image">
  <p:cSld name="Column and Image">
    <p:bg>
      <p:bgPr>
        <a:solidFill>
          <a:srgbClr val="FFFFFF"/>
        </a:solidFill>
        <a:effectLst/>
      </p:bgPr>
    </p:bg>
    <p:spTree>
      <p:nvGrpSpPr>
        <p:cNvPr id="1" name="Shape 60"/>
        <p:cNvGrpSpPr/>
        <p:nvPr/>
      </p:nvGrpSpPr>
      <p:grpSpPr>
        <a:xfrm>
          <a:off x="0" y="0"/>
          <a:ext cx="0" cy="0"/>
          <a:chOff x="0" y="0"/>
          <a:chExt cx="0" cy="0"/>
        </a:xfrm>
      </p:grpSpPr>
      <p:cxnSp>
        <p:nvCxnSpPr>
          <p:cNvPr id="61" name="Google Shape;61;p10"/>
          <p:cNvCxnSpPr/>
          <p:nvPr/>
        </p:nvCxnSpPr>
        <p:spPr>
          <a:xfrm>
            <a:off x="607654" y="1911204"/>
            <a:ext cx="2471700" cy="0"/>
          </a:xfrm>
          <a:prstGeom prst="straightConnector1">
            <a:avLst/>
          </a:prstGeom>
          <a:noFill/>
          <a:ln w="12700" cap="flat" cmpd="sng">
            <a:solidFill>
              <a:srgbClr val="A5A5A5"/>
            </a:solidFill>
            <a:prstDash val="solid"/>
            <a:miter lim="800000"/>
            <a:headEnd type="none" w="sm" len="sm"/>
            <a:tailEnd type="none" w="sm" len="sm"/>
          </a:ln>
        </p:spPr>
      </p:cxnSp>
      <p:sp>
        <p:nvSpPr>
          <p:cNvPr id="62" name="Google Shape;62;p10"/>
          <p:cNvSpPr>
            <a:spLocks noGrp="1"/>
          </p:cNvSpPr>
          <p:nvPr>
            <p:ph type="pic" idx="2"/>
          </p:nvPr>
        </p:nvSpPr>
        <p:spPr>
          <a:xfrm>
            <a:off x="3663550" y="648900"/>
            <a:ext cx="5233200" cy="3353400"/>
          </a:xfrm>
          <a:prstGeom prst="rect">
            <a:avLst/>
          </a:prstGeom>
          <a:noFill/>
          <a:ln>
            <a:noFill/>
          </a:ln>
        </p:spPr>
      </p:sp>
      <p:sp>
        <p:nvSpPr>
          <p:cNvPr id="63" name="Google Shape;63;p10"/>
          <p:cNvSpPr txBox="1">
            <a:spLocks noGrp="1"/>
          </p:cNvSpPr>
          <p:nvPr>
            <p:ph type="title"/>
          </p:nvPr>
        </p:nvSpPr>
        <p:spPr>
          <a:xfrm>
            <a:off x="607600" y="648900"/>
            <a:ext cx="2472000" cy="1141200"/>
          </a:xfrm>
          <a:prstGeom prst="rect">
            <a:avLst/>
          </a:prstGeom>
        </p:spPr>
        <p:txBody>
          <a:bodyPr spcFirstLastPara="1" wrap="square" lIns="34275" tIns="34275" rIns="34275" bIns="34275" anchor="ctr" anchorCtr="0">
            <a:normAutofit/>
          </a:bodyPr>
          <a:lstStyle>
            <a:lvl1pPr lvl="0" rtl="0">
              <a:spcBef>
                <a:spcPts val="0"/>
              </a:spcBef>
              <a:spcAft>
                <a:spcPts val="0"/>
              </a:spcAft>
              <a:buSzPts val="27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4" name="Google Shape;64;p10"/>
          <p:cNvSpPr txBox="1">
            <a:spLocks noGrp="1"/>
          </p:cNvSpPr>
          <p:nvPr>
            <p:ph type="subTitle" idx="1"/>
          </p:nvPr>
        </p:nvSpPr>
        <p:spPr>
          <a:xfrm>
            <a:off x="609875" y="2018025"/>
            <a:ext cx="2472000" cy="1871100"/>
          </a:xfrm>
          <a:prstGeom prst="rect">
            <a:avLst/>
          </a:prstGeom>
        </p:spPr>
        <p:txBody>
          <a:bodyPr spcFirstLastPara="1" wrap="square" lIns="68575" tIns="68575" rIns="68575" bIns="68575" anchor="t" anchorCtr="0">
            <a:noAutofit/>
          </a:bodyPr>
          <a:lstStyle>
            <a:lvl1pPr lvl="0" rtl="0">
              <a:spcBef>
                <a:spcPts val="0"/>
              </a:spcBef>
              <a:spcAft>
                <a:spcPts val="0"/>
              </a:spcAft>
              <a:buSzPts val="15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pic>
        <p:nvPicPr>
          <p:cNvPr id="65" name="Google Shape;65;p10"/>
          <p:cNvPicPr preferRelativeResize="0"/>
          <p:nvPr/>
        </p:nvPicPr>
        <p:blipFill rotWithShape="1">
          <a:blip r:embed="rId2">
            <a:alphaModFix/>
          </a:blip>
          <a:srcRect l="72402"/>
          <a:stretch/>
        </p:blipFill>
        <p:spPr>
          <a:xfrm>
            <a:off x="6325925" y="4627850"/>
            <a:ext cx="2818076" cy="515650"/>
          </a:xfrm>
          <a:prstGeom prst="rect">
            <a:avLst/>
          </a:prstGeom>
          <a:noFill/>
          <a:ln>
            <a:noFill/>
          </a:ln>
        </p:spPr>
      </p:pic>
      <p:sp>
        <p:nvSpPr>
          <p:cNvPr id="66" name="Google Shape;66;p10"/>
          <p:cNvSpPr/>
          <p:nvPr/>
        </p:nvSpPr>
        <p:spPr>
          <a:xfrm>
            <a:off x="0" y="4953600"/>
            <a:ext cx="6325800" cy="189900"/>
          </a:xfrm>
          <a:prstGeom prst="rect">
            <a:avLst/>
          </a:prstGeom>
          <a:solidFill>
            <a:srgbClr val="C41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lumn and Left Side Image ">
  <p:cSld name="Column and Image_1">
    <p:spTree>
      <p:nvGrpSpPr>
        <p:cNvPr id="1" name="Shape 67"/>
        <p:cNvGrpSpPr/>
        <p:nvPr/>
      </p:nvGrpSpPr>
      <p:grpSpPr>
        <a:xfrm>
          <a:off x="0" y="0"/>
          <a:ext cx="0" cy="0"/>
          <a:chOff x="0" y="0"/>
          <a:chExt cx="0" cy="0"/>
        </a:xfrm>
      </p:grpSpPr>
      <p:cxnSp>
        <p:nvCxnSpPr>
          <p:cNvPr id="68" name="Google Shape;68;p11"/>
          <p:cNvCxnSpPr/>
          <p:nvPr/>
        </p:nvCxnSpPr>
        <p:spPr>
          <a:xfrm>
            <a:off x="6325800" y="1678075"/>
            <a:ext cx="2357100" cy="0"/>
          </a:xfrm>
          <a:prstGeom prst="straightConnector1">
            <a:avLst/>
          </a:prstGeom>
          <a:noFill/>
          <a:ln w="12700" cap="flat" cmpd="sng">
            <a:solidFill>
              <a:srgbClr val="A5A5A5"/>
            </a:solidFill>
            <a:prstDash val="solid"/>
            <a:miter lim="800000"/>
            <a:headEnd type="none" w="sm" len="sm"/>
            <a:tailEnd type="none" w="sm" len="sm"/>
          </a:ln>
        </p:spPr>
      </p:cxnSp>
      <p:sp>
        <p:nvSpPr>
          <p:cNvPr id="69" name="Google Shape;69;p11"/>
          <p:cNvSpPr>
            <a:spLocks noGrp="1"/>
          </p:cNvSpPr>
          <p:nvPr>
            <p:ph type="pic" idx="2"/>
          </p:nvPr>
        </p:nvSpPr>
        <p:spPr>
          <a:xfrm>
            <a:off x="457200" y="648900"/>
            <a:ext cx="5233200" cy="3353400"/>
          </a:xfrm>
          <a:prstGeom prst="rect">
            <a:avLst/>
          </a:prstGeom>
          <a:noFill/>
          <a:ln>
            <a:noFill/>
          </a:ln>
        </p:spPr>
      </p:sp>
      <p:sp>
        <p:nvSpPr>
          <p:cNvPr id="70" name="Google Shape;70;p11"/>
          <p:cNvSpPr txBox="1">
            <a:spLocks noGrp="1"/>
          </p:cNvSpPr>
          <p:nvPr>
            <p:ph type="title"/>
          </p:nvPr>
        </p:nvSpPr>
        <p:spPr>
          <a:xfrm>
            <a:off x="6325925" y="648900"/>
            <a:ext cx="2363100" cy="951000"/>
          </a:xfrm>
          <a:prstGeom prst="rect">
            <a:avLst/>
          </a:prstGeom>
        </p:spPr>
        <p:txBody>
          <a:bodyPr spcFirstLastPara="1" wrap="square" lIns="0" tIns="0" rIns="0" bIns="0" anchor="t" anchorCtr="0">
            <a:normAutofit/>
          </a:bodyPr>
          <a:lstStyle>
            <a:lvl1pPr lvl="0" rtl="0">
              <a:spcBef>
                <a:spcPts val="0"/>
              </a:spcBef>
              <a:spcAft>
                <a:spcPts val="0"/>
              </a:spcAft>
              <a:buSzPts val="2400"/>
              <a:buNone/>
              <a:defRPr sz="24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71" name="Google Shape;71;p11"/>
          <p:cNvSpPr txBox="1">
            <a:spLocks noGrp="1"/>
          </p:cNvSpPr>
          <p:nvPr>
            <p:ph type="subTitle" idx="1"/>
          </p:nvPr>
        </p:nvSpPr>
        <p:spPr>
          <a:xfrm>
            <a:off x="6325800" y="1834175"/>
            <a:ext cx="2357100" cy="2168100"/>
          </a:xfrm>
          <a:prstGeom prst="rect">
            <a:avLst/>
          </a:prstGeom>
        </p:spPr>
        <p:txBody>
          <a:bodyPr spcFirstLastPara="1" wrap="square" lIns="0" tIns="0" rIns="0" bIns="0" anchor="t" anchorCtr="0">
            <a:noAutofit/>
          </a:bodyPr>
          <a:lstStyle>
            <a:lvl1pPr lvl="0" rtl="0">
              <a:spcBef>
                <a:spcPts val="0"/>
              </a:spcBef>
              <a:spcAft>
                <a:spcPts val="0"/>
              </a:spcAft>
              <a:buSzPts val="15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pic>
        <p:nvPicPr>
          <p:cNvPr id="72" name="Google Shape;72;p11"/>
          <p:cNvPicPr preferRelativeResize="0"/>
          <p:nvPr/>
        </p:nvPicPr>
        <p:blipFill rotWithShape="1">
          <a:blip r:embed="rId2">
            <a:alphaModFix/>
          </a:blip>
          <a:srcRect l="72402"/>
          <a:stretch/>
        </p:blipFill>
        <p:spPr>
          <a:xfrm>
            <a:off x="6325925" y="4627850"/>
            <a:ext cx="2818076" cy="515650"/>
          </a:xfrm>
          <a:prstGeom prst="rect">
            <a:avLst/>
          </a:prstGeom>
          <a:noFill/>
          <a:ln>
            <a:noFill/>
          </a:ln>
        </p:spPr>
      </p:pic>
      <p:sp>
        <p:nvSpPr>
          <p:cNvPr id="73" name="Google Shape;73;p11"/>
          <p:cNvSpPr/>
          <p:nvPr/>
        </p:nvSpPr>
        <p:spPr>
          <a:xfrm>
            <a:off x="0" y="4953600"/>
            <a:ext cx="6325800" cy="189900"/>
          </a:xfrm>
          <a:prstGeom prst="rect">
            <a:avLst/>
          </a:prstGeom>
          <a:solidFill>
            <a:srgbClr val="C41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3985">
          <p15:clr>
            <a:srgbClr val="E46962"/>
          </p15:clr>
        </p15:guide>
        <p15:guide id="2" pos="5472">
          <p15:clr>
            <a:srgbClr val="E46962"/>
          </p15:clr>
        </p15:guide>
        <p15:guide id="3" pos="288">
          <p15:clr>
            <a:srgbClr val="E46962"/>
          </p15:clr>
        </p15:guide>
        <p15:guide id="4" orient="horz" pos="409">
          <p15:clr>
            <a:srgbClr val="E46962"/>
          </p15:clr>
        </p15:guide>
        <p15:guide id="5" orient="horz" pos="2521">
          <p15:clr>
            <a:srgbClr val="E46962"/>
          </p15:clr>
        </p15:guide>
        <p15:guide id="6" orient="horz" pos="2736">
          <p15:clr>
            <a:srgbClr val="E4696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34275" tIns="34275" rIns="34275" bIns="34275" anchor="ctr" anchorCtr="0">
            <a:normAutofit/>
          </a:bodyPr>
          <a:lstStyle>
            <a:lvl1pPr marR="0" lvl="0" algn="l" rtl="0">
              <a:lnSpc>
                <a:spcPct val="90000"/>
              </a:lnSpc>
              <a:spcBef>
                <a:spcPts val="0"/>
              </a:spcBef>
              <a:spcAft>
                <a:spcPts val="0"/>
              </a:spcAft>
              <a:buSzPts val="2700"/>
              <a:buFont typeface="Open Sans Light"/>
              <a:buNone/>
              <a:defRPr sz="2700" i="0" u="none" strike="noStrike" cap="none">
                <a:latin typeface="Open Sans Light"/>
                <a:ea typeface="Open Sans Light"/>
                <a:cs typeface="Open Sans Light"/>
                <a:sym typeface="Open Sans Light"/>
              </a:defRPr>
            </a:lvl1pPr>
            <a:lvl2pPr marR="0" lvl="1" algn="l" rtl="0">
              <a:lnSpc>
                <a:spcPct val="90000"/>
              </a:lnSpc>
              <a:spcBef>
                <a:spcPts val="0"/>
              </a:spcBef>
              <a:spcAft>
                <a:spcPts val="0"/>
              </a:spcAft>
              <a:buClr>
                <a:srgbClr val="5D5D5D"/>
              </a:buClr>
              <a:buSzPts val="3300"/>
              <a:buFont typeface="Open Sans"/>
              <a:buNone/>
              <a:defRPr sz="3300" i="0" u="none" strike="noStrike" cap="none">
                <a:solidFill>
                  <a:srgbClr val="5D5D5D"/>
                </a:solidFill>
                <a:latin typeface="Open Sans"/>
                <a:ea typeface="Open Sans"/>
                <a:cs typeface="Open Sans"/>
                <a:sym typeface="Open Sans"/>
              </a:defRPr>
            </a:lvl2pPr>
            <a:lvl3pPr marR="0" lvl="2" algn="l" rtl="0">
              <a:lnSpc>
                <a:spcPct val="90000"/>
              </a:lnSpc>
              <a:spcBef>
                <a:spcPts val="0"/>
              </a:spcBef>
              <a:spcAft>
                <a:spcPts val="0"/>
              </a:spcAft>
              <a:buClr>
                <a:srgbClr val="5D5D5D"/>
              </a:buClr>
              <a:buSzPts val="3300"/>
              <a:buFont typeface="Open Sans"/>
              <a:buNone/>
              <a:defRPr sz="3300" i="0" u="none" strike="noStrike" cap="none">
                <a:solidFill>
                  <a:srgbClr val="5D5D5D"/>
                </a:solidFill>
                <a:latin typeface="Open Sans"/>
                <a:ea typeface="Open Sans"/>
                <a:cs typeface="Open Sans"/>
                <a:sym typeface="Open Sans"/>
              </a:defRPr>
            </a:lvl3pPr>
            <a:lvl4pPr marR="0" lvl="3" algn="l" rtl="0">
              <a:lnSpc>
                <a:spcPct val="90000"/>
              </a:lnSpc>
              <a:spcBef>
                <a:spcPts val="0"/>
              </a:spcBef>
              <a:spcAft>
                <a:spcPts val="0"/>
              </a:spcAft>
              <a:buClr>
                <a:srgbClr val="5D5D5D"/>
              </a:buClr>
              <a:buSzPts val="3300"/>
              <a:buFont typeface="Open Sans"/>
              <a:buNone/>
              <a:defRPr sz="3300" i="0" u="none" strike="noStrike" cap="none">
                <a:solidFill>
                  <a:srgbClr val="5D5D5D"/>
                </a:solidFill>
                <a:latin typeface="Open Sans"/>
                <a:ea typeface="Open Sans"/>
                <a:cs typeface="Open Sans"/>
                <a:sym typeface="Open Sans"/>
              </a:defRPr>
            </a:lvl4pPr>
            <a:lvl5pPr marR="0" lvl="4" algn="l" rtl="0">
              <a:lnSpc>
                <a:spcPct val="90000"/>
              </a:lnSpc>
              <a:spcBef>
                <a:spcPts val="0"/>
              </a:spcBef>
              <a:spcAft>
                <a:spcPts val="0"/>
              </a:spcAft>
              <a:buClr>
                <a:srgbClr val="5D5D5D"/>
              </a:buClr>
              <a:buSzPts val="3300"/>
              <a:buFont typeface="Open Sans"/>
              <a:buNone/>
              <a:defRPr sz="3300" i="0" u="none" strike="noStrike" cap="none">
                <a:solidFill>
                  <a:srgbClr val="5D5D5D"/>
                </a:solidFill>
                <a:latin typeface="Open Sans"/>
                <a:ea typeface="Open Sans"/>
                <a:cs typeface="Open Sans"/>
                <a:sym typeface="Open Sans"/>
              </a:defRPr>
            </a:lvl5pPr>
            <a:lvl6pPr marR="0" lvl="5" algn="l" rtl="0">
              <a:lnSpc>
                <a:spcPct val="90000"/>
              </a:lnSpc>
              <a:spcBef>
                <a:spcPts val="0"/>
              </a:spcBef>
              <a:spcAft>
                <a:spcPts val="0"/>
              </a:spcAft>
              <a:buClr>
                <a:srgbClr val="5D5D5D"/>
              </a:buClr>
              <a:buSzPts val="3300"/>
              <a:buFont typeface="Open Sans"/>
              <a:buNone/>
              <a:defRPr sz="3300" i="0" u="none" strike="noStrike" cap="none">
                <a:solidFill>
                  <a:srgbClr val="5D5D5D"/>
                </a:solidFill>
                <a:latin typeface="Open Sans"/>
                <a:ea typeface="Open Sans"/>
                <a:cs typeface="Open Sans"/>
                <a:sym typeface="Open Sans"/>
              </a:defRPr>
            </a:lvl6pPr>
            <a:lvl7pPr marR="0" lvl="6" algn="l" rtl="0">
              <a:lnSpc>
                <a:spcPct val="90000"/>
              </a:lnSpc>
              <a:spcBef>
                <a:spcPts val="0"/>
              </a:spcBef>
              <a:spcAft>
                <a:spcPts val="0"/>
              </a:spcAft>
              <a:buClr>
                <a:srgbClr val="5D5D5D"/>
              </a:buClr>
              <a:buSzPts val="3300"/>
              <a:buFont typeface="Open Sans"/>
              <a:buNone/>
              <a:defRPr sz="3300" i="0" u="none" strike="noStrike" cap="none">
                <a:solidFill>
                  <a:srgbClr val="5D5D5D"/>
                </a:solidFill>
                <a:latin typeface="Open Sans"/>
                <a:ea typeface="Open Sans"/>
                <a:cs typeface="Open Sans"/>
                <a:sym typeface="Open Sans"/>
              </a:defRPr>
            </a:lvl7pPr>
            <a:lvl8pPr marR="0" lvl="7" algn="l" rtl="0">
              <a:lnSpc>
                <a:spcPct val="90000"/>
              </a:lnSpc>
              <a:spcBef>
                <a:spcPts val="0"/>
              </a:spcBef>
              <a:spcAft>
                <a:spcPts val="0"/>
              </a:spcAft>
              <a:buClr>
                <a:srgbClr val="5D5D5D"/>
              </a:buClr>
              <a:buSzPts val="3300"/>
              <a:buFont typeface="Open Sans"/>
              <a:buNone/>
              <a:defRPr sz="3300" i="0" u="none" strike="noStrike" cap="none">
                <a:solidFill>
                  <a:srgbClr val="5D5D5D"/>
                </a:solidFill>
                <a:latin typeface="Open Sans"/>
                <a:ea typeface="Open Sans"/>
                <a:cs typeface="Open Sans"/>
                <a:sym typeface="Open Sans"/>
              </a:defRPr>
            </a:lvl8pPr>
            <a:lvl9pPr marR="0" lvl="8" algn="l" rtl="0">
              <a:lnSpc>
                <a:spcPct val="90000"/>
              </a:lnSpc>
              <a:spcBef>
                <a:spcPts val="0"/>
              </a:spcBef>
              <a:spcAft>
                <a:spcPts val="0"/>
              </a:spcAft>
              <a:buClr>
                <a:srgbClr val="5D5D5D"/>
              </a:buClr>
              <a:buSzPts val="3300"/>
              <a:buFont typeface="Open Sans"/>
              <a:buNone/>
              <a:defRPr sz="3300" i="0" u="none" strike="noStrike" cap="none">
                <a:solidFill>
                  <a:srgbClr val="5D5D5D"/>
                </a:solidFill>
                <a:latin typeface="Open Sans"/>
                <a:ea typeface="Open Sans"/>
                <a:cs typeface="Open Sans"/>
                <a:sym typeface="Open Sans"/>
              </a:defRPr>
            </a:lvl9pPr>
          </a:lstStyle>
          <a:p>
            <a:endParaRPr/>
          </a:p>
        </p:txBody>
      </p:sp>
      <p:sp>
        <p:nvSpPr>
          <p:cNvPr id="7" name="Google Shape;7;p1"/>
          <p:cNvSpPr txBox="1">
            <a:spLocks noGrp="1"/>
          </p:cNvSpPr>
          <p:nvPr>
            <p:ph type="sldNum" idx="12"/>
          </p:nvPr>
        </p:nvSpPr>
        <p:spPr>
          <a:xfrm>
            <a:off x="8311451" y="4800310"/>
            <a:ext cx="204000" cy="207900"/>
          </a:xfrm>
          <a:prstGeom prst="rect">
            <a:avLst/>
          </a:prstGeom>
          <a:noFill/>
          <a:ln>
            <a:noFill/>
          </a:ln>
        </p:spPr>
        <p:txBody>
          <a:bodyPr spcFirstLastPara="1" wrap="square" lIns="34275" tIns="34275" rIns="34275" bIns="34275" anchor="ctr" anchorCtr="0">
            <a:spAutoFit/>
          </a:bodyPr>
          <a:lstStyle>
            <a:lvl1pPr marL="0" marR="0" lvl="0" indent="0" algn="r" rtl="0">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1pPr>
            <a:lvl2pPr marL="0" marR="0" lvl="1" indent="0" algn="r" rtl="0">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2pPr>
            <a:lvl3pPr marL="0" marR="0" lvl="2" indent="0" algn="r" rtl="0">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3pPr>
            <a:lvl4pPr marL="0" marR="0" lvl="3" indent="0" algn="r" rtl="0">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4pPr>
            <a:lvl5pPr marL="0" marR="0" lvl="4" indent="0" algn="r" rtl="0">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5pPr>
            <a:lvl6pPr marL="0" marR="0" lvl="5" indent="0" algn="r" rtl="0">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6pPr>
            <a:lvl7pPr marL="0" marR="0" lvl="6" indent="0" algn="r" rtl="0">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7pPr>
            <a:lvl8pPr marL="0" marR="0" lvl="7" indent="0" algn="r" rtl="0">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8pPr>
            <a:lvl9pPr marL="0" marR="0" lvl="8" indent="0" algn="r" rtl="0">
              <a:lnSpc>
                <a:spcPct val="100000"/>
              </a:lnSpc>
              <a:spcBef>
                <a:spcPts val="0"/>
              </a:spcBef>
              <a:spcAft>
                <a:spcPts val="0"/>
              </a:spcAft>
              <a:buClr>
                <a:srgbClr val="888888"/>
              </a:buClr>
              <a:buSzPts val="900"/>
              <a:buFont typeface="Open Sans Light"/>
              <a:buNone/>
              <a:defRPr sz="900" b="0" i="0" u="none" strike="noStrike" cap="none">
                <a:solidFill>
                  <a:srgbClr val="888888"/>
                </a:solidFill>
                <a:latin typeface="Open Sans Light"/>
                <a:ea typeface="Open Sans Light"/>
                <a:cs typeface="Open Sans Light"/>
                <a:sym typeface="Open Sans Light"/>
              </a:defRPr>
            </a:lvl9pPr>
          </a:lstStyle>
          <a:p>
            <a:pPr marL="0" lvl="0" indent="0" algn="r" rtl="0">
              <a:spcBef>
                <a:spcPts val="0"/>
              </a:spcBef>
              <a:spcAft>
                <a:spcPts val="0"/>
              </a:spcAft>
              <a:buNone/>
            </a:pPr>
            <a:fld id="{00000000-1234-1234-1234-123412341234}" type="slidenum">
              <a:rPr lang="en"/>
              <a:t>‹#›</a:t>
            </a:fld>
            <a:endParaRPr/>
          </a:p>
        </p:txBody>
      </p:sp>
      <p:sp>
        <p:nvSpPr>
          <p:cNvPr id="8" name="Google Shape;8;p1"/>
          <p:cNvSpPr txBox="1">
            <a:spLocks noGrp="1"/>
          </p:cNvSpPr>
          <p:nvPr>
            <p:ph type="body" idx="1"/>
          </p:nvPr>
        </p:nvSpPr>
        <p:spPr>
          <a:xfrm>
            <a:off x="628650" y="1326619"/>
            <a:ext cx="7886700" cy="2571900"/>
          </a:xfrm>
          <a:prstGeom prst="rect">
            <a:avLst/>
          </a:prstGeom>
          <a:noFill/>
          <a:ln>
            <a:noFill/>
          </a:ln>
        </p:spPr>
        <p:txBody>
          <a:bodyPr spcFirstLastPara="1" wrap="square" lIns="68575" tIns="68575" rIns="68575" bIns="68575" anchor="t" anchorCtr="0">
            <a:noAutofit/>
          </a:bodyPr>
          <a:lstStyle>
            <a:lvl1pPr marL="457200" lvl="0" indent="-323850">
              <a:spcBef>
                <a:spcPts val="0"/>
              </a:spcBef>
              <a:spcAft>
                <a:spcPts val="0"/>
              </a:spcAft>
              <a:buSzPts val="1500"/>
              <a:buFont typeface="Open Sans Light"/>
              <a:buChar char="●"/>
              <a:defRPr sz="1500">
                <a:latin typeface="Open Sans Light"/>
                <a:ea typeface="Open Sans Light"/>
                <a:cs typeface="Open Sans Light"/>
                <a:sym typeface="Open Sans Light"/>
              </a:defRPr>
            </a:lvl1pPr>
            <a:lvl2pPr marL="914400" lvl="1" indent="-323850">
              <a:spcBef>
                <a:spcPts val="0"/>
              </a:spcBef>
              <a:spcAft>
                <a:spcPts val="0"/>
              </a:spcAft>
              <a:buClr>
                <a:srgbClr val="5D5D5D"/>
              </a:buClr>
              <a:buSzPts val="1500"/>
              <a:buFont typeface="Open Sans Light"/>
              <a:buChar char="○"/>
              <a:defRPr sz="1500">
                <a:solidFill>
                  <a:srgbClr val="5D5D5D"/>
                </a:solidFill>
                <a:latin typeface="Open Sans Light"/>
                <a:ea typeface="Open Sans Light"/>
                <a:cs typeface="Open Sans Light"/>
                <a:sym typeface="Open Sans Light"/>
              </a:defRPr>
            </a:lvl2pPr>
            <a:lvl3pPr marL="1371600" lvl="2" indent="-323850">
              <a:spcBef>
                <a:spcPts val="0"/>
              </a:spcBef>
              <a:spcAft>
                <a:spcPts val="0"/>
              </a:spcAft>
              <a:buClr>
                <a:srgbClr val="5D5D5D"/>
              </a:buClr>
              <a:buSzPts val="1500"/>
              <a:buFont typeface="Open Sans Light"/>
              <a:buChar char="■"/>
              <a:defRPr sz="1500">
                <a:solidFill>
                  <a:srgbClr val="5D5D5D"/>
                </a:solidFill>
                <a:latin typeface="Open Sans Light"/>
                <a:ea typeface="Open Sans Light"/>
                <a:cs typeface="Open Sans Light"/>
                <a:sym typeface="Open Sans Light"/>
              </a:defRPr>
            </a:lvl3pPr>
            <a:lvl4pPr marL="1828800" lvl="3" indent="-323850">
              <a:spcBef>
                <a:spcPts val="0"/>
              </a:spcBef>
              <a:spcAft>
                <a:spcPts val="0"/>
              </a:spcAft>
              <a:buClr>
                <a:srgbClr val="5D5D5D"/>
              </a:buClr>
              <a:buSzPts val="1500"/>
              <a:buFont typeface="Open Sans Light"/>
              <a:buChar char="●"/>
              <a:defRPr sz="1500">
                <a:solidFill>
                  <a:srgbClr val="5D5D5D"/>
                </a:solidFill>
                <a:latin typeface="Open Sans Light"/>
                <a:ea typeface="Open Sans Light"/>
                <a:cs typeface="Open Sans Light"/>
                <a:sym typeface="Open Sans Light"/>
              </a:defRPr>
            </a:lvl4pPr>
            <a:lvl5pPr marL="2286000" lvl="4" indent="-323850">
              <a:spcBef>
                <a:spcPts val="0"/>
              </a:spcBef>
              <a:spcAft>
                <a:spcPts val="0"/>
              </a:spcAft>
              <a:buClr>
                <a:srgbClr val="5D5D5D"/>
              </a:buClr>
              <a:buSzPts val="1500"/>
              <a:buFont typeface="Open Sans Light"/>
              <a:buChar char="○"/>
              <a:defRPr sz="1500">
                <a:solidFill>
                  <a:srgbClr val="5D5D5D"/>
                </a:solidFill>
                <a:latin typeface="Open Sans Light"/>
                <a:ea typeface="Open Sans Light"/>
                <a:cs typeface="Open Sans Light"/>
                <a:sym typeface="Open Sans Light"/>
              </a:defRPr>
            </a:lvl5pPr>
            <a:lvl6pPr marL="2743200" lvl="5" indent="-323850">
              <a:spcBef>
                <a:spcPts val="0"/>
              </a:spcBef>
              <a:spcAft>
                <a:spcPts val="0"/>
              </a:spcAft>
              <a:buClr>
                <a:srgbClr val="5D5D5D"/>
              </a:buClr>
              <a:buSzPts val="1500"/>
              <a:buFont typeface="Open Sans Light"/>
              <a:buChar char="■"/>
              <a:defRPr sz="1500">
                <a:solidFill>
                  <a:srgbClr val="5D5D5D"/>
                </a:solidFill>
                <a:latin typeface="Open Sans Light"/>
                <a:ea typeface="Open Sans Light"/>
                <a:cs typeface="Open Sans Light"/>
                <a:sym typeface="Open Sans Light"/>
              </a:defRPr>
            </a:lvl6pPr>
            <a:lvl7pPr marL="3200400" lvl="6" indent="-323850">
              <a:spcBef>
                <a:spcPts val="0"/>
              </a:spcBef>
              <a:spcAft>
                <a:spcPts val="0"/>
              </a:spcAft>
              <a:buClr>
                <a:srgbClr val="5D5D5D"/>
              </a:buClr>
              <a:buSzPts val="1500"/>
              <a:buFont typeface="Open Sans Light"/>
              <a:buChar char="●"/>
              <a:defRPr sz="1500">
                <a:solidFill>
                  <a:srgbClr val="5D5D5D"/>
                </a:solidFill>
                <a:latin typeface="Open Sans Light"/>
                <a:ea typeface="Open Sans Light"/>
                <a:cs typeface="Open Sans Light"/>
                <a:sym typeface="Open Sans Light"/>
              </a:defRPr>
            </a:lvl7pPr>
            <a:lvl8pPr marL="3657600" lvl="7" indent="-323850">
              <a:spcBef>
                <a:spcPts val="0"/>
              </a:spcBef>
              <a:spcAft>
                <a:spcPts val="0"/>
              </a:spcAft>
              <a:buClr>
                <a:srgbClr val="5D5D5D"/>
              </a:buClr>
              <a:buSzPts val="1500"/>
              <a:buFont typeface="Open Sans Light"/>
              <a:buChar char="○"/>
              <a:defRPr sz="1500">
                <a:solidFill>
                  <a:srgbClr val="5D5D5D"/>
                </a:solidFill>
                <a:latin typeface="Open Sans Light"/>
                <a:ea typeface="Open Sans Light"/>
                <a:cs typeface="Open Sans Light"/>
                <a:sym typeface="Open Sans Light"/>
              </a:defRPr>
            </a:lvl8pPr>
            <a:lvl9pPr marL="4114800" lvl="8" indent="-323850">
              <a:spcBef>
                <a:spcPts val="0"/>
              </a:spcBef>
              <a:spcAft>
                <a:spcPts val="0"/>
              </a:spcAft>
              <a:buClr>
                <a:srgbClr val="5D5D5D"/>
              </a:buClr>
              <a:buSzPts val="1500"/>
              <a:buFont typeface="Open Sans Light"/>
              <a:buChar char="■"/>
              <a:defRPr sz="1500">
                <a:solidFill>
                  <a:srgbClr val="5D5D5D"/>
                </a:solidFill>
                <a:latin typeface="Open Sans Light"/>
                <a:ea typeface="Open Sans Light"/>
                <a:cs typeface="Open Sans Light"/>
                <a:sym typeface="Open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customXml" Target="../ink/ink1.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29.png"/><Relationship Id="rId7"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2.png"/><Relationship Id="rId9"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9.png"/><Relationship Id="rId7"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22.png"/><Relationship Id="rId10" Type="http://schemas.openxmlformats.org/officeDocument/2006/relationships/image" Target="../media/image44.png"/><Relationship Id="rId4" Type="http://schemas.openxmlformats.org/officeDocument/2006/relationships/image" Target="../media/image40.png"/><Relationship Id="rId9" Type="http://schemas.openxmlformats.org/officeDocument/2006/relationships/customXml" Target="../ink/ink4.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customXml" Target="../ink/ink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customXml" Target="../ink/ink6.xml"/></Relationships>
</file>

<file path=ppt/slides/_rels/slide27.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7.png"/><Relationship Id="rId7" Type="http://schemas.openxmlformats.org/officeDocument/2006/relationships/customXml" Target="../ink/ink7.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customXml" Target="../ink/ink8.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3566900" y="1238125"/>
            <a:ext cx="5119800" cy="80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Linear Least Squares Regression</a:t>
            </a:r>
            <a:endParaRPr/>
          </a:p>
        </p:txBody>
      </p:sp>
      <p:sp>
        <p:nvSpPr>
          <p:cNvPr id="86" name="Google Shape;86;p14"/>
          <p:cNvSpPr txBox="1">
            <a:spLocks noGrp="1"/>
          </p:cNvSpPr>
          <p:nvPr>
            <p:ph type="subTitle" idx="1"/>
          </p:nvPr>
        </p:nvSpPr>
        <p:spPr>
          <a:xfrm>
            <a:off x="3555550" y="2302475"/>
            <a:ext cx="5119800" cy="361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AIML for Engineers</a:t>
            </a:r>
            <a:endParaRPr/>
          </a:p>
        </p:txBody>
      </p:sp>
      <p:sp>
        <p:nvSpPr>
          <p:cNvPr id="87" name="Google Shape;87;p14"/>
          <p:cNvSpPr txBox="1">
            <a:spLocks noGrp="1"/>
          </p:cNvSpPr>
          <p:nvPr>
            <p:ph type="subTitle" idx="2"/>
          </p:nvPr>
        </p:nvSpPr>
        <p:spPr>
          <a:xfrm>
            <a:off x="3566900" y="2663675"/>
            <a:ext cx="5119800" cy="571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Levent Burak Kara, Kevin Ferguson, Daniel Emerson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Approach</a:t>
            </a:r>
            <a:endParaRPr/>
          </a:p>
        </p:txBody>
      </p:sp>
      <p:pic>
        <p:nvPicPr>
          <p:cNvPr id="165" name="Google Shape;165;p22"/>
          <p:cNvPicPr preferRelativeResize="0"/>
          <p:nvPr/>
        </p:nvPicPr>
        <p:blipFill>
          <a:blip r:embed="rId3">
            <a:alphaModFix/>
          </a:blip>
          <a:stretch>
            <a:fillRect/>
          </a:stretch>
        </p:blipFill>
        <p:spPr>
          <a:xfrm>
            <a:off x="457209" y="1215775"/>
            <a:ext cx="4774575" cy="345637"/>
          </a:xfrm>
          <a:prstGeom prst="rect">
            <a:avLst/>
          </a:prstGeom>
          <a:noFill/>
          <a:ln>
            <a:noFill/>
          </a:ln>
        </p:spPr>
      </p:pic>
      <p:pic>
        <p:nvPicPr>
          <p:cNvPr id="166" name="Google Shape;166;p22"/>
          <p:cNvPicPr preferRelativeResize="0"/>
          <p:nvPr/>
        </p:nvPicPr>
        <p:blipFill>
          <a:blip r:embed="rId4">
            <a:alphaModFix/>
          </a:blip>
          <a:stretch>
            <a:fillRect/>
          </a:stretch>
        </p:blipFill>
        <p:spPr>
          <a:xfrm>
            <a:off x="457200" y="2739051"/>
            <a:ext cx="5622201" cy="289875"/>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ACAB2ADD-F3B6-97A4-8C4E-8D5DF057FFF1}"/>
                  </a:ext>
                </a:extLst>
              </p14:cNvPr>
              <p14:cNvContentPartPr/>
              <p14:nvPr/>
            </p14:nvContentPartPr>
            <p14:xfrm>
              <a:off x="2324160" y="905040"/>
              <a:ext cx="6491520" cy="2791080"/>
            </p14:xfrm>
          </p:contentPart>
        </mc:Choice>
        <mc:Fallback xmlns="">
          <p:pic>
            <p:nvPicPr>
              <p:cNvPr id="2" name="Ink 1">
                <a:extLst>
                  <a:ext uri="{FF2B5EF4-FFF2-40B4-BE49-F238E27FC236}">
                    <a16:creationId xmlns:a16="http://schemas.microsoft.com/office/drawing/2014/main" id="{ACAB2ADD-F3B6-97A4-8C4E-8D5DF057FFF1}"/>
                  </a:ext>
                </a:extLst>
              </p:cNvPr>
              <p:cNvPicPr/>
              <p:nvPr/>
            </p:nvPicPr>
            <p:blipFill>
              <a:blip r:embed="rId6"/>
              <a:stretch>
                <a:fillRect/>
              </a:stretch>
            </p:blipFill>
            <p:spPr>
              <a:xfrm>
                <a:off x="2314800" y="895680"/>
                <a:ext cx="6510240" cy="280980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Approach</a:t>
            </a:r>
            <a:endParaRPr/>
          </a:p>
        </p:txBody>
      </p:sp>
      <p:sp>
        <p:nvSpPr>
          <p:cNvPr id="172" name="Google Shape;172;p23"/>
          <p:cNvSpPr txBox="1">
            <a:spLocks noGrp="1"/>
          </p:cNvSpPr>
          <p:nvPr>
            <p:ph type="body" idx="1"/>
          </p:nvPr>
        </p:nvSpPr>
        <p:spPr>
          <a:xfrm>
            <a:off x="457200" y="914400"/>
            <a:ext cx="8229600" cy="317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dirty="0"/>
              <a:t>(2) Write out all of the equations (assuming we are proceeding with the cubic model)</a:t>
            </a:r>
            <a:endParaRPr sz="1400" dirty="0"/>
          </a:p>
        </p:txBody>
      </p:sp>
      <p:pic>
        <p:nvPicPr>
          <p:cNvPr id="173" name="Google Shape;173;p23"/>
          <p:cNvPicPr preferRelativeResize="0"/>
          <p:nvPr/>
        </p:nvPicPr>
        <p:blipFill>
          <a:blip r:embed="rId3">
            <a:alphaModFix/>
          </a:blip>
          <a:stretch>
            <a:fillRect/>
          </a:stretch>
        </p:blipFill>
        <p:spPr>
          <a:xfrm>
            <a:off x="729161" y="1231800"/>
            <a:ext cx="3141726" cy="1106914"/>
          </a:xfrm>
          <a:prstGeom prst="rect">
            <a:avLst/>
          </a:prstGeom>
          <a:noFill/>
          <a:ln>
            <a:noFill/>
          </a:ln>
        </p:spPr>
      </p:pic>
      <p:pic>
        <p:nvPicPr>
          <p:cNvPr id="178" name="Google Shape;178;p23"/>
          <p:cNvPicPr preferRelativeResize="0"/>
          <p:nvPr/>
        </p:nvPicPr>
        <p:blipFill>
          <a:blip r:embed="rId4">
            <a:alphaModFix/>
          </a:blip>
          <a:stretch>
            <a:fillRect/>
          </a:stretch>
        </p:blipFill>
        <p:spPr>
          <a:xfrm>
            <a:off x="4740000" y="1567275"/>
            <a:ext cx="3358251" cy="2515725"/>
          </a:xfrm>
          <a:prstGeom prst="rect">
            <a:avLst/>
          </a:prstGeom>
          <a:noFill/>
          <a:ln>
            <a:noFill/>
          </a:ln>
        </p:spPr>
      </p:pic>
      <p:pic>
        <p:nvPicPr>
          <p:cNvPr id="2" name="Google Shape;165;p22">
            <a:extLst>
              <a:ext uri="{FF2B5EF4-FFF2-40B4-BE49-F238E27FC236}">
                <a16:creationId xmlns:a16="http://schemas.microsoft.com/office/drawing/2014/main" id="{802961F7-F3E4-48F0-9D97-186BAA26D0F5}"/>
              </a:ext>
            </a:extLst>
          </p:cNvPr>
          <p:cNvPicPr preferRelativeResize="0"/>
          <p:nvPr/>
        </p:nvPicPr>
        <p:blipFill>
          <a:blip r:embed="rId5">
            <a:alphaModFix/>
          </a:blip>
          <a:stretch>
            <a:fillRect/>
          </a:stretch>
        </p:blipFill>
        <p:spPr>
          <a:xfrm>
            <a:off x="5739875" y="1353944"/>
            <a:ext cx="2946925" cy="213331"/>
          </a:xfrm>
          <a:prstGeom prst="rect">
            <a:avLst/>
          </a:prstGeom>
          <a:noFill/>
          <a:ln>
            <a:noFill/>
          </a:ln>
        </p:spPr>
      </p:pic>
      <p:cxnSp>
        <p:nvCxnSpPr>
          <p:cNvPr id="4" name="Straight Connector 3">
            <a:extLst>
              <a:ext uri="{FF2B5EF4-FFF2-40B4-BE49-F238E27FC236}">
                <a16:creationId xmlns:a16="http://schemas.microsoft.com/office/drawing/2014/main" id="{56FF1B7A-35E9-4D1F-7264-B4137D5DB313}"/>
              </a:ext>
            </a:extLst>
          </p:cNvPr>
          <p:cNvCxnSpPr/>
          <p:nvPr/>
        </p:nvCxnSpPr>
        <p:spPr>
          <a:xfrm>
            <a:off x="5728300" y="1578850"/>
            <a:ext cx="3033735"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reeform 4">
            <a:extLst>
              <a:ext uri="{FF2B5EF4-FFF2-40B4-BE49-F238E27FC236}">
                <a16:creationId xmlns:a16="http://schemas.microsoft.com/office/drawing/2014/main" id="{3CEF0E7A-145A-8223-D22A-B36A5782D459}"/>
              </a:ext>
            </a:extLst>
          </p:cNvPr>
          <p:cNvSpPr/>
          <p:nvPr/>
        </p:nvSpPr>
        <p:spPr>
          <a:xfrm>
            <a:off x="7238623" y="1590426"/>
            <a:ext cx="435392" cy="1083326"/>
          </a:xfrm>
          <a:custGeom>
            <a:avLst/>
            <a:gdLst>
              <a:gd name="connsiteX0" fmla="*/ 30278 w 435392"/>
              <a:gd name="connsiteY0" fmla="*/ 0 h 1099595"/>
              <a:gd name="connsiteX1" fmla="*/ 41853 w 435392"/>
              <a:gd name="connsiteY1" fmla="*/ 763929 h 1099595"/>
              <a:gd name="connsiteX2" fmla="*/ 435392 w 435392"/>
              <a:gd name="connsiteY2" fmla="*/ 1099595 h 1099595"/>
            </a:gdLst>
            <a:ahLst/>
            <a:cxnLst>
              <a:cxn ang="0">
                <a:pos x="connsiteX0" y="connsiteY0"/>
              </a:cxn>
              <a:cxn ang="0">
                <a:pos x="connsiteX1" y="connsiteY1"/>
              </a:cxn>
              <a:cxn ang="0">
                <a:pos x="connsiteX2" y="connsiteY2"/>
              </a:cxn>
            </a:cxnLst>
            <a:rect l="l" t="t" r="r" b="b"/>
            <a:pathLst>
              <a:path w="435392" h="1099595">
                <a:moveTo>
                  <a:pt x="30278" y="0"/>
                </a:moveTo>
                <a:cubicBezTo>
                  <a:pt x="2306" y="290331"/>
                  <a:pt x="-25666" y="580663"/>
                  <a:pt x="41853" y="763929"/>
                </a:cubicBezTo>
                <a:cubicBezTo>
                  <a:pt x="109372" y="947195"/>
                  <a:pt x="272382" y="1023395"/>
                  <a:pt x="435392" y="1099595"/>
                </a:cubicBezTo>
              </a:path>
            </a:pathLst>
          </a:custGeom>
          <a:noFill/>
          <a:ln w="9525">
            <a:solidFill>
              <a:srgbClr val="FF0000"/>
            </a:solidFill>
            <a:headEnd type="arrow"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3" name="Rounded Rectangle 2">
            <a:extLst>
              <a:ext uri="{FF2B5EF4-FFF2-40B4-BE49-F238E27FC236}">
                <a16:creationId xmlns:a16="http://schemas.microsoft.com/office/drawing/2014/main" id="{9F239852-1C88-3F58-51D7-320BDFE04EB8}"/>
              </a:ext>
            </a:extLst>
          </p:cNvPr>
          <p:cNvSpPr/>
          <p:nvPr/>
        </p:nvSpPr>
        <p:spPr>
          <a:xfrm>
            <a:off x="578734" y="1208651"/>
            <a:ext cx="3402957" cy="317400"/>
          </a:xfrm>
          <a:prstGeom prst="roundRect">
            <a:avLst/>
          </a:prstGeom>
          <a:solidFill>
            <a:srgbClr val="FFFF00">
              <a:alpha val="20000"/>
            </a:srgbClr>
          </a:solidFill>
          <a:ln w="3175">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Google Shape;171;p23"/>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Approach</a:t>
            </a:r>
            <a:endParaRPr/>
          </a:p>
        </p:txBody>
      </p:sp>
      <p:sp>
        <p:nvSpPr>
          <p:cNvPr id="172" name="Google Shape;172;p23"/>
          <p:cNvSpPr txBox="1">
            <a:spLocks noGrp="1"/>
          </p:cNvSpPr>
          <p:nvPr>
            <p:ph type="body" idx="1"/>
          </p:nvPr>
        </p:nvSpPr>
        <p:spPr>
          <a:xfrm>
            <a:off x="457200" y="914400"/>
            <a:ext cx="8229600" cy="317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dirty="0"/>
              <a:t>(2) Write out all of the equations (assuming we are proceeding with the cubic model)</a:t>
            </a:r>
            <a:endParaRPr sz="1400" dirty="0"/>
          </a:p>
        </p:txBody>
      </p:sp>
      <p:pic>
        <p:nvPicPr>
          <p:cNvPr id="173" name="Google Shape;173;p23"/>
          <p:cNvPicPr preferRelativeResize="0"/>
          <p:nvPr/>
        </p:nvPicPr>
        <p:blipFill>
          <a:blip r:embed="rId3">
            <a:alphaModFix/>
          </a:blip>
          <a:stretch>
            <a:fillRect/>
          </a:stretch>
        </p:blipFill>
        <p:spPr>
          <a:xfrm>
            <a:off x="729161" y="1231800"/>
            <a:ext cx="3141726" cy="1106914"/>
          </a:xfrm>
          <a:prstGeom prst="rect">
            <a:avLst/>
          </a:prstGeom>
          <a:noFill/>
          <a:ln>
            <a:noFill/>
          </a:ln>
        </p:spPr>
      </p:pic>
      <p:pic>
        <p:nvPicPr>
          <p:cNvPr id="178" name="Google Shape;178;p23"/>
          <p:cNvPicPr preferRelativeResize="0"/>
          <p:nvPr/>
        </p:nvPicPr>
        <p:blipFill>
          <a:blip r:embed="rId4">
            <a:alphaModFix/>
          </a:blip>
          <a:stretch>
            <a:fillRect/>
          </a:stretch>
        </p:blipFill>
        <p:spPr>
          <a:xfrm>
            <a:off x="4740000" y="1567275"/>
            <a:ext cx="3358251" cy="2515725"/>
          </a:xfrm>
          <a:prstGeom prst="rect">
            <a:avLst/>
          </a:prstGeom>
          <a:noFill/>
          <a:ln>
            <a:noFill/>
          </a:ln>
        </p:spPr>
      </p:pic>
      <p:pic>
        <p:nvPicPr>
          <p:cNvPr id="2" name="Google Shape;165;p22">
            <a:extLst>
              <a:ext uri="{FF2B5EF4-FFF2-40B4-BE49-F238E27FC236}">
                <a16:creationId xmlns:a16="http://schemas.microsoft.com/office/drawing/2014/main" id="{802961F7-F3E4-48F0-9D97-186BAA26D0F5}"/>
              </a:ext>
            </a:extLst>
          </p:cNvPr>
          <p:cNvPicPr preferRelativeResize="0"/>
          <p:nvPr/>
        </p:nvPicPr>
        <p:blipFill>
          <a:blip r:embed="rId5">
            <a:alphaModFix/>
          </a:blip>
          <a:stretch>
            <a:fillRect/>
          </a:stretch>
        </p:blipFill>
        <p:spPr>
          <a:xfrm>
            <a:off x="5739875" y="1353944"/>
            <a:ext cx="2946925" cy="213331"/>
          </a:xfrm>
          <a:prstGeom prst="rect">
            <a:avLst/>
          </a:prstGeom>
          <a:noFill/>
          <a:ln>
            <a:noFill/>
          </a:ln>
        </p:spPr>
      </p:pic>
      <p:cxnSp>
        <p:nvCxnSpPr>
          <p:cNvPr id="4" name="Straight Connector 3">
            <a:extLst>
              <a:ext uri="{FF2B5EF4-FFF2-40B4-BE49-F238E27FC236}">
                <a16:creationId xmlns:a16="http://schemas.microsoft.com/office/drawing/2014/main" id="{56FF1B7A-35E9-4D1F-7264-B4137D5DB313}"/>
              </a:ext>
            </a:extLst>
          </p:cNvPr>
          <p:cNvCxnSpPr/>
          <p:nvPr/>
        </p:nvCxnSpPr>
        <p:spPr>
          <a:xfrm>
            <a:off x="5728300" y="1578850"/>
            <a:ext cx="3033735"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reeform 4">
            <a:extLst>
              <a:ext uri="{FF2B5EF4-FFF2-40B4-BE49-F238E27FC236}">
                <a16:creationId xmlns:a16="http://schemas.microsoft.com/office/drawing/2014/main" id="{3CEF0E7A-145A-8223-D22A-B36A5782D459}"/>
              </a:ext>
            </a:extLst>
          </p:cNvPr>
          <p:cNvSpPr/>
          <p:nvPr/>
        </p:nvSpPr>
        <p:spPr>
          <a:xfrm>
            <a:off x="7238623" y="1590426"/>
            <a:ext cx="435392" cy="1083326"/>
          </a:xfrm>
          <a:custGeom>
            <a:avLst/>
            <a:gdLst>
              <a:gd name="connsiteX0" fmla="*/ 30278 w 435392"/>
              <a:gd name="connsiteY0" fmla="*/ 0 h 1099595"/>
              <a:gd name="connsiteX1" fmla="*/ 41853 w 435392"/>
              <a:gd name="connsiteY1" fmla="*/ 763929 h 1099595"/>
              <a:gd name="connsiteX2" fmla="*/ 435392 w 435392"/>
              <a:gd name="connsiteY2" fmla="*/ 1099595 h 1099595"/>
            </a:gdLst>
            <a:ahLst/>
            <a:cxnLst>
              <a:cxn ang="0">
                <a:pos x="connsiteX0" y="connsiteY0"/>
              </a:cxn>
              <a:cxn ang="0">
                <a:pos x="connsiteX1" y="connsiteY1"/>
              </a:cxn>
              <a:cxn ang="0">
                <a:pos x="connsiteX2" y="connsiteY2"/>
              </a:cxn>
            </a:cxnLst>
            <a:rect l="l" t="t" r="r" b="b"/>
            <a:pathLst>
              <a:path w="435392" h="1099595">
                <a:moveTo>
                  <a:pt x="30278" y="0"/>
                </a:moveTo>
                <a:cubicBezTo>
                  <a:pt x="2306" y="290331"/>
                  <a:pt x="-25666" y="580663"/>
                  <a:pt x="41853" y="763929"/>
                </a:cubicBezTo>
                <a:cubicBezTo>
                  <a:pt x="109372" y="947195"/>
                  <a:pt x="272382" y="1023395"/>
                  <a:pt x="435392" y="1099595"/>
                </a:cubicBezTo>
              </a:path>
            </a:pathLst>
          </a:custGeom>
          <a:noFill/>
          <a:ln w="9525">
            <a:solidFill>
              <a:srgbClr val="FF0000"/>
            </a:solidFill>
            <a:headEnd type="arrow"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780E10B-7AF0-F5D5-8221-DC3E09F53C56}"/>
              </a:ext>
            </a:extLst>
          </p:cNvPr>
          <p:cNvSpPr/>
          <p:nvPr/>
        </p:nvSpPr>
        <p:spPr>
          <a:xfrm>
            <a:off x="4930814" y="1993194"/>
            <a:ext cx="185195" cy="185195"/>
          </a:xfrm>
          <a:prstGeom prst="ellipse">
            <a:avLst/>
          </a:prstGeom>
          <a:solidFill>
            <a:srgbClr val="FFFF00">
              <a:alpha val="20000"/>
            </a:srgb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5D07DE7-2B8A-07F2-F3BC-5A3D0369A63B}"/>
              </a:ext>
            </a:extLst>
          </p:cNvPr>
          <p:cNvCxnSpPr>
            <a:cxnSpLocks/>
            <a:stCxn id="6" idx="4"/>
          </p:cNvCxnSpPr>
          <p:nvPr/>
        </p:nvCxnSpPr>
        <p:spPr>
          <a:xfrm>
            <a:off x="5023412" y="2178389"/>
            <a:ext cx="0" cy="1573122"/>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35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3" name="Rounded Rectangle 2">
            <a:extLst>
              <a:ext uri="{FF2B5EF4-FFF2-40B4-BE49-F238E27FC236}">
                <a16:creationId xmlns:a16="http://schemas.microsoft.com/office/drawing/2014/main" id="{9F239852-1C88-3F58-51D7-320BDFE04EB8}"/>
              </a:ext>
            </a:extLst>
          </p:cNvPr>
          <p:cNvSpPr/>
          <p:nvPr/>
        </p:nvSpPr>
        <p:spPr>
          <a:xfrm>
            <a:off x="578734" y="1509594"/>
            <a:ext cx="3402957" cy="317400"/>
          </a:xfrm>
          <a:prstGeom prst="roundRect">
            <a:avLst/>
          </a:prstGeom>
          <a:solidFill>
            <a:srgbClr val="FFFF00">
              <a:alpha val="20000"/>
            </a:srgbClr>
          </a:solidFill>
          <a:ln w="3175">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Google Shape;171;p23"/>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Approach</a:t>
            </a:r>
            <a:endParaRPr/>
          </a:p>
        </p:txBody>
      </p:sp>
      <p:sp>
        <p:nvSpPr>
          <p:cNvPr id="172" name="Google Shape;172;p23"/>
          <p:cNvSpPr txBox="1">
            <a:spLocks noGrp="1"/>
          </p:cNvSpPr>
          <p:nvPr>
            <p:ph type="body" idx="1"/>
          </p:nvPr>
        </p:nvSpPr>
        <p:spPr>
          <a:xfrm>
            <a:off x="457200" y="914400"/>
            <a:ext cx="8229600" cy="317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dirty="0"/>
              <a:t>(2) Write out all of the equations (assuming we are proceeding with the cubic model)</a:t>
            </a:r>
            <a:endParaRPr sz="1400" dirty="0"/>
          </a:p>
        </p:txBody>
      </p:sp>
      <p:pic>
        <p:nvPicPr>
          <p:cNvPr id="173" name="Google Shape;173;p23"/>
          <p:cNvPicPr preferRelativeResize="0"/>
          <p:nvPr/>
        </p:nvPicPr>
        <p:blipFill>
          <a:blip r:embed="rId3">
            <a:alphaModFix/>
          </a:blip>
          <a:stretch>
            <a:fillRect/>
          </a:stretch>
        </p:blipFill>
        <p:spPr>
          <a:xfrm>
            <a:off x="729161" y="1231800"/>
            <a:ext cx="3141726" cy="1106914"/>
          </a:xfrm>
          <a:prstGeom prst="rect">
            <a:avLst/>
          </a:prstGeom>
          <a:noFill/>
          <a:ln>
            <a:noFill/>
          </a:ln>
        </p:spPr>
      </p:pic>
      <p:pic>
        <p:nvPicPr>
          <p:cNvPr id="178" name="Google Shape;178;p23"/>
          <p:cNvPicPr preferRelativeResize="0"/>
          <p:nvPr/>
        </p:nvPicPr>
        <p:blipFill>
          <a:blip r:embed="rId4">
            <a:alphaModFix/>
          </a:blip>
          <a:stretch>
            <a:fillRect/>
          </a:stretch>
        </p:blipFill>
        <p:spPr>
          <a:xfrm>
            <a:off x="4740000" y="1567275"/>
            <a:ext cx="3358251" cy="2515725"/>
          </a:xfrm>
          <a:prstGeom prst="rect">
            <a:avLst/>
          </a:prstGeom>
          <a:noFill/>
          <a:ln>
            <a:noFill/>
          </a:ln>
        </p:spPr>
      </p:pic>
      <p:pic>
        <p:nvPicPr>
          <p:cNvPr id="2" name="Google Shape;165;p22">
            <a:extLst>
              <a:ext uri="{FF2B5EF4-FFF2-40B4-BE49-F238E27FC236}">
                <a16:creationId xmlns:a16="http://schemas.microsoft.com/office/drawing/2014/main" id="{802961F7-F3E4-48F0-9D97-186BAA26D0F5}"/>
              </a:ext>
            </a:extLst>
          </p:cNvPr>
          <p:cNvPicPr preferRelativeResize="0"/>
          <p:nvPr/>
        </p:nvPicPr>
        <p:blipFill>
          <a:blip r:embed="rId5">
            <a:alphaModFix/>
          </a:blip>
          <a:stretch>
            <a:fillRect/>
          </a:stretch>
        </p:blipFill>
        <p:spPr>
          <a:xfrm>
            <a:off x="5739875" y="1353944"/>
            <a:ext cx="2946925" cy="213331"/>
          </a:xfrm>
          <a:prstGeom prst="rect">
            <a:avLst/>
          </a:prstGeom>
          <a:noFill/>
          <a:ln>
            <a:noFill/>
          </a:ln>
        </p:spPr>
      </p:pic>
      <p:cxnSp>
        <p:nvCxnSpPr>
          <p:cNvPr id="4" name="Straight Connector 3">
            <a:extLst>
              <a:ext uri="{FF2B5EF4-FFF2-40B4-BE49-F238E27FC236}">
                <a16:creationId xmlns:a16="http://schemas.microsoft.com/office/drawing/2014/main" id="{56FF1B7A-35E9-4D1F-7264-B4137D5DB313}"/>
              </a:ext>
            </a:extLst>
          </p:cNvPr>
          <p:cNvCxnSpPr/>
          <p:nvPr/>
        </p:nvCxnSpPr>
        <p:spPr>
          <a:xfrm>
            <a:off x="5728300" y="1578850"/>
            <a:ext cx="3033735"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reeform 4">
            <a:extLst>
              <a:ext uri="{FF2B5EF4-FFF2-40B4-BE49-F238E27FC236}">
                <a16:creationId xmlns:a16="http://schemas.microsoft.com/office/drawing/2014/main" id="{3CEF0E7A-145A-8223-D22A-B36A5782D459}"/>
              </a:ext>
            </a:extLst>
          </p:cNvPr>
          <p:cNvSpPr/>
          <p:nvPr/>
        </p:nvSpPr>
        <p:spPr>
          <a:xfrm>
            <a:off x="7238623" y="1590426"/>
            <a:ext cx="435392" cy="1083326"/>
          </a:xfrm>
          <a:custGeom>
            <a:avLst/>
            <a:gdLst>
              <a:gd name="connsiteX0" fmla="*/ 30278 w 435392"/>
              <a:gd name="connsiteY0" fmla="*/ 0 h 1099595"/>
              <a:gd name="connsiteX1" fmla="*/ 41853 w 435392"/>
              <a:gd name="connsiteY1" fmla="*/ 763929 h 1099595"/>
              <a:gd name="connsiteX2" fmla="*/ 435392 w 435392"/>
              <a:gd name="connsiteY2" fmla="*/ 1099595 h 1099595"/>
            </a:gdLst>
            <a:ahLst/>
            <a:cxnLst>
              <a:cxn ang="0">
                <a:pos x="connsiteX0" y="connsiteY0"/>
              </a:cxn>
              <a:cxn ang="0">
                <a:pos x="connsiteX1" y="connsiteY1"/>
              </a:cxn>
              <a:cxn ang="0">
                <a:pos x="connsiteX2" y="connsiteY2"/>
              </a:cxn>
            </a:cxnLst>
            <a:rect l="l" t="t" r="r" b="b"/>
            <a:pathLst>
              <a:path w="435392" h="1099595">
                <a:moveTo>
                  <a:pt x="30278" y="0"/>
                </a:moveTo>
                <a:cubicBezTo>
                  <a:pt x="2306" y="290331"/>
                  <a:pt x="-25666" y="580663"/>
                  <a:pt x="41853" y="763929"/>
                </a:cubicBezTo>
                <a:cubicBezTo>
                  <a:pt x="109372" y="947195"/>
                  <a:pt x="272382" y="1023395"/>
                  <a:pt x="435392" y="1099595"/>
                </a:cubicBezTo>
              </a:path>
            </a:pathLst>
          </a:custGeom>
          <a:noFill/>
          <a:ln w="9525">
            <a:solidFill>
              <a:srgbClr val="FF0000"/>
            </a:solidFill>
            <a:headEnd type="arrow"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780E10B-7AF0-F5D5-8221-DC3E09F53C56}"/>
              </a:ext>
            </a:extLst>
          </p:cNvPr>
          <p:cNvSpPr/>
          <p:nvPr/>
        </p:nvSpPr>
        <p:spPr>
          <a:xfrm>
            <a:off x="5347502" y="2883012"/>
            <a:ext cx="185195" cy="185195"/>
          </a:xfrm>
          <a:prstGeom prst="ellipse">
            <a:avLst/>
          </a:prstGeom>
          <a:solidFill>
            <a:srgbClr val="FFFF00">
              <a:alpha val="20000"/>
            </a:srgb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FB9C897D-A692-AB4A-783B-77EB8D48CC5E}"/>
              </a:ext>
            </a:extLst>
          </p:cNvPr>
          <p:cNvCxnSpPr>
            <a:cxnSpLocks/>
          </p:cNvCxnSpPr>
          <p:nvPr/>
        </p:nvCxnSpPr>
        <p:spPr>
          <a:xfrm>
            <a:off x="5441724" y="2975609"/>
            <a:ext cx="0" cy="785788"/>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01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Approach</a:t>
            </a:r>
            <a:endParaRPr/>
          </a:p>
        </p:txBody>
      </p:sp>
      <p:sp>
        <p:nvSpPr>
          <p:cNvPr id="172" name="Google Shape;172;p23"/>
          <p:cNvSpPr txBox="1">
            <a:spLocks noGrp="1"/>
          </p:cNvSpPr>
          <p:nvPr>
            <p:ph type="body" idx="1"/>
          </p:nvPr>
        </p:nvSpPr>
        <p:spPr>
          <a:xfrm>
            <a:off x="457200" y="914400"/>
            <a:ext cx="8229600" cy="317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dirty="0"/>
              <a:t>(2) Write out all of the equations (assuming we are proceeding with the cubic model)</a:t>
            </a:r>
            <a:endParaRPr sz="1400" dirty="0"/>
          </a:p>
        </p:txBody>
      </p:sp>
      <p:pic>
        <p:nvPicPr>
          <p:cNvPr id="178" name="Google Shape;178;p23"/>
          <p:cNvPicPr preferRelativeResize="0"/>
          <p:nvPr/>
        </p:nvPicPr>
        <p:blipFill>
          <a:blip r:embed="rId3">
            <a:alphaModFix/>
          </a:blip>
          <a:stretch>
            <a:fillRect/>
          </a:stretch>
        </p:blipFill>
        <p:spPr>
          <a:xfrm>
            <a:off x="4740000" y="1567275"/>
            <a:ext cx="3358251" cy="2515725"/>
          </a:xfrm>
          <a:prstGeom prst="rect">
            <a:avLst/>
          </a:prstGeom>
          <a:noFill/>
          <a:ln>
            <a:noFill/>
          </a:ln>
        </p:spPr>
      </p:pic>
      <p:pic>
        <p:nvPicPr>
          <p:cNvPr id="2" name="Google Shape;165;p22">
            <a:extLst>
              <a:ext uri="{FF2B5EF4-FFF2-40B4-BE49-F238E27FC236}">
                <a16:creationId xmlns:a16="http://schemas.microsoft.com/office/drawing/2014/main" id="{802961F7-F3E4-48F0-9D97-186BAA26D0F5}"/>
              </a:ext>
            </a:extLst>
          </p:cNvPr>
          <p:cNvPicPr preferRelativeResize="0"/>
          <p:nvPr/>
        </p:nvPicPr>
        <p:blipFill>
          <a:blip r:embed="rId4">
            <a:alphaModFix/>
          </a:blip>
          <a:stretch>
            <a:fillRect/>
          </a:stretch>
        </p:blipFill>
        <p:spPr>
          <a:xfrm>
            <a:off x="5739875" y="1353944"/>
            <a:ext cx="2946925" cy="213331"/>
          </a:xfrm>
          <a:prstGeom prst="rect">
            <a:avLst/>
          </a:prstGeom>
          <a:noFill/>
          <a:ln>
            <a:noFill/>
          </a:ln>
        </p:spPr>
      </p:pic>
      <p:cxnSp>
        <p:nvCxnSpPr>
          <p:cNvPr id="4" name="Straight Connector 3">
            <a:extLst>
              <a:ext uri="{FF2B5EF4-FFF2-40B4-BE49-F238E27FC236}">
                <a16:creationId xmlns:a16="http://schemas.microsoft.com/office/drawing/2014/main" id="{56FF1B7A-35E9-4D1F-7264-B4137D5DB313}"/>
              </a:ext>
            </a:extLst>
          </p:cNvPr>
          <p:cNvCxnSpPr/>
          <p:nvPr/>
        </p:nvCxnSpPr>
        <p:spPr>
          <a:xfrm>
            <a:off x="5728300" y="1578850"/>
            <a:ext cx="3033735"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reeform 4">
            <a:extLst>
              <a:ext uri="{FF2B5EF4-FFF2-40B4-BE49-F238E27FC236}">
                <a16:creationId xmlns:a16="http://schemas.microsoft.com/office/drawing/2014/main" id="{3CEF0E7A-145A-8223-D22A-B36A5782D459}"/>
              </a:ext>
            </a:extLst>
          </p:cNvPr>
          <p:cNvSpPr/>
          <p:nvPr/>
        </p:nvSpPr>
        <p:spPr>
          <a:xfrm>
            <a:off x="7238623" y="1590426"/>
            <a:ext cx="435392" cy="1083326"/>
          </a:xfrm>
          <a:custGeom>
            <a:avLst/>
            <a:gdLst>
              <a:gd name="connsiteX0" fmla="*/ 30278 w 435392"/>
              <a:gd name="connsiteY0" fmla="*/ 0 h 1099595"/>
              <a:gd name="connsiteX1" fmla="*/ 41853 w 435392"/>
              <a:gd name="connsiteY1" fmla="*/ 763929 h 1099595"/>
              <a:gd name="connsiteX2" fmla="*/ 435392 w 435392"/>
              <a:gd name="connsiteY2" fmla="*/ 1099595 h 1099595"/>
            </a:gdLst>
            <a:ahLst/>
            <a:cxnLst>
              <a:cxn ang="0">
                <a:pos x="connsiteX0" y="connsiteY0"/>
              </a:cxn>
              <a:cxn ang="0">
                <a:pos x="connsiteX1" y="connsiteY1"/>
              </a:cxn>
              <a:cxn ang="0">
                <a:pos x="connsiteX2" y="connsiteY2"/>
              </a:cxn>
            </a:cxnLst>
            <a:rect l="l" t="t" r="r" b="b"/>
            <a:pathLst>
              <a:path w="435392" h="1099595">
                <a:moveTo>
                  <a:pt x="30278" y="0"/>
                </a:moveTo>
                <a:cubicBezTo>
                  <a:pt x="2306" y="290331"/>
                  <a:pt x="-25666" y="580663"/>
                  <a:pt x="41853" y="763929"/>
                </a:cubicBezTo>
                <a:cubicBezTo>
                  <a:pt x="109372" y="947195"/>
                  <a:pt x="272382" y="1023395"/>
                  <a:pt x="435392" y="1099595"/>
                </a:cubicBezTo>
              </a:path>
            </a:pathLst>
          </a:custGeom>
          <a:noFill/>
          <a:ln w="9525">
            <a:solidFill>
              <a:srgbClr val="FF0000"/>
            </a:solidFill>
            <a:headEnd type="arrow"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664B1D9-B5C0-4BC3-6119-202417619D2D}"/>
              </a:ext>
            </a:extLst>
          </p:cNvPr>
          <p:cNvSpPr/>
          <p:nvPr/>
        </p:nvSpPr>
        <p:spPr>
          <a:xfrm>
            <a:off x="5979406" y="3167500"/>
            <a:ext cx="185195" cy="185195"/>
          </a:xfrm>
          <a:prstGeom prst="ellipse">
            <a:avLst/>
          </a:prstGeom>
          <a:solidFill>
            <a:srgbClr val="FFFF00">
              <a:alpha val="20000"/>
            </a:srgb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6E36FD07-A3CF-9BA0-97D0-9E1A448495A3}"/>
              </a:ext>
            </a:extLst>
          </p:cNvPr>
          <p:cNvSpPr/>
          <p:nvPr/>
        </p:nvSpPr>
        <p:spPr>
          <a:xfrm>
            <a:off x="598545" y="1785257"/>
            <a:ext cx="3402957" cy="317400"/>
          </a:xfrm>
          <a:prstGeom prst="roundRect">
            <a:avLst/>
          </a:prstGeom>
          <a:solidFill>
            <a:srgbClr val="FFFF00">
              <a:alpha val="20000"/>
            </a:srgbClr>
          </a:solidFill>
          <a:ln w="3175">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3" name="Google Shape;173;p23"/>
          <p:cNvPicPr preferRelativeResize="0"/>
          <p:nvPr/>
        </p:nvPicPr>
        <p:blipFill>
          <a:blip r:embed="rId5">
            <a:alphaModFix/>
          </a:blip>
          <a:stretch>
            <a:fillRect/>
          </a:stretch>
        </p:blipFill>
        <p:spPr>
          <a:xfrm>
            <a:off x="729161" y="1231800"/>
            <a:ext cx="3141726" cy="1106914"/>
          </a:xfrm>
          <a:prstGeom prst="rect">
            <a:avLst/>
          </a:prstGeom>
          <a:noFill/>
          <a:ln>
            <a:noFill/>
          </a:ln>
        </p:spPr>
      </p:pic>
      <p:cxnSp>
        <p:nvCxnSpPr>
          <p:cNvPr id="15" name="Straight Connector 14">
            <a:extLst>
              <a:ext uri="{FF2B5EF4-FFF2-40B4-BE49-F238E27FC236}">
                <a16:creationId xmlns:a16="http://schemas.microsoft.com/office/drawing/2014/main" id="{4C85DE83-FC47-219C-DFCF-6E933DD6576B}"/>
              </a:ext>
            </a:extLst>
          </p:cNvPr>
          <p:cNvCxnSpPr>
            <a:cxnSpLocks/>
          </p:cNvCxnSpPr>
          <p:nvPr/>
        </p:nvCxnSpPr>
        <p:spPr>
          <a:xfrm>
            <a:off x="6074390" y="3252401"/>
            <a:ext cx="0" cy="508996"/>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45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Approach</a:t>
            </a:r>
            <a:endParaRPr/>
          </a:p>
        </p:txBody>
      </p:sp>
      <p:sp>
        <p:nvSpPr>
          <p:cNvPr id="172" name="Google Shape;172;p23"/>
          <p:cNvSpPr txBox="1">
            <a:spLocks noGrp="1"/>
          </p:cNvSpPr>
          <p:nvPr>
            <p:ph type="body" idx="1"/>
          </p:nvPr>
        </p:nvSpPr>
        <p:spPr>
          <a:xfrm>
            <a:off x="457200" y="914400"/>
            <a:ext cx="8229600" cy="317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dirty="0"/>
              <a:t>(2) Write out all of the equations (assuming we are proceeding with the cubic model)</a:t>
            </a:r>
            <a:endParaRPr sz="1400" dirty="0"/>
          </a:p>
        </p:txBody>
      </p:sp>
      <p:pic>
        <p:nvPicPr>
          <p:cNvPr id="178" name="Google Shape;178;p23"/>
          <p:cNvPicPr preferRelativeResize="0"/>
          <p:nvPr/>
        </p:nvPicPr>
        <p:blipFill>
          <a:blip r:embed="rId3">
            <a:alphaModFix/>
          </a:blip>
          <a:stretch>
            <a:fillRect/>
          </a:stretch>
        </p:blipFill>
        <p:spPr>
          <a:xfrm>
            <a:off x="4740000" y="1567275"/>
            <a:ext cx="3358251" cy="2515725"/>
          </a:xfrm>
          <a:prstGeom prst="rect">
            <a:avLst/>
          </a:prstGeom>
          <a:noFill/>
          <a:ln>
            <a:noFill/>
          </a:ln>
        </p:spPr>
      </p:pic>
      <p:pic>
        <p:nvPicPr>
          <p:cNvPr id="2" name="Google Shape;165;p22">
            <a:extLst>
              <a:ext uri="{FF2B5EF4-FFF2-40B4-BE49-F238E27FC236}">
                <a16:creationId xmlns:a16="http://schemas.microsoft.com/office/drawing/2014/main" id="{802961F7-F3E4-48F0-9D97-186BAA26D0F5}"/>
              </a:ext>
            </a:extLst>
          </p:cNvPr>
          <p:cNvPicPr preferRelativeResize="0"/>
          <p:nvPr/>
        </p:nvPicPr>
        <p:blipFill>
          <a:blip r:embed="rId4">
            <a:alphaModFix/>
          </a:blip>
          <a:stretch>
            <a:fillRect/>
          </a:stretch>
        </p:blipFill>
        <p:spPr>
          <a:xfrm>
            <a:off x="5739875" y="1353944"/>
            <a:ext cx="2946925" cy="213331"/>
          </a:xfrm>
          <a:prstGeom prst="rect">
            <a:avLst/>
          </a:prstGeom>
          <a:noFill/>
          <a:ln>
            <a:noFill/>
          </a:ln>
        </p:spPr>
      </p:pic>
      <p:cxnSp>
        <p:nvCxnSpPr>
          <p:cNvPr id="4" name="Straight Connector 3">
            <a:extLst>
              <a:ext uri="{FF2B5EF4-FFF2-40B4-BE49-F238E27FC236}">
                <a16:creationId xmlns:a16="http://schemas.microsoft.com/office/drawing/2014/main" id="{56FF1B7A-35E9-4D1F-7264-B4137D5DB313}"/>
              </a:ext>
            </a:extLst>
          </p:cNvPr>
          <p:cNvCxnSpPr/>
          <p:nvPr/>
        </p:nvCxnSpPr>
        <p:spPr>
          <a:xfrm>
            <a:off x="5728300" y="1578850"/>
            <a:ext cx="3033735"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reeform 4">
            <a:extLst>
              <a:ext uri="{FF2B5EF4-FFF2-40B4-BE49-F238E27FC236}">
                <a16:creationId xmlns:a16="http://schemas.microsoft.com/office/drawing/2014/main" id="{3CEF0E7A-145A-8223-D22A-B36A5782D459}"/>
              </a:ext>
            </a:extLst>
          </p:cNvPr>
          <p:cNvSpPr/>
          <p:nvPr/>
        </p:nvSpPr>
        <p:spPr>
          <a:xfrm>
            <a:off x="7238623" y="1590426"/>
            <a:ext cx="435392" cy="1083326"/>
          </a:xfrm>
          <a:custGeom>
            <a:avLst/>
            <a:gdLst>
              <a:gd name="connsiteX0" fmla="*/ 30278 w 435392"/>
              <a:gd name="connsiteY0" fmla="*/ 0 h 1099595"/>
              <a:gd name="connsiteX1" fmla="*/ 41853 w 435392"/>
              <a:gd name="connsiteY1" fmla="*/ 763929 h 1099595"/>
              <a:gd name="connsiteX2" fmla="*/ 435392 w 435392"/>
              <a:gd name="connsiteY2" fmla="*/ 1099595 h 1099595"/>
            </a:gdLst>
            <a:ahLst/>
            <a:cxnLst>
              <a:cxn ang="0">
                <a:pos x="connsiteX0" y="connsiteY0"/>
              </a:cxn>
              <a:cxn ang="0">
                <a:pos x="connsiteX1" y="connsiteY1"/>
              </a:cxn>
              <a:cxn ang="0">
                <a:pos x="connsiteX2" y="connsiteY2"/>
              </a:cxn>
            </a:cxnLst>
            <a:rect l="l" t="t" r="r" b="b"/>
            <a:pathLst>
              <a:path w="435392" h="1099595">
                <a:moveTo>
                  <a:pt x="30278" y="0"/>
                </a:moveTo>
                <a:cubicBezTo>
                  <a:pt x="2306" y="290331"/>
                  <a:pt x="-25666" y="580663"/>
                  <a:pt x="41853" y="763929"/>
                </a:cubicBezTo>
                <a:cubicBezTo>
                  <a:pt x="109372" y="947195"/>
                  <a:pt x="272382" y="1023395"/>
                  <a:pt x="435392" y="1099595"/>
                </a:cubicBezTo>
              </a:path>
            </a:pathLst>
          </a:custGeom>
          <a:noFill/>
          <a:ln w="9525">
            <a:solidFill>
              <a:srgbClr val="FF0000"/>
            </a:solidFill>
            <a:headEnd type="arrow"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664B1D9-B5C0-4BC3-6119-202417619D2D}"/>
              </a:ext>
            </a:extLst>
          </p:cNvPr>
          <p:cNvSpPr/>
          <p:nvPr/>
        </p:nvSpPr>
        <p:spPr>
          <a:xfrm>
            <a:off x="6245505" y="3190655"/>
            <a:ext cx="185195" cy="185195"/>
          </a:xfrm>
          <a:prstGeom prst="ellipse">
            <a:avLst/>
          </a:prstGeom>
          <a:solidFill>
            <a:srgbClr val="FFFF00">
              <a:alpha val="20000"/>
            </a:srgb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ACB7E37B-63CA-1F97-C591-EE4B342FB0A3}"/>
              </a:ext>
            </a:extLst>
          </p:cNvPr>
          <p:cNvSpPr/>
          <p:nvPr/>
        </p:nvSpPr>
        <p:spPr>
          <a:xfrm>
            <a:off x="598545" y="1785257"/>
            <a:ext cx="3402957" cy="317400"/>
          </a:xfrm>
          <a:prstGeom prst="roundRect">
            <a:avLst/>
          </a:prstGeom>
          <a:solidFill>
            <a:srgbClr val="FFFF00">
              <a:alpha val="20000"/>
            </a:srgbClr>
          </a:solidFill>
          <a:ln w="3175">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oogle Shape;173;p23">
            <a:extLst>
              <a:ext uri="{FF2B5EF4-FFF2-40B4-BE49-F238E27FC236}">
                <a16:creationId xmlns:a16="http://schemas.microsoft.com/office/drawing/2014/main" id="{3CE8C3B1-A309-5079-76BA-B89BF1243D54}"/>
              </a:ext>
            </a:extLst>
          </p:cNvPr>
          <p:cNvPicPr preferRelativeResize="0"/>
          <p:nvPr/>
        </p:nvPicPr>
        <p:blipFill>
          <a:blip r:embed="rId5">
            <a:alphaModFix/>
          </a:blip>
          <a:stretch>
            <a:fillRect/>
          </a:stretch>
        </p:blipFill>
        <p:spPr>
          <a:xfrm>
            <a:off x="729161" y="1231800"/>
            <a:ext cx="3141726" cy="1106914"/>
          </a:xfrm>
          <a:prstGeom prst="rect">
            <a:avLst/>
          </a:prstGeom>
          <a:noFill/>
          <a:ln>
            <a:noFill/>
          </a:ln>
        </p:spPr>
      </p:pic>
      <p:cxnSp>
        <p:nvCxnSpPr>
          <p:cNvPr id="8" name="Straight Connector 7">
            <a:extLst>
              <a:ext uri="{FF2B5EF4-FFF2-40B4-BE49-F238E27FC236}">
                <a16:creationId xmlns:a16="http://schemas.microsoft.com/office/drawing/2014/main" id="{76147A0E-6D1A-CC32-BC2C-19F7026C19B0}"/>
              </a:ext>
            </a:extLst>
          </p:cNvPr>
          <p:cNvCxnSpPr>
            <a:cxnSpLocks/>
          </p:cNvCxnSpPr>
          <p:nvPr/>
        </p:nvCxnSpPr>
        <p:spPr>
          <a:xfrm>
            <a:off x="6346239" y="3282058"/>
            <a:ext cx="0" cy="479339"/>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85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Approach</a:t>
            </a:r>
            <a:endParaRPr/>
          </a:p>
        </p:txBody>
      </p:sp>
      <p:sp>
        <p:nvSpPr>
          <p:cNvPr id="172" name="Google Shape;172;p23"/>
          <p:cNvSpPr txBox="1">
            <a:spLocks noGrp="1"/>
          </p:cNvSpPr>
          <p:nvPr>
            <p:ph type="body" idx="1"/>
          </p:nvPr>
        </p:nvSpPr>
        <p:spPr>
          <a:xfrm>
            <a:off x="457200" y="914400"/>
            <a:ext cx="8229600" cy="317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dirty="0"/>
              <a:t>(2) Write out all of the equations (assuming we are proceeding with the cubic model)</a:t>
            </a:r>
            <a:endParaRPr sz="1400" dirty="0"/>
          </a:p>
        </p:txBody>
      </p:sp>
      <p:pic>
        <p:nvPicPr>
          <p:cNvPr id="178" name="Google Shape;178;p23"/>
          <p:cNvPicPr preferRelativeResize="0"/>
          <p:nvPr/>
        </p:nvPicPr>
        <p:blipFill>
          <a:blip r:embed="rId3">
            <a:alphaModFix/>
          </a:blip>
          <a:stretch>
            <a:fillRect/>
          </a:stretch>
        </p:blipFill>
        <p:spPr>
          <a:xfrm>
            <a:off x="4740000" y="1567275"/>
            <a:ext cx="3358251" cy="2515725"/>
          </a:xfrm>
          <a:prstGeom prst="rect">
            <a:avLst/>
          </a:prstGeom>
          <a:noFill/>
          <a:ln>
            <a:noFill/>
          </a:ln>
        </p:spPr>
      </p:pic>
      <p:pic>
        <p:nvPicPr>
          <p:cNvPr id="2" name="Google Shape;165;p22">
            <a:extLst>
              <a:ext uri="{FF2B5EF4-FFF2-40B4-BE49-F238E27FC236}">
                <a16:creationId xmlns:a16="http://schemas.microsoft.com/office/drawing/2014/main" id="{802961F7-F3E4-48F0-9D97-186BAA26D0F5}"/>
              </a:ext>
            </a:extLst>
          </p:cNvPr>
          <p:cNvPicPr preferRelativeResize="0"/>
          <p:nvPr/>
        </p:nvPicPr>
        <p:blipFill>
          <a:blip r:embed="rId4">
            <a:alphaModFix/>
          </a:blip>
          <a:stretch>
            <a:fillRect/>
          </a:stretch>
        </p:blipFill>
        <p:spPr>
          <a:xfrm>
            <a:off x="5739875" y="1353944"/>
            <a:ext cx="2946925" cy="213331"/>
          </a:xfrm>
          <a:prstGeom prst="rect">
            <a:avLst/>
          </a:prstGeom>
          <a:noFill/>
          <a:ln>
            <a:noFill/>
          </a:ln>
        </p:spPr>
      </p:pic>
      <p:cxnSp>
        <p:nvCxnSpPr>
          <p:cNvPr id="4" name="Straight Connector 3">
            <a:extLst>
              <a:ext uri="{FF2B5EF4-FFF2-40B4-BE49-F238E27FC236}">
                <a16:creationId xmlns:a16="http://schemas.microsoft.com/office/drawing/2014/main" id="{56FF1B7A-35E9-4D1F-7264-B4137D5DB313}"/>
              </a:ext>
            </a:extLst>
          </p:cNvPr>
          <p:cNvCxnSpPr/>
          <p:nvPr/>
        </p:nvCxnSpPr>
        <p:spPr>
          <a:xfrm>
            <a:off x="5728300" y="1578850"/>
            <a:ext cx="3033735"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reeform 4">
            <a:extLst>
              <a:ext uri="{FF2B5EF4-FFF2-40B4-BE49-F238E27FC236}">
                <a16:creationId xmlns:a16="http://schemas.microsoft.com/office/drawing/2014/main" id="{3CEF0E7A-145A-8223-D22A-B36A5782D459}"/>
              </a:ext>
            </a:extLst>
          </p:cNvPr>
          <p:cNvSpPr/>
          <p:nvPr/>
        </p:nvSpPr>
        <p:spPr>
          <a:xfrm>
            <a:off x="7238623" y="1590426"/>
            <a:ext cx="435392" cy="1083326"/>
          </a:xfrm>
          <a:custGeom>
            <a:avLst/>
            <a:gdLst>
              <a:gd name="connsiteX0" fmla="*/ 30278 w 435392"/>
              <a:gd name="connsiteY0" fmla="*/ 0 h 1099595"/>
              <a:gd name="connsiteX1" fmla="*/ 41853 w 435392"/>
              <a:gd name="connsiteY1" fmla="*/ 763929 h 1099595"/>
              <a:gd name="connsiteX2" fmla="*/ 435392 w 435392"/>
              <a:gd name="connsiteY2" fmla="*/ 1099595 h 1099595"/>
            </a:gdLst>
            <a:ahLst/>
            <a:cxnLst>
              <a:cxn ang="0">
                <a:pos x="connsiteX0" y="connsiteY0"/>
              </a:cxn>
              <a:cxn ang="0">
                <a:pos x="connsiteX1" y="connsiteY1"/>
              </a:cxn>
              <a:cxn ang="0">
                <a:pos x="connsiteX2" y="connsiteY2"/>
              </a:cxn>
            </a:cxnLst>
            <a:rect l="l" t="t" r="r" b="b"/>
            <a:pathLst>
              <a:path w="435392" h="1099595">
                <a:moveTo>
                  <a:pt x="30278" y="0"/>
                </a:moveTo>
                <a:cubicBezTo>
                  <a:pt x="2306" y="290331"/>
                  <a:pt x="-25666" y="580663"/>
                  <a:pt x="41853" y="763929"/>
                </a:cubicBezTo>
                <a:cubicBezTo>
                  <a:pt x="109372" y="947195"/>
                  <a:pt x="272382" y="1023395"/>
                  <a:pt x="435392" y="1099595"/>
                </a:cubicBezTo>
              </a:path>
            </a:pathLst>
          </a:custGeom>
          <a:noFill/>
          <a:ln w="9525">
            <a:solidFill>
              <a:srgbClr val="FF0000"/>
            </a:solidFill>
            <a:headEnd type="arrow"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664B1D9-B5C0-4BC3-6119-202417619D2D}"/>
              </a:ext>
            </a:extLst>
          </p:cNvPr>
          <p:cNvSpPr/>
          <p:nvPr/>
        </p:nvSpPr>
        <p:spPr>
          <a:xfrm>
            <a:off x="6581170" y="3213800"/>
            <a:ext cx="185195" cy="185195"/>
          </a:xfrm>
          <a:prstGeom prst="ellipse">
            <a:avLst/>
          </a:prstGeom>
          <a:solidFill>
            <a:srgbClr val="FFFF00">
              <a:alpha val="20000"/>
            </a:srgb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34514555-117A-AD19-934A-3955F045FD54}"/>
              </a:ext>
            </a:extLst>
          </p:cNvPr>
          <p:cNvSpPr/>
          <p:nvPr/>
        </p:nvSpPr>
        <p:spPr>
          <a:xfrm>
            <a:off x="598545" y="1785257"/>
            <a:ext cx="3402957" cy="317400"/>
          </a:xfrm>
          <a:prstGeom prst="roundRect">
            <a:avLst/>
          </a:prstGeom>
          <a:solidFill>
            <a:srgbClr val="FFFF00">
              <a:alpha val="20000"/>
            </a:srgbClr>
          </a:solidFill>
          <a:ln w="3175">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oogle Shape;173;p23">
            <a:extLst>
              <a:ext uri="{FF2B5EF4-FFF2-40B4-BE49-F238E27FC236}">
                <a16:creationId xmlns:a16="http://schemas.microsoft.com/office/drawing/2014/main" id="{39C97222-48B5-F868-2AAD-C5DD94C27D67}"/>
              </a:ext>
            </a:extLst>
          </p:cNvPr>
          <p:cNvPicPr preferRelativeResize="0"/>
          <p:nvPr/>
        </p:nvPicPr>
        <p:blipFill>
          <a:blip r:embed="rId5">
            <a:alphaModFix/>
          </a:blip>
          <a:stretch>
            <a:fillRect/>
          </a:stretch>
        </p:blipFill>
        <p:spPr>
          <a:xfrm>
            <a:off x="729161" y="1231800"/>
            <a:ext cx="3141726" cy="1106914"/>
          </a:xfrm>
          <a:prstGeom prst="rect">
            <a:avLst/>
          </a:prstGeom>
          <a:noFill/>
          <a:ln>
            <a:noFill/>
          </a:ln>
        </p:spPr>
      </p:pic>
      <p:cxnSp>
        <p:nvCxnSpPr>
          <p:cNvPr id="8" name="Straight Connector 7">
            <a:extLst>
              <a:ext uri="{FF2B5EF4-FFF2-40B4-BE49-F238E27FC236}">
                <a16:creationId xmlns:a16="http://schemas.microsoft.com/office/drawing/2014/main" id="{D125305E-E4FF-C1AD-FF26-33F7D80B3AD9}"/>
              </a:ext>
            </a:extLst>
          </p:cNvPr>
          <p:cNvCxnSpPr>
            <a:cxnSpLocks/>
          </p:cNvCxnSpPr>
          <p:nvPr/>
        </p:nvCxnSpPr>
        <p:spPr>
          <a:xfrm>
            <a:off x="6677399" y="3287000"/>
            <a:ext cx="0" cy="459569"/>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960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Approach</a:t>
            </a:r>
            <a:endParaRPr/>
          </a:p>
        </p:txBody>
      </p:sp>
      <p:sp>
        <p:nvSpPr>
          <p:cNvPr id="172" name="Google Shape;172;p23"/>
          <p:cNvSpPr txBox="1">
            <a:spLocks noGrp="1"/>
          </p:cNvSpPr>
          <p:nvPr>
            <p:ph type="body" idx="1"/>
          </p:nvPr>
        </p:nvSpPr>
        <p:spPr>
          <a:xfrm>
            <a:off x="457200" y="914400"/>
            <a:ext cx="8229600" cy="317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dirty="0"/>
              <a:t>(2) Write out all of the equations (assuming we are proceeding with the cubic model)</a:t>
            </a:r>
            <a:endParaRPr sz="1400" dirty="0"/>
          </a:p>
        </p:txBody>
      </p:sp>
      <p:pic>
        <p:nvPicPr>
          <p:cNvPr id="178" name="Google Shape;178;p23"/>
          <p:cNvPicPr preferRelativeResize="0"/>
          <p:nvPr/>
        </p:nvPicPr>
        <p:blipFill>
          <a:blip r:embed="rId3">
            <a:alphaModFix/>
          </a:blip>
          <a:stretch>
            <a:fillRect/>
          </a:stretch>
        </p:blipFill>
        <p:spPr>
          <a:xfrm>
            <a:off x="4740000" y="1567275"/>
            <a:ext cx="3358251" cy="2515725"/>
          </a:xfrm>
          <a:prstGeom prst="rect">
            <a:avLst/>
          </a:prstGeom>
          <a:noFill/>
          <a:ln>
            <a:noFill/>
          </a:ln>
        </p:spPr>
      </p:pic>
      <p:pic>
        <p:nvPicPr>
          <p:cNvPr id="2" name="Google Shape;165;p22">
            <a:extLst>
              <a:ext uri="{FF2B5EF4-FFF2-40B4-BE49-F238E27FC236}">
                <a16:creationId xmlns:a16="http://schemas.microsoft.com/office/drawing/2014/main" id="{802961F7-F3E4-48F0-9D97-186BAA26D0F5}"/>
              </a:ext>
            </a:extLst>
          </p:cNvPr>
          <p:cNvPicPr preferRelativeResize="0"/>
          <p:nvPr/>
        </p:nvPicPr>
        <p:blipFill>
          <a:blip r:embed="rId4">
            <a:alphaModFix/>
          </a:blip>
          <a:stretch>
            <a:fillRect/>
          </a:stretch>
        </p:blipFill>
        <p:spPr>
          <a:xfrm>
            <a:off x="5739875" y="1353944"/>
            <a:ext cx="2946925" cy="213331"/>
          </a:xfrm>
          <a:prstGeom prst="rect">
            <a:avLst/>
          </a:prstGeom>
          <a:noFill/>
          <a:ln>
            <a:noFill/>
          </a:ln>
        </p:spPr>
      </p:pic>
      <p:cxnSp>
        <p:nvCxnSpPr>
          <p:cNvPr id="4" name="Straight Connector 3">
            <a:extLst>
              <a:ext uri="{FF2B5EF4-FFF2-40B4-BE49-F238E27FC236}">
                <a16:creationId xmlns:a16="http://schemas.microsoft.com/office/drawing/2014/main" id="{56FF1B7A-35E9-4D1F-7264-B4137D5DB313}"/>
              </a:ext>
            </a:extLst>
          </p:cNvPr>
          <p:cNvCxnSpPr/>
          <p:nvPr/>
        </p:nvCxnSpPr>
        <p:spPr>
          <a:xfrm>
            <a:off x="5728300" y="1578850"/>
            <a:ext cx="3033735"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reeform 4">
            <a:extLst>
              <a:ext uri="{FF2B5EF4-FFF2-40B4-BE49-F238E27FC236}">
                <a16:creationId xmlns:a16="http://schemas.microsoft.com/office/drawing/2014/main" id="{3CEF0E7A-145A-8223-D22A-B36A5782D459}"/>
              </a:ext>
            </a:extLst>
          </p:cNvPr>
          <p:cNvSpPr/>
          <p:nvPr/>
        </p:nvSpPr>
        <p:spPr>
          <a:xfrm>
            <a:off x="7238623" y="1590426"/>
            <a:ext cx="435392" cy="1083326"/>
          </a:xfrm>
          <a:custGeom>
            <a:avLst/>
            <a:gdLst>
              <a:gd name="connsiteX0" fmla="*/ 30278 w 435392"/>
              <a:gd name="connsiteY0" fmla="*/ 0 h 1099595"/>
              <a:gd name="connsiteX1" fmla="*/ 41853 w 435392"/>
              <a:gd name="connsiteY1" fmla="*/ 763929 h 1099595"/>
              <a:gd name="connsiteX2" fmla="*/ 435392 w 435392"/>
              <a:gd name="connsiteY2" fmla="*/ 1099595 h 1099595"/>
            </a:gdLst>
            <a:ahLst/>
            <a:cxnLst>
              <a:cxn ang="0">
                <a:pos x="connsiteX0" y="connsiteY0"/>
              </a:cxn>
              <a:cxn ang="0">
                <a:pos x="connsiteX1" y="connsiteY1"/>
              </a:cxn>
              <a:cxn ang="0">
                <a:pos x="connsiteX2" y="connsiteY2"/>
              </a:cxn>
            </a:cxnLst>
            <a:rect l="l" t="t" r="r" b="b"/>
            <a:pathLst>
              <a:path w="435392" h="1099595">
                <a:moveTo>
                  <a:pt x="30278" y="0"/>
                </a:moveTo>
                <a:cubicBezTo>
                  <a:pt x="2306" y="290331"/>
                  <a:pt x="-25666" y="580663"/>
                  <a:pt x="41853" y="763929"/>
                </a:cubicBezTo>
                <a:cubicBezTo>
                  <a:pt x="109372" y="947195"/>
                  <a:pt x="272382" y="1023395"/>
                  <a:pt x="435392" y="1099595"/>
                </a:cubicBezTo>
              </a:path>
            </a:pathLst>
          </a:custGeom>
          <a:noFill/>
          <a:ln w="9525">
            <a:solidFill>
              <a:srgbClr val="FF0000"/>
            </a:solidFill>
            <a:headEnd type="arrow"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664B1D9-B5C0-4BC3-6119-202417619D2D}"/>
              </a:ext>
            </a:extLst>
          </p:cNvPr>
          <p:cNvSpPr/>
          <p:nvPr/>
        </p:nvSpPr>
        <p:spPr>
          <a:xfrm>
            <a:off x="7016567" y="3179077"/>
            <a:ext cx="185195" cy="185195"/>
          </a:xfrm>
          <a:prstGeom prst="ellipse">
            <a:avLst/>
          </a:prstGeom>
          <a:solidFill>
            <a:srgbClr val="FFFF00">
              <a:alpha val="20000"/>
            </a:srgb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EE6B8B5D-C2EC-65BE-8AA7-F2814290E39F}"/>
              </a:ext>
            </a:extLst>
          </p:cNvPr>
          <p:cNvSpPr/>
          <p:nvPr/>
        </p:nvSpPr>
        <p:spPr>
          <a:xfrm>
            <a:off x="598545" y="1785257"/>
            <a:ext cx="3402957" cy="317400"/>
          </a:xfrm>
          <a:prstGeom prst="roundRect">
            <a:avLst/>
          </a:prstGeom>
          <a:solidFill>
            <a:srgbClr val="FFFF00">
              <a:alpha val="20000"/>
            </a:srgbClr>
          </a:solidFill>
          <a:ln w="3175">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oogle Shape;173;p23">
            <a:extLst>
              <a:ext uri="{FF2B5EF4-FFF2-40B4-BE49-F238E27FC236}">
                <a16:creationId xmlns:a16="http://schemas.microsoft.com/office/drawing/2014/main" id="{39F15BB0-B0C3-3499-C3E3-396F63F0E183}"/>
              </a:ext>
            </a:extLst>
          </p:cNvPr>
          <p:cNvPicPr preferRelativeResize="0"/>
          <p:nvPr/>
        </p:nvPicPr>
        <p:blipFill>
          <a:blip r:embed="rId5">
            <a:alphaModFix/>
          </a:blip>
          <a:stretch>
            <a:fillRect/>
          </a:stretch>
        </p:blipFill>
        <p:spPr>
          <a:xfrm>
            <a:off x="729161" y="1231800"/>
            <a:ext cx="3141726" cy="1106914"/>
          </a:xfrm>
          <a:prstGeom prst="rect">
            <a:avLst/>
          </a:prstGeom>
          <a:noFill/>
          <a:ln>
            <a:noFill/>
          </a:ln>
        </p:spPr>
      </p:pic>
      <p:cxnSp>
        <p:nvCxnSpPr>
          <p:cNvPr id="8" name="Straight Connector 7">
            <a:extLst>
              <a:ext uri="{FF2B5EF4-FFF2-40B4-BE49-F238E27FC236}">
                <a16:creationId xmlns:a16="http://schemas.microsoft.com/office/drawing/2014/main" id="{338C303A-75EA-E110-193C-0116B0E9139B}"/>
              </a:ext>
            </a:extLst>
          </p:cNvPr>
          <p:cNvCxnSpPr>
            <a:cxnSpLocks/>
          </p:cNvCxnSpPr>
          <p:nvPr/>
        </p:nvCxnSpPr>
        <p:spPr>
          <a:xfrm>
            <a:off x="7117301" y="3282057"/>
            <a:ext cx="0" cy="464512"/>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582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Approach</a:t>
            </a:r>
            <a:endParaRPr/>
          </a:p>
        </p:txBody>
      </p:sp>
      <p:sp>
        <p:nvSpPr>
          <p:cNvPr id="172" name="Google Shape;172;p23"/>
          <p:cNvSpPr txBox="1">
            <a:spLocks noGrp="1"/>
          </p:cNvSpPr>
          <p:nvPr>
            <p:ph type="body" idx="1"/>
          </p:nvPr>
        </p:nvSpPr>
        <p:spPr>
          <a:xfrm>
            <a:off x="457200" y="914400"/>
            <a:ext cx="8229600" cy="317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dirty="0"/>
              <a:t>(2) Write out all of the equations (assuming we are proceeding with the cubic model)</a:t>
            </a:r>
            <a:endParaRPr sz="1400" dirty="0"/>
          </a:p>
        </p:txBody>
      </p:sp>
      <p:pic>
        <p:nvPicPr>
          <p:cNvPr id="178" name="Google Shape;178;p23"/>
          <p:cNvPicPr preferRelativeResize="0"/>
          <p:nvPr/>
        </p:nvPicPr>
        <p:blipFill>
          <a:blip r:embed="rId3">
            <a:alphaModFix/>
          </a:blip>
          <a:stretch>
            <a:fillRect/>
          </a:stretch>
        </p:blipFill>
        <p:spPr>
          <a:xfrm>
            <a:off x="4740000" y="1567275"/>
            <a:ext cx="3358251" cy="2515725"/>
          </a:xfrm>
          <a:prstGeom prst="rect">
            <a:avLst/>
          </a:prstGeom>
          <a:noFill/>
          <a:ln>
            <a:noFill/>
          </a:ln>
        </p:spPr>
      </p:pic>
      <p:pic>
        <p:nvPicPr>
          <p:cNvPr id="2" name="Google Shape;165;p22">
            <a:extLst>
              <a:ext uri="{FF2B5EF4-FFF2-40B4-BE49-F238E27FC236}">
                <a16:creationId xmlns:a16="http://schemas.microsoft.com/office/drawing/2014/main" id="{802961F7-F3E4-48F0-9D97-186BAA26D0F5}"/>
              </a:ext>
            </a:extLst>
          </p:cNvPr>
          <p:cNvPicPr preferRelativeResize="0"/>
          <p:nvPr/>
        </p:nvPicPr>
        <p:blipFill>
          <a:blip r:embed="rId4">
            <a:alphaModFix/>
          </a:blip>
          <a:stretch>
            <a:fillRect/>
          </a:stretch>
        </p:blipFill>
        <p:spPr>
          <a:xfrm>
            <a:off x="5739875" y="1353944"/>
            <a:ext cx="2946925" cy="213331"/>
          </a:xfrm>
          <a:prstGeom prst="rect">
            <a:avLst/>
          </a:prstGeom>
          <a:noFill/>
          <a:ln>
            <a:noFill/>
          </a:ln>
        </p:spPr>
      </p:pic>
      <p:cxnSp>
        <p:nvCxnSpPr>
          <p:cNvPr id="4" name="Straight Connector 3">
            <a:extLst>
              <a:ext uri="{FF2B5EF4-FFF2-40B4-BE49-F238E27FC236}">
                <a16:creationId xmlns:a16="http://schemas.microsoft.com/office/drawing/2014/main" id="{56FF1B7A-35E9-4D1F-7264-B4137D5DB313}"/>
              </a:ext>
            </a:extLst>
          </p:cNvPr>
          <p:cNvCxnSpPr/>
          <p:nvPr/>
        </p:nvCxnSpPr>
        <p:spPr>
          <a:xfrm>
            <a:off x="5728300" y="1578850"/>
            <a:ext cx="3033735"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reeform 4">
            <a:extLst>
              <a:ext uri="{FF2B5EF4-FFF2-40B4-BE49-F238E27FC236}">
                <a16:creationId xmlns:a16="http://schemas.microsoft.com/office/drawing/2014/main" id="{3CEF0E7A-145A-8223-D22A-B36A5782D459}"/>
              </a:ext>
            </a:extLst>
          </p:cNvPr>
          <p:cNvSpPr/>
          <p:nvPr/>
        </p:nvSpPr>
        <p:spPr>
          <a:xfrm>
            <a:off x="7238623" y="1590426"/>
            <a:ext cx="435392" cy="1083326"/>
          </a:xfrm>
          <a:custGeom>
            <a:avLst/>
            <a:gdLst>
              <a:gd name="connsiteX0" fmla="*/ 30278 w 435392"/>
              <a:gd name="connsiteY0" fmla="*/ 0 h 1099595"/>
              <a:gd name="connsiteX1" fmla="*/ 41853 w 435392"/>
              <a:gd name="connsiteY1" fmla="*/ 763929 h 1099595"/>
              <a:gd name="connsiteX2" fmla="*/ 435392 w 435392"/>
              <a:gd name="connsiteY2" fmla="*/ 1099595 h 1099595"/>
            </a:gdLst>
            <a:ahLst/>
            <a:cxnLst>
              <a:cxn ang="0">
                <a:pos x="connsiteX0" y="connsiteY0"/>
              </a:cxn>
              <a:cxn ang="0">
                <a:pos x="connsiteX1" y="connsiteY1"/>
              </a:cxn>
              <a:cxn ang="0">
                <a:pos x="connsiteX2" y="connsiteY2"/>
              </a:cxn>
            </a:cxnLst>
            <a:rect l="l" t="t" r="r" b="b"/>
            <a:pathLst>
              <a:path w="435392" h="1099595">
                <a:moveTo>
                  <a:pt x="30278" y="0"/>
                </a:moveTo>
                <a:cubicBezTo>
                  <a:pt x="2306" y="290331"/>
                  <a:pt x="-25666" y="580663"/>
                  <a:pt x="41853" y="763929"/>
                </a:cubicBezTo>
                <a:cubicBezTo>
                  <a:pt x="109372" y="947195"/>
                  <a:pt x="272382" y="1023395"/>
                  <a:pt x="435392" y="1099595"/>
                </a:cubicBezTo>
              </a:path>
            </a:pathLst>
          </a:custGeom>
          <a:noFill/>
          <a:ln w="9525">
            <a:solidFill>
              <a:srgbClr val="FF0000"/>
            </a:solidFill>
            <a:headEnd type="arrow"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664B1D9-B5C0-4BC3-6119-202417619D2D}"/>
              </a:ext>
            </a:extLst>
          </p:cNvPr>
          <p:cNvSpPr/>
          <p:nvPr/>
        </p:nvSpPr>
        <p:spPr>
          <a:xfrm>
            <a:off x="7467894" y="2812457"/>
            <a:ext cx="185195" cy="185195"/>
          </a:xfrm>
          <a:prstGeom prst="ellipse">
            <a:avLst/>
          </a:prstGeom>
          <a:solidFill>
            <a:srgbClr val="FFFF00">
              <a:alpha val="20000"/>
            </a:srgb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D299DDF5-0B67-1314-3AE1-2DBF549778B8}"/>
              </a:ext>
            </a:extLst>
          </p:cNvPr>
          <p:cNvSpPr/>
          <p:nvPr/>
        </p:nvSpPr>
        <p:spPr>
          <a:xfrm>
            <a:off x="598545" y="1785257"/>
            <a:ext cx="3402957" cy="317400"/>
          </a:xfrm>
          <a:prstGeom prst="roundRect">
            <a:avLst/>
          </a:prstGeom>
          <a:solidFill>
            <a:srgbClr val="FFFF00">
              <a:alpha val="20000"/>
            </a:srgbClr>
          </a:solidFill>
          <a:ln w="3175">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oogle Shape;173;p23">
            <a:extLst>
              <a:ext uri="{FF2B5EF4-FFF2-40B4-BE49-F238E27FC236}">
                <a16:creationId xmlns:a16="http://schemas.microsoft.com/office/drawing/2014/main" id="{25575983-A4CC-2CBC-E4B3-C21BA1E38CF0}"/>
              </a:ext>
            </a:extLst>
          </p:cNvPr>
          <p:cNvPicPr preferRelativeResize="0"/>
          <p:nvPr/>
        </p:nvPicPr>
        <p:blipFill>
          <a:blip r:embed="rId5">
            <a:alphaModFix/>
          </a:blip>
          <a:stretch>
            <a:fillRect/>
          </a:stretch>
        </p:blipFill>
        <p:spPr>
          <a:xfrm>
            <a:off x="729161" y="1231800"/>
            <a:ext cx="3141726" cy="1106914"/>
          </a:xfrm>
          <a:prstGeom prst="rect">
            <a:avLst/>
          </a:prstGeom>
          <a:noFill/>
          <a:ln>
            <a:noFill/>
          </a:ln>
        </p:spPr>
      </p:pic>
      <p:cxnSp>
        <p:nvCxnSpPr>
          <p:cNvPr id="8" name="Straight Connector 7">
            <a:extLst>
              <a:ext uri="{FF2B5EF4-FFF2-40B4-BE49-F238E27FC236}">
                <a16:creationId xmlns:a16="http://schemas.microsoft.com/office/drawing/2014/main" id="{E85EED99-8181-3B13-C437-E596ED195197}"/>
              </a:ext>
            </a:extLst>
          </p:cNvPr>
          <p:cNvCxnSpPr>
            <a:cxnSpLocks/>
          </p:cNvCxnSpPr>
          <p:nvPr/>
        </p:nvCxnSpPr>
        <p:spPr>
          <a:xfrm>
            <a:off x="7562144" y="2936068"/>
            <a:ext cx="0" cy="825329"/>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058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Approach</a:t>
            </a:r>
            <a:endParaRPr/>
          </a:p>
        </p:txBody>
      </p:sp>
      <p:sp>
        <p:nvSpPr>
          <p:cNvPr id="172" name="Google Shape;172;p23"/>
          <p:cNvSpPr txBox="1">
            <a:spLocks noGrp="1"/>
          </p:cNvSpPr>
          <p:nvPr>
            <p:ph type="body" idx="1"/>
          </p:nvPr>
        </p:nvSpPr>
        <p:spPr>
          <a:xfrm>
            <a:off x="457200" y="914400"/>
            <a:ext cx="8229600" cy="317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dirty="0"/>
              <a:t>(2) Write out all of the equations (assuming we are proceeding with the cubic model)</a:t>
            </a:r>
            <a:endParaRPr sz="1400" dirty="0"/>
          </a:p>
        </p:txBody>
      </p:sp>
      <p:pic>
        <p:nvPicPr>
          <p:cNvPr id="178" name="Google Shape;178;p23"/>
          <p:cNvPicPr preferRelativeResize="0"/>
          <p:nvPr/>
        </p:nvPicPr>
        <p:blipFill>
          <a:blip r:embed="rId3">
            <a:alphaModFix/>
          </a:blip>
          <a:stretch>
            <a:fillRect/>
          </a:stretch>
        </p:blipFill>
        <p:spPr>
          <a:xfrm>
            <a:off x="4740000" y="1567275"/>
            <a:ext cx="3358251" cy="2515725"/>
          </a:xfrm>
          <a:prstGeom prst="rect">
            <a:avLst/>
          </a:prstGeom>
          <a:noFill/>
          <a:ln>
            <a:noFill/>
          </a:ln>
        </p:spPr>
      </p:pic>
      <p:pic>
        <p:nvPicPr>
          <p:cNvPr id="2" name="Google Shape;165;p22">
            <a:extLst>
              <a:ext uri="{FF2B5EF4-FFF2-40B4-BE49-F238E27FC236}">
                <a16:creationId xmlns:a16="http://schemas.microsoft.com/office/drawing/2014/main" id="{802961F7-F3E4-48F0-9D97-186BAA26D0F5}"/>
              </a:ext>
            </a:extLst>
          </p:cNvPr>
          <p:cNvPicPr preferRelativeResize="0"/>
          <p:nvPr/>
        </p:nvPicPr>
        <p:blipFill>
          <a:blip r:embed="rId4">
            <a:alphaModFix/>
          </a:blip>
          <a:stretch>
            <a:fillRect/>
          </a:stretch>
        </p:blipFill>
        <p:spPr>
          <a:xfrm>
            <a:off x="5739875" y="1353944"/>
            <a:ext cx="2946925" cy="213331"/>
          </a:xfrm>
          <a:prstGeom prst="rect">
            <a:avLst/>
          </a:prstGeom>
          <a:noFill/>
          <a:ln>
            <a:noFill/>
          </a:ln>
        </p:spPr>
      </p:pic>
      <p:cxnSp>
        <p:nvCxnSpPr>
          <p:cNvPr id="4" name="Straight Connector 3">
            <a:extLst>
              <a:ext uri="{FF2B5EF4-FFF2-40B4-BE49-F238E27FC236}">
                <a16:creationId xmlns:a16="http://schemas.microsoft.com/office/drawing/2014/main" id="{56FF1B7A-35E9-4D1F-7264-B4137D5DB313}"/>
              </a:ext>
            </a:extLst>
          </p:cNvPr>
          <p:cNvCxnSpPr/>
          <p:nvPr/>
        </p:nvCxnSpPr>
        <p:spPr>
          <a:xfrm>
            <a:off x="5728300" y="1578850"/>
            <a:ext cx="3033735"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reeform 4">
            <a:extLst>
              <a:ext uri="{FF2B5EF4-FFF2-40B4-BE49-F238E27FC236}">
                <a16:creationId xmlns:a16="http://schemas.microsoft.com/office/drawing/2014/main" id="{3CEF0E7A-145A-8223-D22A-B36A5782D459}"/>
              </a:ext>
            </a:extLst>
          </p:cNvPr>
          <p:cNvSpPr/>
          <p:nvPr/>
        </p:nvSpPr>
        <p:spPr>
          <a:xfrm>
            <a:off x="7238623" y="1590426"/>
            <a:ext cx="435392" cy="1083326"/>
          </a:xfrm>
          <a:custGeom>
            <a:avLst/>
            <a:gdLst>
              <a:gd name="connsiteX0" fmla="*/ 30278 w 435392"/>
              <a:gd name="connsiteY0" fmla="*/ 0 h 1099595"/>
              <a:gd name="connsiteX1" fmla="*/ 41853 w 435392"/>
              <a:gd name="connsiteY1" fmla="*/ 763929 h 1099595"/>
              <a:gd name="connsiteX2" fmla="*/ 435392 w 435392"/>
              <a:gd name="connsiteY2" fmla="*/ 1099595 h 1099595"/>
            </a:gdLst>
            <a:ahLst/>
            <a:cxnLst>
              <a:cxn ang="0">
                <a:pos x="connsiteX0" y="connsiteY0"/>
              </a:cxn>
              <a:cxn ang="0">
                <a:pos x="connsiteX1" y="connsiteY1"/>
              </a:cxn>
              <a:cxn ang="0">
                <a:pos x="connsiteX2" y="connsiteY2"/>
              </a:cxn>
            </a:cxnLst>
            <a:rect l="l" t="t" r="r" b="b"/>
            <a:pathLst>
              <a:path w="435392" h="1099595">
                <a:moveTo>
                  <a:pt x="30278" y="0"/>
                </a:moveTo>
                <a:cubicBezTo>
                  <a:pt x="2306" y="290331"/>
                  <a:pt x="-25666" y="580663"/>
                  <a:pt x="41853" y="763929"/>
                </a:cubicBezTo>
                <a:cubicBezTo>
                  <a:pt x="109372" y="947195"/>
                  <a:pt x="272382" y="1023395"/>
                  <a:pt x="435392" y="1099595"/>
                </a:cubicBezTo>
              </a:path>
            </a:pathLst>
          </a:custGeom>
          <a:noFill/>
          <a:ln w="9525">
            <a:solidFill>
              <a:srgbClr val="FF0000"/>
            </a:solidFill>
            <a:headEnd type="arrow"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664B1D9-B5C0-4BC3-6119-202417619D2D}"/>
              </a:ext>
            </a:extLst>
          </p:cNvPr>
          <p:cNvSpPr/>
          <p:nvPr/>
        </p:nvSpPr>
        <p:spPr>
          <a:xfrm>
            <a:off x="7759944" y="2062641"/>
            <a:ext cx="185195" cy="185195"/>
          </a:xfrm>
          <a:prstGeom prst="ellipse">
            <a:avLst/>
          </a:prstGeom>
          <a:solidFill>
            <a:srgbClr val="FFFF00">
              <a:alpha val="20000"/>
            </a:srgb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A91E492D-FB8A-06D7-0F54-C8BF73E09032}"/>
              </a:ext>
            </a:extLst>
          </p:cNvPr>
          <p:cNvSpPr/>
          <p:nvPr/>
        </p:nvSpPr>
        <p:spPr>
          <a:xfrm>
            <a:off x="598545" y="2044464"/>
            <a:ext cx="3402957" cy="317400"/>
          </a:xfrm>
          <a:prstGeom prst="roundRect">
            <a:avLst/>
          </a:prstGeom>
          <a:solidFill>
            <a:srgbClr val="FFFF00">
              <a:alpha val="20000"/>
            </a:srgbClr>
          </a:solidFill>
          <a:ln w="3175">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3" name="Google Shape;173;p23"/>
          <p:cNvPicPr preferRelativeResize="0"/>
          <p:nvPr/>
        </p:nvPicPr>
        <p:blipFill>
          <a:blip r:embed="rId5">
            <a:alphaModFix/>
          </a:blip>
          <a:stretch>
            <a:fillRect/>
          </a:stretch>
        </p:blipFill>
        <p:spPr>
          <a:xfrm>
            <a:off x="729161" y="1231800"/>
            <a:ext cx="3141726" cy="1106914"/>
          </a:xfrm>
          <a:prstGeom prst="rect">
            <a:avLst/>
          </a:prstGeom>
          <a:noFill/>
          <a:ln>
            <a:noFill/>
          </a:ln>
        </p:spPr>
      </p:pic>
      <p:cxnSp>
        <p:nvCxnSpPr>
          <p:cNvPr id="6" name="Straight Connector 5">
            <a:extLst>
              <a:ext uri="{FF2B5EF4-FFF2-40B4-BE49-F238E27FC236}">
                <a16:creationId xmlns:a16="http://schemas.microsoft.com/office/drawing/2014/main" id="{6762F1B8-2540-A22D-48DA-F4173036B63B}"/>
              </a:ext>
            </a:extLst>
          </p:cNvPr>
          <p:cNvCxnSpPr>
            <a:cxnSpLocks/>
          </p:cNvCxnSpPr>
          <p:nvPr/>
        </p:nvCxnSpPr>
        <p:spPr>
          <a:xfrm>
            <a:off x="7848821" y="2169949"/>
            <a:ext cx="0" cy="1591448"/>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91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Overview</a:t>
            </a:r>
            <a:endParaRPr/>
          </a:p>
        </p:txBody>
      </p:sp>
      <p:sp>
        <p:nvSpPr>
          <p:cNvPr id="93" name="Google Shape;93;p15"/>
          <p:cNvSpPr txBox="1">
            <a:spLocks noGrp="1"/>
          </p:cNvSpPr>
          <p:nvPr>
            <p:ph type="body" idx="1"/>
          </p:nvPr>
        </p:nvSpPr>
        <p:spPr>
          <a:xfrm>
            <a:off x="457200" y="914400"/>
            <a:ext cx="4438200" cy="3429000"/>
          </a:xfrm>
          <a:prstGeom prst="rect">
            <a:avLst/>
          </a:prstGeom>
        </p:spPr>
        <p:txBody>
          <a:bodyPr spcFirstLastPara="1" wrap="square" lIns="0" tIns="0" rIns="0" bIns="0" anchor="t" anchorCtr="0">
            <a:noAutofit/>
          </a:bodyPr>
          <a:lstStyle/>
          <a:p>
            <a:pPr marL="457200" lvl="0" indent="-323850" algn="l" rtl="0">
              <a:lnSpc>
                <a:spcPct val="115000"/>
              </a:lnSpc>
              <a:spcBef>
                <a:spcPts val="0"/>
              </a:spcBef>
              <a:spcAft>
                <a:spcPts val="0"/>
              </a:spcAft>
              <a:buSzPts val="1500"/>
              <a:buChar char="●"/>
            </a:pPr>
            <a:r>
              <a:rPr lang="en" dirty="0"/>
              <a:t>Input </a:t>
            </a:r>
            <a:r>
              <a:rPr lang="en" b="1" dirty="0">
                <a:latin typeface="Open Sans"/>
                <a:ea typeface="Open Sans"/>
                <a:cs typeface="Open Sans"/>
                <a:sym typeface="Open Sans"/>
              </a:rPr>
              <a:t>x</a:t>
            </a:r>
            <a:r>
              <a:rPr lang="en" dirty="0"/>
              <a:t>: data points at which measurements are taken</a:t>
            </a:r>
            <a:endParaRPr dirty="0"/>
          </a:p>
          <a:p>
            <a:pPr marL="457200" lvl="0" indent="-323850" algn="l" rtl="0">
              <a:lnSpc>
                <a:spcPct val="115000"/>
              </a:lnSpc>
              <a:spcBef>
                <a:spcPts val="0"/>
              </a:spcBef>
              <a:spcAft>
                <a:spcPts val="0"/>
              </a:spcAft>
              <a:buSzPts val="1500"/>
              <a:buChar char="●"/>
            </a:pPr>
            <a:r>
              <a:rPr lang="en" dirty="0"/>
              <a:t>Output </a:t>
            </a:r>
            <a:r>
              <a:rPr lang="en" b="1" dirty="0">
                <a:latin typeface="Open Sans"/>
                <a:ea typeface="Open Sans"/>
                <a:cs typeface="Open Sans"/>
                <a:sym typeface="Open Sans"/>
              </a:rPr>
              <a:t>y</a:t>
            </a:r>
            <a:r>
              <a:rPr lang="en" dirty="0"/>
              <a:t>: measured values (responses) at the measurement points </a:t>
            </a:r>
            <a:r>
              <a:rPr lang="en" b="1" dirty="0">
                <a:latin typeface="Open Sans"/>
                <a:ea typeface="Open Sans"/>
                <a:cs typeface="Open Sans"/>
                <a:sym typeface="Open Sans"/>
              </a:rPr>
              <a:t>x</a:t>
            </a:r>
            <a:endParaRPr dirty="0"/>
          </a:p>
          <a:p>
            <a:pPr marL="457200" lvl="0" indent="-323850" algn="l" rtl="0">
              <a:lnSpc>
                <a:spcPct val="115000"/>
              </a:lnSpc>
              <a:spcBef>
                <a:spcPts val="0"/>
              </a:spcBef>
              <a:spcAft>
                <a:spcPts val="0"/>
              </a:spcAft>
              <a:buSzPts val="1500"/>
              <a:buChar char="●"/>
            </a:pPr>
            <a:r>
              <a:rPr lang="en" dirty="0"/>
              <a:t>Goal: find a function </a:t>
            </a:r>
            <a:r>
              <a:rPr lang="en" b="1" dirty="0" err="1">
                <a:latin typeface="Open Sans"/>
                <a:ea typeface="Open Sans"/>
                <a:cs typeface="Open Sans"/>
                <a:sym typeface="Open Sans"/>
              </a:rPr>
              <a:t>ŷ</a:t>
            </a:r>
            <a:r>
              <a:rPr lang="en" dirty="0"/>
              <a:t> that best describes </a:t>
            </a:r>
            <a:r>
              <a:rPr lang="en" b="1" dirty="0">
                <a:latin typeface="Open Sans"/>
                <a:ea typeface="Open Sans"/>
                <a:cs typeface="Open Sans"/>
                <a:sym typeface="Open Sans"/>
              </a:rPr>
              <a:t>y</a:t>
            </a:r>
            <a:endParaRPr b="1" dirty="0">
              <a:latin typeface="Open Sans"/>
              <a:ea typeface="Open Sans"/>
              <a:cs typeface="Open Sans"/>
              <a:sym typeface="Open Sans"/>
            </a:endParaRPr>
          </a:p>
          <a:p>
            <a:pPr marL="0" lvl="0" indent="0" algn="l" rtl="0">
              <a:lnSpc>
                <a:spcPct val="115000"/>
              </a:lnSpc>
              <a:spcBef>
                <a:spcPts val="0"/>
              </a:spcBef>
              <a:spcAft>
                <a:spcPts val="0"/>
              </a:spcAft>
              <a:buNone/>
            </a:pPr>
            <a:endParaRPr b="1" dirty="0">
              <a:latin typeface="Open Sans"/>
              <a:ea typeface="Open Sans"/>
              <a:cs typeface="Open Sans"/>
              <a:sym typeface="Open Sans"/>
            </a:endParaRPr>
          </a:p>
        </p:txBody>
      </p:sp>
      <p:grpSp>
        <p:nvGrpSpPr>
          <p:cNvPr id="95" name="Google Shape;95;p15"/>
          <p:cNvGrpSpPr/>
          <p:nvPr/>
        </p:nvGrpSpPr>
        <p:grpSpPr>
          <a:xfrm>
            <a:off x="1434610" y="2402767"/>
            <a:ext cx="2483378" cy="1913748"/>
            <a:chOff x="1575675" y="2249775"/>
            <a:chExt cx="2360850" cy="1819325"/>
          </a:xfrm>
        </p:grpSpPr>
        <p:pic>
          <p:nvPicPr>
            <p:cNvPr id="96" name="Google Shape;96;p15"/>
            <p:cNvPicPr preferRelativeResize="0"/>
            <p:nvPr/>
          </p:nvPicPr>
          <p:blipFill>
            <a:blip r:embed="rId3">
              <a:alphaModFix/>
            </a:blip>
            <a:stretch>
              <a:fillRect/>
            </a:stretch>
          </p:blipFill>
          <p:spPr>
            <a:xfrm>
              <a:off x="1705425" y="2296000"/>
              <a:ext cx="2231100" cy="1659540"/>
            </a:xfrm>
            <a:prstGeom prst="rect">
              <a:avLst/>
            </a:prstGeom>
            <a:noFill/>
            <a:ln>
              <a:noFill/>
            </a:ln>
          </p:spPr>
        </p:pic>
        <p:sp>
          <p:nvSpPr>
            <p:cNvPr id="97" name="Google Shape;97;p15"/>
            <p:cNvSpPr txBox="1"/>
            <p:nvPr/>
          </p:nvSpPr>
          <p:spPr>
            <a:xfrm>
              <a:off x="1944975" y="3717800"/>
              <a:ext cx="1752000" cy="35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Open Sans Light"/>
                  <a:ea typeface="Open Sans Light"/>
                  <a:cs typeface="Open Sans Light"/>
                  <a:sym typeface="Open Sans Light"/>
                </a:rPr>
                <a:t>Extrusion head angle</a:t>
              </a:r>
              <a:endParaRPr sz="1200">
                <a:latin typeface="Open Sans Light"/>
                <a:ea typeface="Open Sans Light"/>
                <a:cs typeface="Open Sans Light"/>
                <a:sym typeface="Open Sans Light"/>
              </a:endParaRPr>
            </a:p>
          </p:txBody>
        </p:sp>
        <p:sp>
          <p:nvSpPr>
            <p:cNvPr id="98" name="Google Shape;98;p15"/>
            <p:cNvSpPr txBox="1"/>
            <p:nvPr/>
          </p:nvSpPr>
          <p:spPr>
            <a:xfrm rot="-5400000">
              <a:off x="875325" y="2950125"/>
              <a:ext cx="1752000" cy="35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Open Sans Light"/>
                  <a:ea typeface="Open Sans Light"/>
                  <a:cs typeface="Open Sans Light"/>
                  <a:sym typeface="Open Sans Light"/>
                </a:rPr>
                <a:t>Fatigue life</a:t>
              </a:r>
              <a:endParaRPr sz="1200">
                <a:latin typeface="Open Sans Light"/>
                <a:ea typeface="Open Sans Light"/>
                <a:cs typeface="Open Sans Light"/>
                <a:sym typeface="Open Sans Light"/>
              </a:endParaRPr>
            </a:p>
          </p:txBody>
        </p:sp>
      </p:grpSp>
      <p:sp>
        <p:nvSpPr>
          <p:cNvPr id="2" name="TextBox 1">
            <a:extLst>
              <a:ext uri="{FF2B5EF4-FFF2-40B4-BE49-F238E27FC236}">
                <a16:creationId xmlns:a16="http://schemas.microsoft.com/office/drawing/2014/main" id="{0114D178-637F-AB18-7D0E-94879DF8E48B}"/>
              </a:ext>
            </a:extLst>
          </p:cNvPr>
          <p:cNvSpPr txBox="1"/>
          <p:nvPr/>
        </p:nvSpPr>
        <p:spPr>
          <a:xfrm>
            <a:off x="2150512" y="2398997"/>
            <a:ext cx="2256182" cy="307777"/>
          </a:xfrm>
          <a:prstGeom prst="rect">
            <a:avLst/>
          </a:prstGeom>
          <a:noFill/>
        </p:spPr>
        <p:txBody>
          <a:bodyPr wrap="square" rtlCol="0">
            <a:spAutoFit/>
          </a:bodyPr>
          <a:lstStyle/>
          <a:p>
            <a:r>
              <a:rPr lang="en-US" dirty="0">
                <a:latin typeface="Open Sans Light"/>
                <a:ea typeface="Open Sans Light"/>
                <a:cs typeface="Open Sans Light"/>
                <a:sym typeface="Open Sans Light"/>
              </a:rPr>
              <a:t>1D regression</a:t>
            </a:r>
          </a:p>
        </p:txBody>
      </p:sp>
      <p:grpSp>
        <p:nvGrpSpPr>
          <p:cNvPr id="4" name="Group 3">
            <a:extLst>
              <a:ext uri="{FF2B5EF4-FFF2-40B4-BE49-F238E27FC236}">
                <a16:creationId xmlns:a16="http://schemas.microsoft.com/office/drawing/2014/main" id="{E8F5AF07-3BB7-CC6F-B529-F8FB86908579}"/>
              </a:ext>
            </a:extLst>
          </p:cNvPr>
          <p:cNvGrpSpPr/>
          <p:nvPr/>
        </p:nvGrpSpPr>
        <p:grpSpPr>
          <a:xfrm>
            <a:off x="5820264" y="760511"/>
            <a:ext cx="2697696" cy="3721138"/>
            <a:chOff x="5820264" y="760511"/>
            <a:chExt cx="2697696" cy="3721138"/>
          </a:xfrm>
        </p:grpSpPr>
        <p:pic>
          <p:nvPicPr>
            <p:cNvPr id="94" name="Google Shape;94;p15"/>
            <p:cNvPicPr preferRelativeResize="0"/>
            <p:nvPr/>
          </p:nvPicPr>
          <p:blipFill>
            <a:blip r:embed="rId4">
              <a:alphaModFix/>
            </a:blip>
            <a:stretch>
              <a:fillRect/>
            </a:stretch>
          </p:blipFill>
          <p:spPr>
            <a:xfrm>
              <a:off x="5820264" y="931899"/>
              <a:ext cx="2346448" cy="3549750"/>
            </a:xfrm>
            <a:prstGeom prst="rect">
              <a:avLst/>
            </a:prstGeom>
            <a:noFill/>
            <a:ln>
              <a:noFill/>
            </a:ln>
          </p:spPr>
        </p:pic>
        <p:sp>
          <p:nvSpPr>
            <p:cNvPr id="3" name="TextBox 2">
              <a:extLst>
                <a:ext uri="{FF2B5EF4-FFF2-40B4-BE49-F238E27FC236}">
                  <a16:creationId xmlns:a16="http://schemas.microsoft.com/office/drawing/2014/main" id="{85F4F162-C80E-A355-D688-D88F7DB4373B}"/>
                </a:ext>
              </a:extLst>
            </p:cNvPr>
            <p:cNvSpPr txBox="1"/>
            <p:nvPr/>
          </p:nvSpPr>
          <p:spPr>
            <a:xfrm>
              <a:off x="6261778" y="760511"/>
              <a:ext cx="2256182" cy="307777"/>
            </a:xfrm>
            <a:prstGeom prst="rect">
              <a:avLst/>
            </a:prstGeom>
            <a:noFill/>
          </p:spPr>
          <p:txBody>
            <a:bodyPr wrap="square" rtlCol="0">
              <a:spAutoFit/>
            </a:bodyPr>
            <a:lstStyle/>
            <a:p>
              <a:r>
                <a:rPr lang="en-US" dirty="0">
                  <a:latin typeface="Open Sans Light"/>
                  <a:ea typeface="Open Sans Light"/>
                  <a:cs typeface="Open Sans Light"/>
                  <a:sym typeface="Open Sans Light"/>
                </a:rPr>
                <a:t>2D regression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Approach</a:t>
            </a:r>
            <a:endParaRPr/>
          </a:p>
        </p:txBody>
      </p:sp>
      <p:sp>
        <p:nvSpPr>
          <p:cNvPr id="172" name="Google Shape;172;p23"/>
          <p:cNvSpPr txBox="1">
            <a:spLocks noGrp="1"/>
          </p:cNvSpPr>
          <p:nvPr>
            <p:ph type="body" idx="1"/>
          </p:nvPr>
        </p:nvSpPr>
        <p:spPr>
          <a:xfrm>
            <a:off x="457200" y="914400"/>
            <a:ext cx="8229600" cy="317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dirty="0"/>
              <a:t>(2) Write out all of the equations (assuming we are proceeding with the cubic model)</a:t>
            </a:r>
            <a:endParaRPr sz="1400" dirty="0"/>
          </a:p>
        </p:txBody>
      </p:sp>
      <p:pic>
        <p:nvPicPr>
          <p:cNvPr id="173" name="Google Shape;173;p23"/>
          <p:cNvPicPr preferRelativeResize="0"/>
          <p:nvPr/>
        </p:nvPicPr>
        <p:blipFill>
          <a:blip r:embed="rId3">
            <a:alphaModFix/>
          </a:blip>
          <a:stretch>
            <a:fillRect/>
          </a:stretch>
        </p:blipFill>
        <p:spPr>
          <a:xfrm>
            <a:off x="729161" y="1231800"/>
            <a:ext cx="3141726" cy="1106914"/>
          </a:xfrm>
          <a:prstGeom prst="rect">
            <a:avLst/>
          </a:prstGeom>
          <a:noFill/>
          <a:ln>
            <a:noFill/>
          </a:ln>
        </p:spPr>
      </p:pic>
      <p:pic>
        <p:nvPicPr>
          <p:cNvPr id="174" name="Google Shape;174;p23"/>
          <p:cNvPicPr preferRelativeResize="0"/>
          <p:nvPr/>
        </p:nvPicPr>
        <p:blipFill>
          <a:blip r:embed="rId4">
            <a:alphaModFix/>
          </a:blip>
          <a:stretch>
            <a:fillRect/>
          </a:stretch>
        </p:blipFill>
        <p:spPr>
          <a:xfrm>
            <a:off x="729150" y="2650725"/>
            <a:ext cx="2674984" cy="841362"/>
          </a:xfrm>
          <a:prstGeom prst="rect">
            <a:avLst/>
          </a:prstGeom>
          <a:noFill/>
          <a:ln>
            <a:noFill/>
          </a:ln>
        </p:spPr>
      </p:pic>
      <p:pic>
        <p:nvPicPr>
          <p:cNvPr id="175" name="Google Shape;175;p23"/>
          <p:cNvPicPr preferRelativeResize="0"/>
          <p:nvPr/>
        </p:nvPicPr>
        <p:blipFill>
          <a:blip r:embed="rId5">
            <a:alphaModFix/>
          </a:blip>
          <a:stretch>
            <a:fillRect/>
          </a:stretch>
        </p:blipFill>
        <p:spPr>
          <a:xfrm>
            <a:off x="729151" y="3804074"/>
            <a:ext cx="2758500" cy="491925"/>
          </a:xfrm>
          <a:prstGeom prst="rect">
            <a:avLst/>
          </a:prstGeom>
          <a:noFill/>
          <a:ln>
            <a:noFill/>
          </a:ln>
        </p:spPr>
      </p:pic>
      <p:sp>
        <p:nvSpPr>
          <p:cNvPr id="176" name="Google Shape;176;p23"/>
          <p:cNvSpPr txBox="1"/>
          <p:nvPr/>
        </p:nvSpPr>
        <p:spPr>
          <a:xfrm>
            <a:off x="470750" y="2282513"/>
            <a:ext cx="365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Light"/>
                <a:ea typeface="Open Sans Light"/>
                <a:cs typeface="Open Sans Light"/>
                <a:sym typeface="Open Sans Light"/>
              </a:rPr>
              <a:t>The above can be compactly written as:</a:t>
            </a:r>
            <a:endParaRPr>
              <a:latin typeface="Open Sans Light"/>
              <a:ea typeface="Open Sans Light"/>
              <a:cs typeface="Open Sans Light"/>
              <a:sym typeface="Open Sans Light"/>
            </a:endParaRPr>
          </a:p>
        </p:txBody>
      </p:sp>
      <p:sp>
        <p:nvSpPr>
          <p:cNvPr id="177" name="Google Shape;177;p23"/>
          <p:cNvSpPr txBox="1"/>
          <p:nvPr/>
        </p:nvSpPr>
        <p:spPr>
          <a:xfrm>
            <a:off x="470763" y="3450813"/>
            <a:ext cx="365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Light"/>
                <a:ea typeface="Open Sans Light"/>
                <a:cs typeface="Open Sans Light"/>
                <a:sym typeface="Open Sans Light"/>
              </a:rPr>
              <a:t>Even more compactly:</a:t>
            </a:r>
            <a:endParaRPr dirty="0">
              <a:latin typeface="Open Sans Light"/>
              <a:ea typeface="Open Sans Light"/>
              <a:cs typeface="Open Sans Light"/>
              <a:sym typeface="Open Sans Light"/>
            </a:endParaRPr>
          </a:p>
        </p:txBody>
      </p:sp>
      <p:pic>
        <p:nvPicPr>
          <p:cNvPr id="178" name="Google Shape;178;p23"/>
          <p:cNvPicPr preferRelativeResize="0"/>
          <p:nvPr/>
        </p:nvPicPr>
        <p:blipFill>
          <a:blip r:embed="rId6">
            <a:alphaModFix/>
          </a:blip>
          <a:stretch>
            <a:fillRect/>
          </a:stretch>
        </p:blipFill>
        <p:spPr>
          <a:xfrm>
            <a:off x="4740000" y="1567275"/>
            <a:ext cx="3358251" cy="2515725"/>
          </a:xfrm>
          <a:prstGeom prst="rect">
            <a:avLst/>
          </a:prstGeom>
          <a:noFill/>
          <a:ln>
            <a:noFill/>
          </a:ln>
        </p:spPr>
      </p:pic>
      <p:pic>
        <p:nvPicPr>
          <p:cNvPr id="2" name="Google Shape;165;p22">
            <a:extLst>
              <a:ext uri="{FF2B5EF4-FFF2-40B4-BE49-F238E27FC236}">
                <a16:creationId xmlns:a16="http://schemas.microsoft.com/office/drawing/2014/main" id="{802961F7-F3E4-48F0-9D97-186BAA26D0F5}"/>
              </a:ext>
            </a:extLst>
          </p:cNvPr>
          <p:cNvPicPr preferRelativeResize="0"/>
          <p:nvPr/>
        </p:nvPicPr>
        <p:blipFill>
          <a:blip r:embed="rId7">
            <a:alphaModFix/>
          </a:blip>
          <a:stretch>
            <a:fillRect/>
          </a:stretch>
        </p:blipFill>
        <p:spPr>
          <a:xfrm>
            <a:off x="5739875" y="1353944"/>
            <a:ext cx="2946925" cy="213331"/>
          </a:xfrm>
          <a:prstGeom prst="rect">
            <a:avLst/>
          </a:prstGeom>
          <a:noFill/>
          <a:ln>
            <a:noFill/>
          </a:ln>
        </p:spPr>
      </p:pic>
      <p:cxnSp>
        <p:nvCxnSpPr>
          <p:cNvPr id="4" name="Straight Connector 3">
            <a:extLst>
              <a:ext uri="{FF2B5EF4-FFF2-40B4-BE49-F238E27FC236}">
                <a16:creationId xmlns:a16="http://schemas.microsoft.com/office/drawing/2014/main" id="{56FF1B7A-35E9-4D1F-7264-B4137D5DB313}"/>
              </a:ext>
            </a:extLst>
          </p:cNvPr>
          <p:cNvCxnSpPr/>
          <p:nvPr/>
        </p:nvCxnSpPr>
        <p:spPr>
          <a:xfrm>
            <a:off x="5728300" y="1578850"/>
            <a:ext cx="3033735"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reeform 4">
            <a:extLst>
              <a:ext uri="{FF2B5EF4-FFF2-40B4-BE49-F238E27FC236}">
                <a16:creationId xmlns:a16="http://schemas.microsoft.com/office/drawing/2014/main" id="{3CEF0E7A-145A-8223-D22A-B36A5782D459}"/>
              </a:ext>
            </a:extLst>
          </p:cNvPr>
          <p:cNvSpPr/>
          <p:nvPr/>
        </p:nvSpPr>
        <p:spPr>
          <a:xfrm>
            <a:off x="7238623" y="1590426"/>
            <a:ext cx="435392" cy="1083326"/>
          </a:xfrm>
          <a:custGeom>
            <a:avLst/>
            <a:gdLst>
              <a:gd name="connsiteX0" fmla="*/ 30278 w 435392"/>
              <a:gd name="connsiteY0" fmla="*/ 0 h 1099595"/>
              <a:gd name="connsiteX1" fmla="*/ 41853 w 435392"/>
              <a:gd name="connsiteY1" fmla="*/ 763929 h 1099595"/>
              <a:gd name="connsiteX2" fmla="*/ 435392 w 435392"/>
              <a:gd name="connsiteY2" fmla="*/ 1099595 h 1099595"/>
            </a:gdLst>
            <a:ahLst/>
            <a:cxnLst>
              <a:cxn ang="0">
                <a:pos x="connsiteX0" y="connsiteY0"/>
              </a:cxn>
              <a:cxn ang="0">
                <a:pos x="connsiteX1" y="connsiteY1"/>
              </a:cxn>
              <a:cxn ang="0">
                <a:pos x="connsiteX2" y="connsiteY2"/>
              </a:cxn>
            </a:cxnLst>
            <a:rect l="l" t="t" r="r" b="b"/>
            <a:pathLst>
              <a:path w="435392" h="1099595">
                <a:moveTo>
                  <a:pt x="30278" y="0"/>
                </a:moveTo>
                <a:cubicBezTo>
                  <a:pt x="2306" y="290331"/>
                  <a:pt x="-25666" y="580663"/>
                  <a:pt x="41853" y="763929"/>
                </a:cubicBezTo>
                <a:cubicBezTo>
                  <a:pt x="109372" y="947195"/>
                  <a:pt x="272382" y="1023395"/>
                  <a:pt x="435392" y="1099595"/>
                </a:cubicBezTo>
              </a:path>
            </a:pathLst>
          </a:custGeom>
          <a:noFill/>
          <a:ln w="9525">
            <a:solidFill>
              <a:srgbClr val="FF0000"/>
            </a:solidFill>
            <a:headEnd type="arrow"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80065421-C36A-A1EE-CF84-180AB3B150B9}"/>
                  </a:ext>
                </a:extLst>
              </p14:cNvPr>
              <p14:cNvContentPartPr/>
              <p14:nvPr/>
            </p14:nvContentPartPr>
            <p14:xfrm>
              <a:off x="3324240" y="166680"/>
              <a:ext cx="3648600" cy="286200"/>
            </p14:xfrm>
          </p:contentPart>
        </mc:Choice>
        <mc:Fallback xmlns="">
          <p:pic>
            <p:nvPicPr>
              <p:cNvPr id="3" name="Ink 2">
                <a:extLst>
                  <a:ext uri="{FF2B5EF4-FFF2-40B4-BE49-F238E27FC236}">
                    <a16:creationId xmlns:a16="http://schemas.microsoft.com/office/drawing/2014/main" id="{80065421-C36A-A1EE-CF84-180AB3B150B9}"/>
                  </a:ext>
                </a:extLst>
              </p:cNvPr>
              <p:cNvPicPr/>
              <p:nvPr/>
            </p:nvPicPr>
            <p:blipFill>
              <a:blip r:embed="rId9"/>
              <a:stretch>
                <a:fillRect/>
              </a:stretch>
            </p:blipFill>
            <p:spPr>
              <a:xfrm>
                <a:off x="3314880" y="157320"/>
                <a:ext cx="3667320" cy="304920"/>
              </a:xfrm>
              <a:prstGeom prst="rect">
                <a:avLst/>
              </a:prstGeom>
            </p:spPr>
          </p:pic>
        </mc:Fallback>
      </mc:AlternateContent>
    </p:spTree>
    <p:extLst>
      <p:ext uri="{BB962C8B-B14F-4D97-AF65-F5344CB8AC3E}">
        <p14:creationId xmlns:p14="http://schemas.microsoft.com/office/powerpoint/2010/main" val="340214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p:bldP spid="17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Approach</a:t>
            </a:r>
            <a:endParaRPr/>
          </a:p>
        </p:txBody>
      </p:sp>
      <p:sp>
        <p:nvSpPr>
          <p:cNvPr id="184" name="Google Shape;184;p24"/>
          <p:cNvSpPr txBox="1">
            <a:spLocks noGrp="1"/>
          </p:cNvSpPr>
          <p:nvPr>
            <p:ph type="body" idx="1"/>
          </p:nvPr>
        </p:nvSpPr>
        <p:spPr>
          <a:xfrm>
            <a:off x="5625736" y="1135329"/>
            <a:ext cx="3274423" cy="2154436"/>
          </a:xfrm>
          <a:prstGeom prst="rect">
            <a:avLst/>
          </a:prstGeom>
          <a:ln w="19050" cap="flat" cmpd="sng">
            <a:noFill/>
            <a:prstDash val="solid"/>
            <a:round/>
            <a:headEnd type="none" w="sm" len="sm"/>
            <a:tailEnd type="none" w="sm" len="sm"/>
          </a:ln>
        </p:spPr>
        <p:txBody>
          <a:bodyPr spcFirstLastPara="1" wrap="square" lIns="0" tIns="0" rIns="0" bIns="0" anchor="ctr" anchorCtr="0">
            <a:spAutoFit/>
          </a:bodyPr>
          <a:lstStyle/>
          <a:p>
            <a:pPr marL="0" lvl="0" indent="0" algn="ctr" rtl="0">
              <a:spcBef>
                <a:spcPts val="0"/>
              </a:spcBef>
              <a:spcAft>
                <a:spcPts val="0"/>
              </a:spcAft>
              <a:buNone/>
            </a:pPr>
            <a:r>
              <a:rPr lang="en" sz="1400" dirty="0"/>
              <a:t>Note: there are usually more equations (data points = 8) than unknowns (</a:t>
            </a:r>
            <a:r>
              <a:rPr lang="en" sz="1400" i="1" dirty="0"/>
              <a:t>4</a:t>
            </a:r>
            <a:r>
              <a:rPr lang="en" sz="1400" dirty="0"/>
              <a:t>)</a:t>
            </a:r>
          </a:p>
          <a:p>
            <a:pPr marL="0" lvl="0" indent="0" algn="ctr" rtl="0">
              <a:spcBef>
                <a:spcPts val="0"/>
              </a:spcBef>
              <a:spcAft>
                <a:spcPts val="0"/>
              </a:spcAft>
              <a:buNone/>
            </a:pPr>
            <a:endParaRPr lang="en" sz="1400" dirty="0"/>
          </a:p>
          <a:p>
            <a:pPr marL="0" indent="0">
              <a:buNone/>
            </a:pPr>
            <a:r>
              <a:rPr lang="en" sz="1400" dirty="0"/>
              <a:t>- We must have an over-constrained (or at worst, properly constrained) set of equations </a:t>
            </a:r>
          </a:p>
          <a:p>
            <a:pPr marL="0" indent="0">
              <a:buNone/>
            </a:pPr>
            <a:r>
              <a:rPr lang="en" sz="1400" dirty="0"/>
              <a:t>- Otherwise (i.e., short and wide X matrix), the system of equations will be under-constrained and hence infinitely many solutions will exist.</a:t>
            </a:r>
            <a:endParaRPr sz="1400" dirty="0"/>
          </a:p>
        </p:txBody>
      </p:sp>
      <p:pic>
        <p:nvPicPr>
          <p:cNvPr id="185" name="Google Shape;185;p24"/>
          <p:cNvPicPr preferRelativeResize="0"/>
          <p:nvPr/>
        </p:nvPicPr>
        <p:blipFill>
          <a:blip r:embed="rId3">
            <a:alphaModFix/>
          </a:blip>
          <a:stretch>
            <a:fillRect/>
          </a:stretch>
        </p:blipFill>
        <p:spPr>
          <a:xfrm>
            <a:off x="633174" y="905850"/>
            <a:ext cx="4308575" cy="768350"/>
          </a:xfrm>
          <a:prstGeom prst="rect">
            <a:avLst/>
          </a:prstGeom>
          <a:noFill/>
          <a:ln>
            <a:noFill/>
          </a:ln>
        </p:spPr>
      </p:pic>
      <p:pic>
        <p:nvPicPr>
          <p:cNvPr id="186" name="Google Shape;186;p24"/>
          <p:cNvPicPr preferRelativeResize="0"/>
          <p:nvPr/>
        </p:nvPicPr>
        <p:blipFill>
          <a:blip r:embed="rId4">
            <a:alphaModFix/>
          </a:blip>
          <a:stretch>
            <a:fillRect/>
          </a:stretch>
        </p:blipFill>
        <p:spPr>
          <a:xfrm>
            <a:off x="633175" y="2842475"/>
            <a:ext cx="3430424" cy="369575"/>
          </a:xfrm>
          <a:prstGeom prst="rect">
            <a:avLst/>
          </a:prstGeom>
          <a:noFill/>
          <a:ln>
            <a:noFill/>
          </a:ln>
        </p:spPr>
      </p:pic>
      <p:sp>
        <p:nvSpPr>
          <p:cNvPr id="2" name="TextBox 1">
            <a:extLst>
              <a:ext uri="{FF2B5EF4-FFF2-40B4-BE49-F238E27FC236}">
                <a16:creationId xmlns:a16="http://schemas.microsoft.com/office/drawing/2014/main" id="{6FE5A1A5-5A5A-474B-CE41-FEAD9A834063}"/>
              </a:ext>
            </a:extLst>
          </p:cNvPr>
          <p:cNvSpPr txBox="1"/>
          <p:nvPr/>
        </p:nvSpPr>
        <p:spPr>
          <a:xfrm>
            <a:off x="457200" y="3715473"/>
            <a:ext cx="2141316" cy="307777"/>
          </a:xfrm>
          <a:prstGeom prst="rect">
            <a:avLst/>
          </a:prstGeom>
          <a:noFill/>
        </p:spPr>
        <p:txBody>
          <a:bodyPr wrap="square" rtlCol="0">
            <a:spAutoFit/>
          </a:bodyPr>
          <a:lstStyle/>
          <a:p>
            <a:r>
              <a:rPr lang="en-US" dirty="0">
                <a:latin typeface="Open Sans Light"/>
                <a:ea typeface="Open Sans Light"/>
                <a:cs typeface="Open Sans Light"/>
                <a:sym typeface="Open Sans Light"/>
              </a:rPr>
              <a:t>Tall and skinny matrix</a:t>
            </a:r>
          </a:p>
        </p:txBody>
      </p:sp>
      <p:cxnSp>
        <p:nvCxnSpPr>
          <p:cNvPr id="4" name="Straight Arrow Connector 3">
            <a:extLst>
              <a:ext uri="{FF2B5EF4-FFF2-40B4-BE49-F238E27FC236}">
                <a16:creationId xmlns:a16="http://schemas.microsoft.com/office/drawing/2014/main" id="{2A85D9D9-7E2D-00C4-9F96-C751B2E460E5}"/>
              </a:ext>
            </a:extLst>
          </p:cNvPr>
          <p:cNvCxnSpPr>
            <a:cxnSpLocks/>
            <a:stCxn id="2" idx="0"/>
          </p:cNvCxnSpPr>
          <p:nvPr/>
        </p:nvCxnSpPr>
        <p:spPr>
          <a:xfrm flipH="1" flipV="1">
            <a:off x="1192192" y="3301716"/>
            <a:ext cx="335666" cy="413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AFF32B7-F7AC-DD4B-241E-FDA36E8374EB}"/>
              </a:ext>
            </a:extLst>
          </p:cNvPr>
          <p:cNvSpPr txBox="1"/>
          <p:nvPr/>
        </p:nvSpPr>
        <p:spPr>
          <a:xfrm>
            <a:off x="3029929" y="1750881"/>
            <a:ext cx="1033670" cy="307777"/>
          </a:xfrm>
          <a:prstGeom prst="rect">
            <a:avLst/>
          </a:prstGeom>
          <a:noFill/>
        </p:spPr>
        <p:txBody>
          <a:bodyPr wrap="square" rtlCol="0">
            <a:spAutoFit/>
          </a:bodyPr>
          <a:lstStyle/>
          <a:p>
            <a:r>
              <a:rPr lang="en-US" dirty="0">
                <a:solidFill>
                  <a:srgbClr val="FF0000"/>
                </a:solidFill>
                <a:latin typeface="Open Sans Light"/>
                <a:ea typeface="Open Sans Light"/>
                <a:cs typeface="Open Sans Light"/>
                <a:sym typeface="Open Sans Light"/>
              </a:rPr>
              <a:t>Unknown</a:t>
            </a:r>
          </a:p>
        </p:txBody>
      </p:sp>
      <p:sp>
        <p:nvSpPr>
          <p:cNvPr id="5" name="TextBox 4">
            <a:extLst>
              <a:ext uri="{FF2B5EF4-FFF2-40B4-BE49-F238E27FC236}">
                <a16:creationId xmlns:a16="http://schemas.microsoft.com/office/drawing/2014/main" id="{86F85312-8825-DB16-E43B-E522F8347FFA}"/>
              </a:ext>
            </a:extLst>
          </p:cNvPr>
          <p:cNvSpPr txBox="1"/>
          <p:nvPr/>
        </p:nvSpPr>
        <p:spPr>
          <a:xfrm>
            <a:off x="4182869" y="1750881"/>
            <a:ext cx="1033670" cy="307777"/>
          </a:xfrm>
          <a:prstGeom prst="rect">
            <a:avLst/>
          </a:prstGeom>
          <a:noFill/>
        </p:spPr>
        <p:txBody>
          <a:bodyPr wrap="square" rtlCol="0">
            <a:spAutoFit/>
          </a:bodyPr>
          <a:lstStyle/>
          <a:p>
            <a:r>
              <a:rPr lang="en-US" dirty="0">
                <a:solidFill>
                  <a:srgbClr val="FF0000"/>
                </a:solidFill>
                <a:latin typeface="Open Sans Light"/>
                <a:ea typeface="Open Sans Light"/>
                <a:cs typeface="Open Sans Light"/>
                <a:sym typeface="Open Sans Light"/>
              </a:rPr>
              <a:t>Unknown</a:t>
            </a:r>
          </a:p>
        </p:txBody>
      </p:sp>
      <p:sp>
        <p:nvSpPr>
          <p:cNvPr id="6" name="TextBox 5">
            <a:extLst>
              <a:ext uri="{FF2B5EF4-FFF2-40B4-BE49-F238E27FC236}">
                <a16:creationId xmlns:a16="http://schemas.microsoft.com/office/drawing/2014/main" id="{73D319D9-0BCF-C8AD-8B8B-96ED0F47309F}"/>
              </a:ext>
            </a:extLst>
          </p:cNvPr>
          <p:cNvSpPr txBox="1"/>
          <p:nvPr/>
        </p:nvSpPr>
        <p:spPr>
          <a:xfrm>
            <a:off x="1192192" y="1750881"/>
            <a:ext cx="1033670" cy="307777"/>
          </a:xfrm>
          <a:prstGeom prst="rect">
            <a:avLst/>
          </a:prstGeom>
          <a:noFill/>
        </p:spPr>
        <p:txBody>
          <a:bodyPr wrap="square" rtlCol="0">
            <a:spAutoFit/>
          </a:bodyPr>
          <a:lstStyle/>
          <a:p>
            <a:r>
              <a:rPr lang="en-US" dirty="0">
                <a:solidFill>
                  <a:srgbClr val="0070C0"/>
                </a:solidFill>
                <a:latin typeface="Open Sans Light"/>
                <a:ea typeface="Open Sans Light"/>
                <a:cs typeface="Open Sans Light"/>
                <a:sym typeface="Open Sans Light"/>
              </a:rPr>
              <a:t>Known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Approach</a:t>
            </a:r>
            <a:endParaRPr/>
          </a:p>
        </p:txBody>
      </p:sp>
      <p:sp>
        <p:nvSpPr>
          <p:cNvPr id="192" name="Google Shape;192;p25"/>
          <p:cNvSpPr txBox="1">
            <a:spLocks noGrp="1"/>
          </p:cNvSpPr>
          <p:nvPr>
            <p:ph type="body" idx="1"/>
          </p:nvPr>
        </p:nvSpPr>
        <p:spPr>
          <a:xfrm>
            <a:off x="457200" y="914400"/>
            <a:ext cx="4070400" cy="296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(3) Establish an objective function to minimize</a:t>
            </a:r>
            <a:endParaRPr dirty="0"/>
          </a:p>
        </p:txBody>
      </p:sp>
      <p:pic>
        <p:nvPicPr>
          <p:cNvPr id="193" name="Google Shape;193;p25"/>
          <p:cNvPicPr preferRelativeResize="0"/>
          <p:nvPr/>
        </p:nvPicPr>
        <p:blipFill>
          <a:blip r:embed="rId3">
            <a:alphaModFix/>
          </a:blip>
          <a:stretch>
            <a:fillRect/>
          </a:stretch>
        </p:blipFill>
        <p:spPr>
          <a:xfrm>
            <a:off x="870473" y="1429890"/>
            <a:ext cx="3819399" cy="296725"/>
          </a:xfrm>
          <a:prstGeom prst="rect">
            <a:avLst/>
          </a:prstGeom>
          <a:noFill/>
          <a:ln>
            <a:noFill/>
          </a:ln>
        </p:spPr>
      </p:pic>
      <p:sp>
        <p:nvSpPr>
          <p:cNvPr id="194" name="Google Shape;194;p25"/>
          <p:cNvSpPr txBox="1">
            <a:spLocks noGrp="1"/>
          </p:cNvSpPr>
          <p:nvPr>
            <p:ph type="body" idx="1"/>
          </p:nvPr>
        </p:nvSpPr>
        <p:spPr>
          <a:xfrm>
            <a:off x="385625" y="1806065"/>
            <a:ext cx="5325900" cy="501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Approach: Minimize the difference between </a:t>
            </a:r>
            <a:r>
              <a:rPr lang="en" i="1" dirty="0" err="1"/>
              <a:t>ŷ</a:t>
            </a:r>
            <a:r>
              <a:rPr lang="en" dirty="0"/>
              <a:t> and </a:t>
            </a:r>
            <a:r>
              <a:rPr lang="en" i="1" dirty="0"/>
              <a:t>y</a:t>
            </a:r>
            <a:r>
              <a:rPr lang="en" dirty="0"/>
              <a:t>. </a:t>
            </a:r>
            <a:br>
              <a:rPr lang="en" dirty="0"/>
            </a:br>
            <a:r>
              <a:rPr lang="en" dirty="0"/>
              <a:t>Define error </a:t>
            </a:r>
            <a:r>
              <a:rPr lang="en" i="1" dirty="0"/>
              <a:t>e</a:t>
            </a:r>
            <a:r>
              <a:rPr lang="en" dirty="0"/>
              <a:t> = </a:t>
            </a:r>
            <a:r>
              <a:rPr lang="en" i="1" dirty="0" err="1"/>
              <a:t>ŷ</a:t>
            </a:r>
            <a:r>
              <a:rPr lang="en" i="1" dirty="0"/>
              <a:t> - y</a:t>
            </a:r>
            <a:r>
              <a:rPr lang="en" dirty="0"/>
              <a:t>. Note that </a:t>
            </a:r>
            <a:r>
              <a:rPr lang="en" i="1" dirty="0"/>
              <a:t>e</a:t>
            </a:r>
            <a:r>
              <a:rPr lang="en" dirty="0"/>
              <a:t> is a function of </a:t>
            </a:r>
            <a:r>
              <a:rPr lang="en" i="1" dirty="0"/>
              <a:t>w</a:t>
            </a:r>
            <a:endParaRPr i="1" dirty="0"/>
          </a:p>
        </p:txBody>
      </p:sp>
      <p:pic>
        <p:nvPicPr>
          <p:cNvPr id="195" name="Google Shape;195;p25"/>
          <p:cNvPicPr preferRelativeResize="0"/>
          <p:nvPr/>
        </p:nvPicPr>
        <p:blipFill>
          <a:blip r:embed="rId4">
            <a:alphaModFix/>
          </a:blip>
          <a:stretch>
            <a:fillRect/>
          </a:stretch>
        </p:blipFill>
        <p:spPr>
          <a:xfrm>
            <a:off x="6089372" y="797358"/>
            <a:ext cx="2480942" cy="1858514"/>
          </a:xfrm>
          <a:prstGeom prst="rect">
            <a:avLst/>
          </a:prstGeom>
          <a:noFill/>
          <a:ln>
            <a:noFill/>
          </a:ln>
        </p:spPr>
      </p:pic>
      <p:pic>
        <p:nvPicPr>
          <p:cNvPr id="196" name="Google Shape;196;p25"/>
          <p:cNvPicPr preferRelativeResize="0"/>
          <p:nvPr/>
        </p:nvPicPr>
        <p:blipFill>
          <a:blip r:embed="rId5">
            <a:alphaModFix/>
          </a:blip>
          <a:stretch>
            <a:fillRect/>
          </a:stretch>
        </p:blipFill>
        <p:spPr>
          <a:xfrm>
            <a:off x="6092295" y="2683720"/>
            <a:ext cx="2478019" cy="1858513"/>
          </a:xfrm>
          <a:prstGeom prst="rect">
            <a:avLst/>
          </a:prstGeom>
          <a:noFill/>
          <a:ln>
            <a:noFill/>
          </a:ln>
        </p:spPr>
      </p:pic>
      <p:sp>
        <p:nvSpPr>
          <p:cNvPr id="197" name="Google Shape;197;p25"/>
          <p:cNvSpPr txBox="1">
            <a:spLocks noGrp="1"/>
          </p:cNvSpPr>
          <p:nvPr>
            <p:ph type="body" idx="1"/>
          </p:nvPr>
        </p:nvSpPr>
        <p:spPr>
          <a:xfrm>
            <a:off x="385625" y="2870365"/>
            <a:ext cx="4470000" cy="501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Minimize the squared magnitude of </a:t>
            </a:r>
            <a:r>
              <a:rPr lang="en" i="1" dirty="0"/>
              <a:t>e</a:t>
            </a:r>
            <a:r>
              <a:rPr lang="en" dirty="0"/>
              <a:t> by finding the best </a:t>
            </a:r>
            <a:r>
              <a:rPr lang="en" i="1" dirty="0"/>
              <a:t>w</a:t>
            </a:r>
            <a:r>
              <a:rPr lang="en" dirty="0"/>
              <a:t>*: ‖e‖</a:t>
            </a:r>
            <a:r>
              <a:rPr lang="en" baseline="30000" dirty="0"/>
              <a:t> </a:t>
            </a:r>
            <a:r>
              <a:rPr lang="en" dirty="0"/>
              <a:t>= </a:t>
            </a:r>
            <a:r>
              <a:rPr lang="en" i="1" dirty="0" err="1"/>
              <a:t>e’e</a:t>
            </a:r>
            <a:endParaRPr dirty="0"/>
          </a:p>
        </p:txBody>
      </p:sp>
      <p:pic>
        <p:nvPicPr>
          <p:cNvPr id="198" name="Google Shape;198;p25"/>
          <p:cNvPicPr preferRelativeResize="0"/>
          <p:nvPr/>
        </p:nvPicPr>
        <p:blipFill>
          <a:blip r:embed="rId6">
            <a:alphaModFix/>
          </a:blip>
          <a:stretch>
            <a:fillRect/>
          </a:stretch>
        </p:blipFill>
        <p:spPr>
          <a:xfrm>
            <a:off x="457200" y="3590993"/>
            <a:ext cx="5289766" cy="345591"/>
          </a:xfrm>
          <a:prstGeom prst="rect">
            <a:avLst/>
          </a:prstGeom>
          <a:noFill/>
          <a:ln>
            <a:noFill/>
          </a:ln>
        </p:spPr>
      </p:pic>
      <p:pic>
        <p:nvPicPr>
          <p:cNvPr id="3" name="Picture 2">
            <a:extLst>
              <a:ext uri="{FF2B5EF4-FFF2-40B4-BE49-F238E27FC236}">
                <a16:creationId xmlns:a16="http://schemas.microsoft.com/office/drawing/2014/main" id="{2851D325-7950-A784-BC45-EA83CCCD2FE2}"/>
              </a:ext>
            </a:extLst>
          </p:cNvPr>
          <p:cNvPicPr>
            <a:picLocks noChangeAspect="1"/>
          </p:cNvPicPr>
          <p:nvPr/>
        </p:nvPicPr>
        <p:blipFill>
          <a:blip r:embed="rId7"/>
          <a:stretch>
            <a:fillRect/>
          </a:stretch>
        </p:blipFill>
        <p:spPr>
          <a:xfrm>
            <a:off x="1056471" y="2413579"/>
            <a:ext cx="2996107" cy="270141"/>
          </a:xfrm>
          <a:prstGeom prst="rect">
            <a:avLst/>
          </a:prstGeom>
        </p:spPr>
      </p:pic>
      <p:sp>
        <p:nvSpPr>
          <p:cNvPr id="4" name="TextBox 3">
            <a:extLst>
              <a:ext uri="{FF2B5EF4-FFF2-40B4-BE49-F238E27FC236}">
                <a16:creationId xmlns:a16="http://schemas.microsoft.com/office/drawing/2014/main" id="{FF01D5E5-4B3D-0772-8AEF-F6A8D158CD12}"/>
              </a:ext>
            </a:extLst>
          </p:cNvPr>
          <p:cNvSpPr txBox="1"/>
          <p:nvPr/>
        </p:nvSpPr>
        <p:spPr>
          <a:xfrm>
            <a:off x="2688962" y="1142363"/>
            <a:ext cx="1033670" cy="307777"/>
          </a:xfrm>
          <a:prstGeom prst="rect">
            <a:avLst/>
          </a:prstGeom>
          <a:noFill/>
        </p:spPr>
        <p:txBody>
          <a:bodyPr wrap="square" rtlCol="0">
            <a:spAutoFit/>
          </a:bodyPr>
          <a:lstStyle/>
          <a:p>
            <a:r>
              <a:rPr lang="en-US" dirty="0">
                <a:solidFill>
                  <a:srgbClr val="FF0000"/>
                </a:solidFill>
                <a:latin typeface="Open Sans Light"/>
                <a:ea typeface="Open Sans Light"/>
                <a:cs typeface="Open Sans Light"/>
                <a:sym typeface="Open Sans Light"/>
              </a:rPr>
              <a:t>Unknown</a:t>
            </a:r>
          </a:p>
        </p:txBody>
      </p:sp>
      <p:sp>
        <p:nvSpPr>
          <p:cNvPr id="5" name="TextBox 4">
            <a:extLst>
              <a:ext uri="{FF2B5EF4-FFF2-40B4-BE49-F238E27FC236}">
                <a16:creationId xmlns:a16="http://schemas.microsoft.com/office/drawing/2014/main" id="{857846BC-69A9-EE94-C454-F5CCD60FB14D}"/>
              </a:ext>
            </a:extLst>
          </p:cNvPr>
          <p:cNvSpPr txBox="1"/>
          <p:nvPr/>
        </p:nvSpPr>
        <p:spPr>
          <a:xfrm>
            <a:off x="678386" y="1142363"/>
            <a:ext cx="1033670" cy="307777"/>
          </a:xfrm>
          <a:prstGeom prst="rect">
            <a:avLst/>
          </a:prstGeom>
          <a:noFill/>
        </p:spPr>
        <p:txBody>
          <a:bodyPr wrap="square" rtlCol="0">
            <a:spAutoFit/>
          </a:bodyPr>
          <a:lstStyle/>
          <a:p>
            <a:r>
              <a:rPr lang="en-US" dirty="0">
                <a:solidFill>
                  <a:srgbClr val="0070C0"/>
                </a:solidFill>
                <a:latin typeface="Open Sans Light"/>
                <a:ea typeface="Open Sans Light"/>
                <a:cs typeface="Open Sans Light"/>
                <a:sym typeface="Open Sans Light"/>
              </a:rPr>
              <a:t>Known</a:t>
            </a:r>
          </a:p>
        </p:txBody>
      </p:sp>
      <p:sp>
        <p:nvSpPr>
          <p:cNvPr id="6" name="TextBox 5">
            <a:extLst>
              <a:ext uri="{FF2B5EF4-FFF2-40B4-BE49-F238E27FC236}">
                <a16:creationId xmlns:a16="http://schemas.microsoft.com/office/drawing/2014/main" id="{F2921DCF-5916-7101-ACF5-B188D19E54FA}"/>
              </a:ext>
            </a:extLst>
          </p:cNvPr>
          <p:cNvSpPr txBox="1"/>
          <p:nvPr/>
        </p:nvSpPr>
        <p:spPr>
          <a:xfrm>
            <a:off x="1560828" y="1139531"/>
            <a:ext cx="1033670" cy="307777"/>
          </a:xfrm>
          <a:prstGeom prst="rect">
            <a:avLst/>
          </a:prstGeom>
          <a:noFill/>
        </p:spPr>
        <p:txBody>
          <a:bodyPr wrap="square" rtlCol="0">
            <a:spAutoFit/>
          </a:bodyPr>
          <a:lstStyle/>
          <a:p>
            <a:r>
              <a:rPr lang="en-US" dirty="0">
                <a:solidFill>
                  <a:srgbClr val="FF0000"/>
                </a:solidFill>
                <a:latin typeface="Open Sans Light"/>
                <a:ea typeface="Open Sans Light"/>
                <a:cs typeface="Open Sans Light"/>
                <a:sym typeface="Open Sans Light"/>
              </a:rPr>
              <a:t>Unknown</a:t>
            </a:r>
          </a:p>
        </p:txBody>
      </p:sp>
      <p:sp>
        <p:nvSpPr>
          <p:cNvPr id="7" name="TextBox 6">
            <a:extLst>
              <a:ext uri="{FF2B5EF4-FFF2-40B4-BE49-F238E27FC236}">
                <a16:creationId xmlns:a16="http://schemas.microsoft.com/office/drawing/2014/main" id="{84F3624D-D1CE-5A9C-2B34-1688C2C89F53}"/>
              </a:ext>
            </a:extLst>
          </p:cNvPr>
          <p:cNvSpPr txBox="1"/>
          <p:nvPr/>
        </p:nvSpPr>
        <p:spPr>
          <a:xfrm>
            <a:off x="3886595" y="1139531"/>
            <a:ext cx="1033670" cy="307777"/>
          </a:xfrm>
          <a:prstGeom prst="rect">
            <a:avLst/>
          </a:prstGeom>
          <a:noFill/>
        </p:spPr>
        <p:txBody>
          <a:bodyPr wrap="square" rtlCol="0">
            <a:spAutoFit/>
          </a:bodyPr>
          <a:lstStyle/>
          <a:p>
            <a:r>
              <a:rPr lang="en-US" dirty="0">
                <a:solidFill>
                  <a:srgbClr val="0070C0"/>
                </a:solidFill>
                <a:latin typeface="Open Sans Light"/>
                <a:ea typeface="Open Sans Light"/>
                <a:cs typeface="Open Sans Light"/>
                <a:sym typeface="Open Sans Light"/>
              </a:rPr>
              <a:t>Known</a:t>
            </a:r>
          </a:p>
        </p:txBody>
      </p:sp>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A144E030-7982-8561-D647-403497AC39C3}"/>
                  </a:ext>
                </a:extLst>
              </p14:cNvPr>
              <p14:cNvContentPartPr/>
              <p14:nvPr/>
            </p14:nvContentPartPr>
            <p14:xfrm>
              <a:off x="1685880" y="228600"/>
              <a:ext cx="4844160" cy="3891240"/>
            </p14:xfrm>
          </p:contentPart>
        </mc:Choice>
        <mc:Fallback xmlns="">
          <p:pic>
            <p:nvPicPr>
              <p:cNvPr id="2" name="Ink 1">
                <a:extLst>
                  <a:ext uri="{FF2B5EF4-FFF2-40B4-BE49-F238E27FC236}">
                    <a16:creationId xmlns:a16="http://schemas.microsoft.com/office/drawing/2014/main" id="{A144E030-7982-8561-D647-403497AC39C3}"/>
                  </a:ext>
                </a:extLst>
              </p:cNvPr>
              <p:cNvPicPr/>
              <p:nvPr/>
            </p:nvPicPr>
            <p:blipFill>
              <a:blip r:embed="rId9"/>
              <a:stretch>
                <a:fillRect/>
              </a:stretch>
            </p:blipFill>
            <p:spPr>
              <a:xfrm>
                <a:off x="1676520" y="219240"/>
                <a:ext cx="4862880" cy="39099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build="p"/>
      <p:bldP spid="19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F2E5-0FC0-A7D3-E76E-EA7F11A2A45C}"/>
              </a:ext>
            </a:extLst>
          </p:cNvPr>
          <p:cNvSpPr>
            <a:spLocks noGrp="1"/>
          </p:cNvSpPr>
          <p:nvPr>
            <p:ph type="title"/>
          </p:nvPr>
        </p:nvSpPr>
        <p:spPr/>
        <p:txBody>
          <a:bodyPr/>
          <a:lstStyle/>
          <a:p>
            <a:r>
              <a:rPr lang="en-US" dirty="0"/>
              <a:t>Break</a:t>
            </a:r>
          </a:p>
        </p:txBody>
      </p:sp>
      <p:sp>
        <p:nvSpPr>
          <p:cNvPr id="3" name="Text Placeholder 2">
            <a:extLst>
              <a:ext uri="{FF2B5EF4-FFF2-40B4-BE49-F238E27FC236}">
                <a16:creationId xmlns:a16="http://schemas.microsoft.com/office/drawing/2014/main" id="{0B3BEBD0-BADF-4F85-50A1-90B0ADC554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16481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dirty="0"/>
              <a:t>Approach</a:t>
            </a:r>
            <a:endParaRPr dirty="0"/>
          </a:p>
        </p:txBody>
      </p:sp>
      <p:sp>
        <p:nvSpPr>
          <p:cNvPr id="204" name="Google Shape;204;p26"/>
          <p:cNvSpPr txBox="1">
            <a:spLocks noGrp="1"/>
          </p:cNvSpPr>
          <p:nvPr>
            <p:ph type="body" idx="1"/>
          </p:nvPr>
        </p:nvSpPr>
        <p:spPr>
          <a:xfrm>
            <a:off x="457200" y="914400"/>
            <a:ext cx="8229600" cy="342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(4) Solve the minimization problem to find the optimized </a:t>
            </a:r>
            <a:r>
              <a:rPr lang="en" i="1" dirty="0"/>
              <a:t>w</a:t>
            </a:r>
            <a:r>
              <a:rPr lang="en" dirty="0"/>
              <a:t>*</a:t>
            </a:r>
            <a:endParaRPr dirty="0"/>
          </a:p>
        </p:txBody>
      </p:sp>
      <p:pic>
        <p:nvPicPr>
          <p:cNvPr id="205" name="Google Shape;205;p26"/>
          <p:cNvPicPr preferRelativeResize="0"/>
          <p:nvPr/>
        </p:nvPicPr>
        <p:blipFill>
          <a:blip r:embed="rId3">
            <a:alphaModFix/>
          </a:blip>
          <a:stretch>
            <a:fillRect/>
          </a:stretch>
        </p:blipFill>
        <p:spPr>
          <a:xfrm>
            <a:off x="705174" y="1219950"/>
            <a:ext cx="3967402" cy="3007700"/>
          </a:xfrm>
          <a:prstGeom prst="rect">
            <a:avLst/>
          </a:prstGeom>
          <a:noFill/>
          <a:ln>
            <a:noFill/>
          </a:ln>
        </p:spPr>
      </p:pic>
      <p:pic>
        <p:nvPicPr>
          <p:cNvPr id="206" name="Google Shape;206;p26"/>
          <p:cNvPicPr preferRelativeResize="0"/>
          <p:nvPr/>
        </p:nvPicPr>
        <p:blipFill>
          <a:blip r:embed="rId4">
            <a:alphaModFix/>
          </a:blip>
          <a:stretch>
            <a:fillRect/>
          </a:stretch>
        </p:blipFill>
        <p:spPr>
          <a:xfrm>
            <a:off x="6454675" y="2958750"/>
            <a:ext cx="1775950" cy="1384650"/>
          </a:xfrm>
          <a:prstGeom prst="rect">
            <a:avLst/>
          </a:prstGeom>
          <a:noFill/>
          <a:ln>
            <a:noFill/>
          </a:ln>
        </p:spPr>
      </p:pic>
      <p:pic>
        <p:nvPicPr>
          <p:cNvPr id="207" name="Google Shape;207;p26"/>
          <p:cNvPicPr preferRelativeResize="0"/>
          <p:nvPr/>
        </p:nvPicPr>
        <p:blipFill>
          <a:blip r:embed="rId5">
            <a:alphaModFix/>
          </a:blip>
          <a:stretch>
            <a:fillRect/>
          </a:stretch>
        </p:blipFill>
        <p:spPr>
          <a:xfrm>
            <a:off x="5931476" y="905850"/>
            <a:ext cx="2611324" cy="1956200"/>
          </a:xfrm>
          <a:prstGeom prst="rect">
            <a:avLst/>
          </a:prstGeom>
          <a:noFill/>
          <a:ln>
            <a:noFill/>
          </a:ln>
        </p:spPr>
      </p:pic>
      <p:sp>
        <p:nvSpPr>
          <p:cNvPr id="2" name="TextBox 1">
            <a:extLst>
              <a:ext uri="{FF2B5EF4-FFF2-40B4-BE49-F238E27FC236}">
                <a16:creationId xmlns:a16="http://schemas.microsoft.com/office/drawing/2014/main" id="{5DE7565F-8034-4A40-F24B-41FBD7AAB62E}"/>
              </a:ext>
            </a:extLst>
          </p:cNvPr>
          <p:cNvSpPr txBox="1"/>
          <p:nvPr/>
        </p:nvSpPr>
        <p:spPr>
          <a:xfrm>
            <a:off x="2794736" y="3902642"/>
            <a:ext cx="3136740" cy="461665"/>
          </a:xfrm>
          <a:prstGeom prst="rect">
            <a:avLst/>
          </a:prstGeom>
          <a:noFill/>
        </p:spPr>
        <p:txBody>
          <a:bodyPr wrap="square" rtlCol="0">
            <a:spAutoFit/>
          </a:bodyPr>
          <a:lstStyle/>
          <a:p>
            <a:r>
              <a:rPr lang="en-US" sz="1200" dirty="0">
                <a:latin typeface="Open Sans Light"/>
                <a:ea typeface="Open Sans Light"/>
                <a:cs typeface="Open Sans Light"/>
                <a:sym typeface="Open Sans Light"/>
              </a:rPr>
              <a:t>Closed form solution to the best (optimal) model parameters</a:t>
            </a:r>
          </a:p>
        </p:txBody>
      </p:sp>
      <p:sp>
        <p:nvSpPr>
          <p:cNvPr id="3" name="Rounded Rectangle 2">
            <a:extLst>
              <a:ext uri="{FF2B5EF4-FFF2-40B4-BE49-F238E27FC236}">
                <a16:creationId xmlns:a16="http://schemas.microsoft.com/office/drawing/2014/main" id="{CF249302-FFE4-E847-47F9-A0DE40F6FE43}"/>
              </a:ext>
            </a:extLst>
          </p:cNvPr>
          <p:cNvSpPr/>
          <p:nvPr/>
        </p:nvSpPr>
        <p:spPr>
          <a:xfrm>
            <a:off x="590309" y="3902642"/>
            <a:ext cx="1921397" cy="4616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98;p3">
            <a:extLst>
              <a:ext uri="{FF2B5EF4-FFF2-40B4-BE49-F238E27FC236}">
                <a16:creationId xmlns:a16="http://schemas.microsoft.com/office/drawing/2014/main" id="{113C2F22-E263-8CD9-5F20-1762DBA1B3FF}"/>
              </a:ext>
            </a:extLst>
          </p:cNvPr>
          <p:cNvGrpSpPr/>
          <p:nvPr/>
        </p:nvGrpSpPr>
        <p:grpSpPr>
          <a:xfrm>
            <a:off x="3409556" y="1638350"/>
            <a:ext cx="2069069" cy="2111517"/>
            <a:chOff x="5488350" y="709625"/>
            <a:chExt cx="3482276" cy="3553716"/>
          </a:xfrm>
        </p:grpSpPr>
        <p:pic>
          <p:nvPicPr>
            <p:cNvPr id="5" name="Google Shape;99;p3">
              <a:extLst>
                <a:ext uri="{FF2B5EF4-FFF2-40B4-BE49-F238E27FC236}">
                  <a16:creationId xmlns:a16="http://schemas.microsoft.com/office/drawing/2014/main" id="{1E17190A-0764-07D3-71EB-C35C30564621}"/>
                </a:ext>
              </a:extLst>
            </p:cNvPr>
            <p:cNvPicPr preferRelativeResize="0"/>
            <p:nvPr/>
          </p:nvPicPr>
          <p:blipFill rotWithShape="1">
            <a:blip r:embed="rId6">
              <a:alphaModFix/>
            </a:blip>
            <a:srcRect/>
            <a:stretch/>
          </p:blipFill>
          <p:spPr>
            <a:xfrm>
              <a:off x="5488350" y="709625"/>
              <a:ext cx="3482276" cy="3553716"/>
            </a:xfrm>
            <a:prstGeom prst="rect">
              <a:avLst/>
            </a:prstGeom>
            <a:noFill/>
            <a:ln>
              <a:noFill/>
            </a:ln>
          </p:spPr>
        </p:pic>
        <p:pic>
          <p:nvPicPr>
            <p:cNvPr id="6" name="Google Shape;100;p3">
              <a:extLst>
                <a:ext uri="{FF2B5EF4-FFF2-40B4-BE49-F238E27FC236}">
                  <a16:creationId xmlns:a16="http://schemas.microsoft.com/office/drawing/2014/main" id="{C6F6B35F-ACF9-9BDD-6F35-62C25EF7ECCB}"/>
                </a:ext>
              </a:extLst>
            </p:cNvPr>
            <p:cNvPicPr preferRelativeResize="0"/>
            <p:nvPr/>
          </p:nvPicPr>
          <p:blipFill rotWithShape="1">
            <a:blip r:embed="rId7">
              <a:alphaModFix/>
            </a:blip>
            <a:srcRect/>
            <a:stretch/>
          </p:blipFill>
          <p:spPr>
            <a:xfrm>
              <a:off x="6497002" y="3614555"/>
              <a:ext cx="226871" cy="138643"/>
            </a:xfrm>
            <a:prstGeom prst="rect">
              <a:avLst/>
            </a:prstGeom>
            <a:noFill/>
            <a:ln>
              <a:noFill/>
            </a:ln>
          </p:spPr>
        </p:pic>
        <p:pic>
          <p:nvPicPr>
            <p:cNvPr id="7" name="Google Shape;101;p3">
              <a:extLst>
                <a:ext uri="{FF2B5EF4-FFF2-40B4-BE49-F238E27FC236}">
                  <a16:creationId xmlns:a16="http://schemas.microsoft.com/office/drawing/2014/main" id="{5A9013DF-A204-0857-0004-7DB286B4E280}"/>
                </a:ext>
              </a:extLst>
            </p:cNvPr>
            <p:cNvPicPr preferRelativeResize="0"/>
            <p:nvPr/>
          </p:nvPicPr>
          <p:blipFill rotWithShape="1">
            <a:blip r:embed="rId8">
              <a:alphaModFix/>
            </a:blip>
            <a:srcRect/>
            <a:stretch/>
          </p:blipFill>
          <p:spPr>
            <a:xfrm>
              <a:off x="8159470" y="3388871"/>
              <a:ext cx="241300" cy="139700"/>
            </a:xfrm>
            <a:prstGeom prst="rect">
              <a:avLst/>
            </a:prstGeom>
            <a:noFill/>
            <a:ln>
              <a:noFill/>
            </a:ln>
          </p:spPr>
        </p:pic>
      </p:grpSp>
      <p:sp>
        <p:nvSpPr>
          <p:cNvPr id="8" name="Google Shape;108;p3">
            <a:extLst>
              <a:ext uri="{FF2B5EF4-FFF2-40B4-BE49-F238E27FC236}">
                <a16:creationId xmlns:a16="http://schemas.microsoft.com/office/drawing/2014/main" id="{915D3670-8DA0-DF01-B1A7-8C18841A6159}"/>
              </a:ext>
            </a:extLst>
          </p:cNvPr>
          <p:cNvSpPr txBox="1"/>
          <p:nvPr/>
        </p:nvSpPr>
        <p:spPr>
          <a:xfrm>
            <a:off x="3420275" y="3429049"/>
            <a:ext cx="2303449" cy="33852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000" b="0" i="0" u="none" strike="noStrike" cap="none" dirty="0">
                <a:solidFill>
                  <a:srgbClr val="000000"/>
                </a:solidFill>
                <a:latin typeface="Open Sans Light"/>
                <a:ea typeface="Open Sans Light"/>
                <a:cs typeface="Open Sans Light"/>
                <a:sym typeface="Open Sans Light"/>
              </a:rPr>
              <a:t>Obj is a quadratic function of w</a:t>
            </a:r>
            <a:endParaRPr sz="1000" b="0" i="0" u="none" strike="noStrike" cap="none" dirty="0">
              <a:solidFill>
                <a:srgbClr val="000000"/>
              </a:solidFill>
              <a:latin typeface="Open Sans Light"/>
              <a:ea typeface="Open Sans Light"/>
              <a:cs typeface="Open Sans Light"/>
              <a:sym typeface="Open Sans Light"/>
            </a:endParaRPr>
          </a:p>
        </p:txBody>
      </p:sp>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393A57E6-DB09-6C11-8DA6-A3560593CB13}"/>
                  </a:ext>
                </a:extLst>
              </p14:cNvPr>
              <p14:cNvContentPartPr/>
              <p14:nvPr/>
            </p14:nvContentPartPr>
            <p14:xfrm>
              <a:off x="2700360" y="181080"/>
              <a:ext cx="6029640" cy="3457800"/>
            </p14:xfrm>
          </p:contentPart>
        </mc:Choice>
        <mc:Fallback xmlns="">
          <p:pic>
            <p:nvPicPr>
              <p:cNvPr id="9" name="Ink 8">
                <a:extLst>
                  <a:ext uri="{FF2B5EF4-FFF2-40B4-BE49-F238E27FC236}">
                    <a16:creationId xmlns:a16="http://schemas.microsoft.com/office/drawing/2014/main" id="{393A57E6-DB09-6C11-8DA6-A3560593CB13}"/>
                  </a:ext>
                </a:extLst>
              </p:cNvPr>
              <p:cNvPicPr/>
              <p:nvPr/>
            </p:nvPicPr>
            <p:blipFill>
              <a:blip r:embed="rId10"/>
              <a:stretch>
                <a:fillRect/>
              </a:stretch>
            </p:blipFill>
            <p:spPr>
              <a:xfrm>
                <a:off x="2691000" y="171720"/>
                <a:ext cx="6048360" cy="3476520"/>
              </a:xfrm>
              <a:prstGeom prst="rect">
                <a:avLst/>
              </a:prstGeom>
            </p:spPr>
          </p:pic>
        </mc:Fallback>
      </mc:AlternateContent>
    </p:spTree>
    <p:extLst>
      <p:ext uri="{BB962C8B-B14F-4D97-AF65-F5344CB8AC3E}">
        <p14:creationId xmlns:p14="http://schemas.microsoft.com/office/powerpoint/2010/main" val="3490860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1CE2-0CC3-8E79-16DC-D71EEF5A239B}"/>
              </a:ext>
            </a:extLst>
          </p:cNvPr>
          <p:cNvSpPr>
            <a:spLocks noGrp="1"/>
          </p:cNvSpPr>
          <p:nvPr>
            <p:ph type="title"/>
          </p:nvPr>
        </p:nvSpPr>
        <p:spPr/>
        <p:txBody>
          <a:bodyPr/>
          <a:lstStyle/>
          <a:p>
            <a:r>
              <a:rPr lang="en-US" dirty="0"/>
              <a:t>Why quadratic?</a:t>
            </a:r>
          </a:p>
        </p:txBody>
      </p:sp>
      <p:sp>
        <p:nvSpPr>
          <p:cNvPr id="3" name="Text Placeholder 2">
            <a:extLst>
              <a:ext uri="{FF2B5EF4-FFF2-40B4-BE49-F238E27FC236}">
                <a16:creationId xmlns:a16="http://schemas.microsoft.com/office/drawing/2014/main" id="{98A71383-64E6-2617-DECE-2BD8D90D404C}"/>
              </a:ext>
            </a:extLst>
          </p:cNvPr>
          <p:cNvSpPr>
            <a:spLocks noGrp="1"/>
          </p:cNvSpPr>
          <p:nvPr>
            <p:ph type="body" idx="1"/>
          </p:nvPr>
        </p:nvSpPr>
        <p:spPr/>
        <p:txBody>
          <a:bodyPr/>
          <a:lstStyle/>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0A66E07-E515-E36F-555F-C4482079E0C3}"/>
                  </a:ext>
                </a:extLst>
              </p14:cNvPr>
              <p14:cNvContentPartPr/>
              <p14:nvPr/>
            </p14:nvContentPartPr>
            <p14:xfrm>
              <a:off x="480960" y="814320"/>
              <a:ext cx="8596800" cy="2967480"/>
            </p14:xfrm>
          </p:contentPart>
        </mc:Choice>
        <mc:Fallback xmlns="">
          <p:pic>
            <p:nvPicPr>
              <p:cNvPr id="4" name="Ink 3">
                <a:extLst>
                  <a:ext uri="{FF2B5EF4-FFF2-40B4-BE49-F238E27FC236}">
                    <a16:creationId xmlns:a16="http://schemas.microsoft.com/office/drawing/2014/main" id="{D0A66E07-E515-E36F-555F-C4482079E0C3}"/>
                  </a:ext>
                </a:extLst>
              </p:cNvPr>
              <p:cNvPicPr/>
              <p:nvPr/>
            </p:nvPicPr>
            <p:blipFill>
              <a:blip r:embed="rId3"/>
              <a:stretch>
                <a:fillRect/>
              </a:stretch>
            </p:blipFill>
            <p:spPr>
              <a:xfrm>
                <a:off x="471600" y="804960"/>
                <a:ext cx="8615520" cy="2986200"/>
              </a:xfrm>
              <a:prstGeom prst="rect">
                <a:avLst/>
              </a:prstGeom>
            </p:spPr>
          </p:pic>
        </mc:Fallback>
      </mc:AlternateContent>
    </p:spTree>
    <p:extLst>
      <p:ext uri="{BB962C8B-B14F-4D97-AF65-F5344CB8AC3E}">
        <p14:creationId xmlns:p14="http://schemas.microsoft.com/office/powerpoint/2010/main" val="1718013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1CE2-0CC3-8E79-16DC-D71EEF5A239B}"/>
              </a:ext>
            </a:extLst>
          </p:cNvPr>
          <p:cNvSpPr>
            <a:spLocks noGrp="1"/>
          </p:cNvSpPr>
          <p:nvPr>
            <p:ph type="title"/>
          </p:nvPr>
        </p:nvSpPr>
        <p:spPr/>
        <p:txBody>
          <a:bodyPr/>
          <a:lstStyle/>
          <a:p>
            <a:r>
              <a:rPr lang="en-US" dirty="0"/>
              <a:t>Approach</a:t>
            </a:r>
          </a:p>
        </p:txBody>
      </p:sp>
      <p:pic>
        <p:nvPicPr>
          <p:cNvPr id="4" name="Google Shape;205;p26">
            <a:extLst>
              <a:ext uri="{FF2B5EF4-FFF2-40B4-BE49-F238E27FC236}">
                <a16:creationId xmlns:a16="http://schemas.microsoft.com/office/drawing/2014/main" id="{68D70E8B-AF13-57E4-E28E-CD2390236C42}"/>
              </a:ext>
            </a:extLst>
          </p:cNvPr>
          <p:cNvPicPr preferRelativeResize="0"/>
          <p:nvPr/>
        </p:nvPicPr>
        <p:blipFill>
          <a:blip r:embed="rId2">
            <a:alphaModFix/>
          </a:blip>
          <a:stretch>
            <a:fillRect/>
          </a:stretch>
        </p:blipFill>
        <p:spPr>
          <a:xfrm>
            <a:off x="6386694" y="866520"/>
            <a:ext cx="2638632" cy="2000356"/>
          </a:xfrm>
          <a:prstGeom prst="rect">
            <a:avLst/>
          </a:prstGeom>
          <a:noFill/>
          <a:ln>
            <a:noFill/>
          </a:ln>
        </p:spPr>
      </p:pic>
      <p:pic>
        <p:nvPicPr>
          <p:cNvPr id="5" name="Google Shape;206;p26">
            <a:extLst>
              <a:ext uri="{FF2B5EF4-FFF2-40B4-BE49-F238E27FC236}">
                <a16:creationId xmlns:a16="http://schemas.microsoft.com/office/drawing/2014/main" id="{786C63EF-2CF6-4192-5FA7-EA69A33977DB}"/>
              </a:ext>
            </a:extLst>
          </p:cNvPr>
          <p:cNvPicPr preferRelativeResize="0"/>
          <p:nvPr/>
        </p:nvPicPr>
        <p:blipFill>
          <a:blip r:embed="rId3">
            <a:alphaModFix/>
          </a:blip>
          <a:stretch>
            <a:fillRect/>
          </a:stretch>
        </p:blipFill>
        <p:spPr>
          <a:xfrm>
            <a:off x="7271474" y="3276802"/>
            <a:ext cx="1368017" cy="1066598"/>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01238E94-5C2B-B424-8B43-251801136212}"/>
                  </a:ext>
                </a:extLst>
              </p14:cNvPr>
              <p14:cNvContentPartPr/>
              <p14:nvPr/>
            </p14:nvContentPartPr>
            <p14:xfrm>
              <a:off x="85680" y="466560"/>
              <a:ext cx="9001440" cy="3000960"/>
            </p14:xfrm>
          </p:contentPart>
        </mc:Choice>
        <mc:Fallback>
          <p:pic>
            <p:nvPicPr>
              <p:cNvPr id="6" name="Ink 5">
                <a:extLst>
                  <a:ext uri="{FF2B5EF4-FFF2-40B4-BE49-F238E27FC236}">
                    <a16:creationId xmlns:a16="http://schemas.microsoft.com/office/drawing/2014/main" id="{01238E94-5C2B-B424-8B43-251801136212}"/>
                  </a:ext>
                </a:extLst>
              </p:cNvPr>
              <p:cNvPicPr/>
              <p:nvPr/>
            </p:nvPicPr>
            <p:blipFill>
              <a:blip r:embed="rId5"/>
              <a:stretch>
                <a:fillRect/>
              </a:stretch>
            </p:blipFill>
            <p:spPr>
              <a:xfrm>
                <a:off x="76320" y="457200"/>
                <a:ext cx="9020160" cy="3019680"/>
              </a:xfrm>
              <a:prstGeom prst="rect">
                <a:avLst/>
              </a:prstGeom>
            </p:spPr>
          </p:pic>
        </mc:Fallback>
      </mc:AlternateContent>
    </p:spTree>
    <p:extLst>
      <p:ext uri="{BB962C8B-B14F-4D97-AF65-F5344CB8AC3E}">
        <p14:creationId xmlns:p14="http://schemas.microsoft.com/office/powerpoint/2010/main" val="1762336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8"/>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Trained Model</a:t>
            </a:r>
            <a:endParaRPr/>
          </a:p>
        </p:txBody>
      </p:sp>
      <p:sp>
        <p:nvSpPr>
          <p:cNvPr id="218" name="Google Shape;218;p28"/>
          <p:cNvSpPr txBox="1">
            <a:spLocks noGrp="1"/>
          </p:cNvSpPr>
          <p:nvPr>
            <p:ph type="body" idx="1"/>
          </p:nvPr>
        </p:nvSpPr>
        <p:spPr>
          <a:xfrm>
            <a:off x="457200" y="914400"/>
            <a:ext cx="8229600" cy="62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How do we use our model? Now that you have determined (optimized) your model parameters, you can sample from it as you wish!</a:t>
            </a:r>
            <a:endParaRPr/>
          </a:p>
          <a:p>
            <a:pPr marL="0" lvl="0" indent="0" algn="l" rtl="0">
              <a:spcBef>
                <a:spcPts val="0"/>
              </a:spcBef>
              <a:spcAft>
                <a:spcPts val="0"/>
              </a:spcAft>
              <a:buNone/>
            </a:pPr>
            <a:endParaRPr/>
          </a:p>
        </p:txBody>
      </p:sp>
      <p:pic>
        <p:nvPicPr>
          <p:cNvPr id="219" name="Google Shape;219;p28"/>
          <p:cNvPicPr preferRelativeResize="0"/>
          <p:nvPr/>
        </p:nvPicPr>
        <p:blipFill>
          <a:blip r:embed="rId3">
            <a:alphaModFix/>
          </a:blip>
          <a:stretch>
            <a:fillRect/>
          </a:stretch>
        </p:blipFill>
        <p:spPr>
          <a:xfrm>
            <a:off x="1078275" y="1536010"/>
            <a:ext cx="2968884" cy="2207615"/>
          </a:xfrm>
          <a:prstGeom prst="rect">
            <a:avLst/>
          </a:prstGeom>
          <a:noFill/>
          <a:ln>
            <a:noFill/>
          </a:ln>
        </p:spPr>
      </p:pic>
      <p:pic>
        <p:nvPicPr>
          <p:cNvPr id="220" name="Google Shape;220;p28"/>
          <p:cNvPicPr preferRelativeResize="0"/>
          <p:nvPr/>
        </p:nvPicPr>
        <p:blipFill>
          <a:blip r:embed="rId4">
            <a:alphaModFix/>
          </a:blip>
          <a:stretch>
            <a:fillRect/>
          </a:stretch>
        </p:blipFill>
        <p:spPr>
          <a:xfrm>
            <a:off x="5102666" y="1536000"/>
            <a:ext cx="2979034" cy="2207615"/>
          </a:xfrm>
          <a:prstGeom prst="rect">
            <a:avLst/>
          </a:prstGeom>
          <a:noFill/>
          <a:ln>
            <a:noFill/>
          </a:ln>
        </p:spPr>
      </p:pic>
      <p:pic>
        <p:nvPicPr>
          <p:cNvPr id="221" name="Google Shape;221;p28"/>
          <p:cNvPicPr preferRelativeResize="0"/>
          <p:nvPr/>
        </p:nvPicPr>
        <p:blipFill>
          <a:blip r:embed="rId5">
            <a:alphaModFix/>
          </a:blip>
          <a:stretch>
            <a:fillRect/>
          </a:stretch>
        </p:blipFill>
        <p:spPr>
          <a:xfrm>
            <a:off x="5309725" y="3708523"/>
            <a:ext cx="2090548" cy="581944"/>
          </a:xfrm>
          <a:prstGeom prst="rect">
            <a:avLst/>
          </a:prstGeom>
          <a:noFill/>
          <a:ln>
            <a:noFill/>
          </a:ln>
        </p:spPr>
      </p:pic>
      <p:pic>
        <p:nvPicPr>
          <p:cNvPr id="222" name="Google Shape;222;p28"/>
          <p:cNvPicPr preferRelativeResize="0"/>
          <p:nvPr/>
        </p:nvPicPr>
        <p:blipFill>
          <a:blip r:embed="rId6">
            <a:alphaModFix/>
          </a:blip>
          <a:stretch>
            <a:fillRect/>
          </a:stretch>
        </p:blipFill>
        <p:spPr>
          <a:xfrm>
            <a:off x="1569128" y="3692759"/>
            <a:ext cx="2090547" cy="613489"/>
          </a:xfrm>
          <a:prstGeom prst="rect">
            <a:avLst/>
          </a:prstGeom>
          <a:noFill/>
          <a:ln>
            <a:noFill/>
          </a:ln>
        </p:spPr>
      </p:pic>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8CE7667C-0AC5-01EE-B289-21252CE740BA}"/>
                  </a:ext>
                </a:extLst>
              </p14:cNvPr>
              <p14:cNvContentPartPr/>
              <p14:nvPr/>
            </p14:nvContentPartPr>
            <p14:xfrm>
              <a:off x="52560" y="1376280"/>
              <a:ext cx="1819800" cy="1294200"/>
            </p14:xfrm>
          </p:contentPart>
        </mc:Choice>
        <mc:Fallback xmlns="">
          <p:pic>
            <p:nvPicPr>
              <p:cNvPr id="2" name="Ink 1">
                <a:extLst>
                  <a:ext uri="{FF2B5EF4-FFF2-40B4-BE49-F238E27FC236}">
                    <a16:creationId xmlns:a16="http://schemas.microsoft.com/office/drawing/2014/main" id="{8CE7667C-0AC5-01EE-B289-21252CE740BA}"/>
                  </a:ext>
                </a:extLst>
              </p:cNvPr>
              <p:cNvPicPr/>
              <p:nvPr/>
            </p:nvPicPr>
            <p:blipFill>
              <a:blip r:embed="rId8"/>
              <a:stretch>
                <a:fillRect/>
              </a:stretch>
            </p:blipFill>
            <p:spPr>
              <a:xfrm>
                <a:off x="43200" y="1366920"/>
                <a:ext cx="1838520" cy="131292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9"/>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Model Bias</a:t>
            </a:r>
            <a:endParaRPr/>
          </a:p>
        </p:txBody>
      </p:sp>
      <p:sp>
        <p:nvSpPr>
          <p:cNvPr id="228" name="Google Shape;228;p29"/>
          <p:cNvSpPr txBox="1">
            <a:spLocks noGrp="1"/>
          </p:cNvSpPr>
          <p:nvPr>
            <p:ph type="body" idx="1"/>
          </p:nvPr>
        </p:nvSpPr>
        <p:spPr>
          <a:xfrm>
            <a:off x="457200" y="914400"/>
            <a:ext cx="8229600" cy="342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What happens without the bias term? The fitted model is forced to pass through the origin. This might be unnecessarily constraining in certain cases, while it might be desirable in others</a:t>
            </a:r>
            <a:endParaRPr/>
          </a:p>
        </p:txBody>
      </p:sp>
      <p:pic>
        <p:nvPicPr>
          <p:cNvPr id="229" name="Google Shape;229;p29"/>
          <p:cNvPicPr preferRelativeResize="0"/>
          <p:nvPr/>
        </p:nvPicPr>
        <p:blipFill>
          <a:blip r:embed="rId3">
            <a:alphaModFix/>
          </a:blip>
          <a:stretch>
            <a:fillRect/>
          </a:stretch>
        </p:blipFill>
        <p:spPr>
          <a:xfrm>
            <a:off x="2634963" y="1466396"/>
            <a:ext cx="3874075" cy="2956301"/>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437FFF7-4505-98AD-83C1-7B41E03ABE00}"/>
                  </a:ext>
                </a:extLst>
              </p14:cNvPr>
              <p14:cNvContentPartPr/>
              <p14:nvPr/>
            </p14:nvContentPartPr>
            <p14:xfrm>
              <a:off x="995400" y="1509840"/>
              <a:ext cx="6858360" cy="352800"/>
            </p14:xfrm>
          </p:contentPart>
        </mc:Choice>
        <mc:Fallback xmlns="">
          <p:pic>
            <p:nvPicPr>
              <p:cNvPr id="2" name="Ink 1">
                <a:extLst>
                  <a:ext uri="{FF2B5EF4-FFF2-40B4-BE49-F238E27FC236}">
                    <a16:creationId xmlns:a16="http://schemas.microsoft.com/office/drawing/2014/main" id="{5437FFF7-4505-98AD-83C1-7B41E03ABE00}"/>
                  </a:ext>
                </a:extLst>
              </p:cNvPr>
              <p:cNvPicPr/>
              <p:nvPr/>
            </p:nvPicPr>
            <p:blipFill>
              <a:blip r:embed="rId5"/>
              <a:stretch>
                <a:fillRect/>
              </a:stretch>
            </p:blipFill>
            <p:spPr>
              <a:xfrm>
                <a:off x="986040" y="1500480"/>
                <a:ext cx="6877080" cy="37152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1"/>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LLS in 2D Input Space</a:t>
            </a:r>
            <a:endParaRPr/>
          </a:p>
        </p:txBody>
      </p:sp>
      <p:pic>
        <p:nvPicPr>
          <p:cNvPr id="240" name="Google Shape;240;p31"/>
          <p:cNvPicPr preferRelativeResize="0"/>
          <p:nvPr/>
        </p:nvPicPr>
        <p:blipFill>
          <a:blip r:embed="rId3">
            <a:alphaModFix/>
          </a:blip>
          <a:stretch>
            <a:fillRect/>
          </a:stretch>
        </p:blipFill>
        <p:spPr>
          <a:xfrm>
            <a:off x="545175" y="774975"/>
            <a:ext cx="2150551" cy="3253399"/>
          </a:xfrm>
          <a:prstGeom prst="rect">
            <a:avLst/>
          </a:prstGeom>
          <a:noFill/>
          <a:ln>
            <a:noFill/>
          </a:ln>
        </p:spPr>
      </p:pic>
      <p:pic>
        <p:nvPicPr>
          <p:cNvPr id="241" name="Google Shape;241;p31"/>
          <p:cNvPicPr preferRelativeResize="0"/>
          <p:nvPr/>
        </p:nvPicPr>
        <p:blipFill>
          <a:blip r:embed="rId4">
            <a:alphaModFix/>
          </a:blip>
          <a:stretch>
            <a:fillRect/>
          </a:stretch>
        </p:blipFill>
        <p:spPr>
          <a:xfrm>
            <a:off x="6391750" y="905850"/>
            <a:ext cx="2524939" cy="1899175"/>
          </a:xfrm>
          <a:prstGeom prst="rect">
            <a:avLst/>
          </a:prstGeom>
          <a:noFill/>
          <a:ln>
            <a:noFill/>
          </a:ln>
        </p:spPr>
      </p:pic>
      <p:pic>
        <p:nvPicPr>
          <p:cNvPr id="242" name="Google Shape;242;p31"/>
          <p:cNvPicPr preferRelativeResize="0"/>
          <p:nvPr/>
        </p:nvPicPr>
        <p:blipFill>
          <a:blip r:embed="rId5">
            <a:alphaModFix/>
          </a:blip>
          <a:stretch>
            <a:fillRect/>
          </a:stretch>
        </p:blipFill>
        <p:spPr>
          <a:xfrm>
            <a:off x="3376026" y="905845"/>
            <a:ext cx="2599350" cy="1899188"/>
          </a:xfrm>
          <a:prstGeom prst="rect">
            <a:avLst/>
          </a:prstGeom>
          <a:noFill/>
          <a:ln>
            <a:noFill/>
          </a:ln>
        </p:spPr>
      </p:pic>
      <p:sp>
        <p:nvSpPr>
          <p:cNvPr id="243" name="Google Shape;243;p31"/>
          <p:cNvSpPr txBox="1"/>
          <p:nvPr/>
        </p:nvSpPr>
        <p:spPr>
          <a:xfrm>
            <a:off x="292500" y="3847650"/>
            <a:ext cx="2655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Open Sans Light"/>
                <a:ea typeface="Open Sans Light"/>
                <a:cs typeface="Open Sans Light"/>
                <a:sym typeface="Open Sans Light"/>
              </a:rPr>
              <a:t>Underlying original function is a mixture of two Gaussians. 60 black points sampled from this function for training our models</a:t>
            </a:r>
            <a:endParaRPr sz="1000">
              <a:latin typeface="Open Sans Light"/>
              <a:ea typeface="Open Sans Light"/>
              <a:cs typeface="Open Sans Light"/>
              <a:sym typeface="Open Sans Light"/>
            </a:endParaRPr>
          </a:p>
        </p:txBody>
      </p:sp>
      <p:pic>
        <p:nvPicPr>
          <p:cNvPr id="244" name="Google Shape;244;p31"/>
          <p:cNvPicPr preferRelativeResize="0"/>
          <p:nvPr/>
        </p:nvPicPr>
        <p:blipFill>
          <a:blip r:embed="rId6">
            <a:alphaModFix/>
          </a:blip>
          <a:stretch>
            <a:fillRect/>
          </a:stretch>
        </p:blipFill>
        <p:spPr>
          <a:xfrm>
            <a:off x="3974937" y="2805023"/>
            <a:ext cx="1401516" cy="349375"/>
          </a:xfrm>
          <a:prstGeom prst="rect">
            <a:avLst/>
          </a:prstGeom>
          <a:noFill/>
          <a:ln>
            <a:noFill/>
          </a:ln>
        </p:spPr>
      </p:pic>
      <p:pic>
        <p:nvPicPr>
          <p:cNvPr id="245" name="Google Shape;245;p31"/>
          <p:cNvPicPr preferRelativeResize="0"/>
          <p:nvPr/>
        </p:nvPicPr>
        <p:blipFill>
          <a:blip r:embed="rId7">
            <a:alphaModFix/>
          </a:blip>
          <a:stretch>
            <a:fillRect/>
          </a:stretch>
        </p:blipFill>
        <p:spPr>
          <a:xfrm>
            <a:off x="6241710" y="2805026"/>
            <a:ext cx="2825023" cy="349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57200" y="274320"/>
            <a:ext cx="8229600" cy="4353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rgbClr val="000000"/>
              </a:buClr>
              <a:buSzPts val="2700"/>
              <a:buNone/>
            </a:pPr>
            <a:r>
              <a:rPr lang="en"/>
              <a:t>Ontology</a:t>
            </a:r>
            <a:endParaRPr/>
          </a:p>
        </p:txBody>
      </p:sp>
      <p:sp>
        <p:nvSpPr>
          <p:cNvPr id="111" name="Google Shape;111;p17"/>
          <p:cNvSpPr/>
          <p:nvPr/>
        </p:nvSpPr>
        <p:spPr>
          <a:xfrm>
            <a:off x="3923989" y="2513880"/>
            <a:ext cx="914400" cy="914400"/>
          </a:xfrm>
          <a:prstGeom prst="ellipse">
            <a:avLst/>
          </a:prstGeom>
          <a:noFill/>
          <a:ln w="25400" cap="flat" cmpd="sng">
            <a:solidFill>
              <a:srgbClr val="6666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8C8C8C"/>
              </a:solidFill>
              <a:latin typeface="Arial"/>
              <a:ea typeface="Arial"/>
              <a:cs typeface="Arial"/>
              <a:sym typeface="Arial"/>
            </a:endParaRPr>
          </a:p>
        </p:txBody>
      </p:sp>
      <p:sp>
        <p:nvSpPr>
          <p:cNvPr id="112" name="Google Shape;112;p17"/>
          <p:cNvSpPr txBox="1"/>
          <p:nvPr/>
        </p:nvSpPr>
        <p:spPr>
          <a:xfrm>
            <a:off x="3959549" y="2817192"/>
            <a:ext cx="8433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Open Sans"/>
                <a:ea typeface="Open Sans"/>
                <a:cs typeface="Open Sans"/>
                <a:sym typeface="Open Sans"/>
              </a:rPr>
              <a:t>AIML</a:t>
            </a:r>
            <a:endParaRPr sz="1400" b="0" i="0" u="none" strike="noStrike" cap="none">
              <a:solidFill>
                <a:srgbClr val="000000"/>
              </a:solidFill>
              <a:latin typeface="Arial"/>
              <a:ea typeface="Arial"/>
              <a:cs typeface="Arial"/>
              <a:sym typeface="Arial"/>
            </a:endParaRPr>
          </a:p>
        </p:txBody>
      </p:sp>
      <p:sp>
        <p:nvSpPr>
          <p:cNvPr id="113" name="Google Shape;113;p17"/>
          <p:cNvSpPr/>
          <p:nvPr/>
        </p:nvSpPr>
        <p:spPr>
          <a:xfrm>
            <a:off x="3055135" y="1659899"/>
            <a:ext cx="914400" cy="914400"/>
          </a:xfrm>
          <a:prstGeom prst="ellipse">
            <a:avLst/>
          </a:prstGeom>
          <a:solidFill>
            <a:srgbClr val="C2E8CC"/>
          </a:solidFill>
          <a:ln w="25400" cap="flat" cmpd="sng">
            <a:solidFill>
              <a:srgbClr val="03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8C8C8C"/>
              </a:solidFill>
              <a:latin typeface="Arial"/>
              <a:ea typeface="Arial"/>
              <a:cs typeface="Arial"/>
              <a:sym typeface="Arial"/>
            </a:endParaRPr>
          </a:p>
        </p:txBody>
      </p:sp>
      <p:sp>
        <p:nvSpPr>
          <p:cNvPr id="114" name="Google Shape;114;p17"/>
          <p:cNvSpPr txBox="1"/>
          <p:nvPr/>
        </p:nvSpPr>
        <p:spPr>
          <a:xfrm>
            <a:off x="2882415" y="1963211"/>
            <a:ext cx="1259700" cy="253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latin typeface="Open Sans"/>
                <a:ea typeface="Open Sans"/>
                <a:cs typeface="Open Sans"/>
                <a:sym typeface="Open Sans"/>
              </a:rPr>
              <a:t>Supervised</a:t>
            </a:r>
            <a:endParaRPr sz="1400" b="0" i="0" u="none" strike="noStrike" cap="none">
              <a:solidFill>
                <a:srgbClr val="000000"/>
              </a:solidFill>
              <a:latin typeface="Arial"/>
              <a:ea typeface="Arial"/>
              <a:cs typeface="Arial"/>
              <a:sym typeface="Arial"/>
            </a:endParaRPr>
          </a:p>
        </p:txBody>
      </p:sp>
      <p:sp>
        <p:nvSpPr>
          <p:cNvPr id="115" name="Google Shape;115;p17"/>
          <p:cNvSpPr/>
          <p:nvPr/>
        </p:nvSpPr>
        <p:spPr>
          <a:xfrm>
            <a:off x="4775450" y="1653266"/>
            <a:ext cx="914400" cy="914400"/>
          </a:xfrm>
          <a:prstGeom prst="ellipse">
            <a:avLst/>
          </a:prstGeom>
          <a:noFill/>
          <a:ln w="25400" cap="flat" cmpd="sng">
            <a:solidFill>
              <a:srgbClr val="6666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8C8C8C"/>
              </a:solidFill>
              <a:latin typeface="Arial"/>
              <a:ea typeface="Arial"/>
              <a:cs typeface="Arial"/>
              <a:sym typeface="Arial"/>
            </a:endParaRPr>
          </a:p>
        </p:txBody>
      </p:sp>
      <p:sp>
        <p:nvSpPr>
          <p:cNvPr id="116" name="Google Shape;116;p17"/>
          <p:cNvSpPr txBox="1"/>
          <p:nvPr/>
        </p:nvSpPr>
        <p:spPr>
          <a:xfrm>
            <a:off x="4602730" y="1956578"/>
            <a:ext cx="1259700" cy="253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latin typeface="Open Sans"/>
                <a:ea typeface="Open Sans"/>
                <a:cs typeface="Open Sans"/>
                <a:sym typeface="Open Sans"/>
              </a:rPr>
              <a:t>Unsupervised</a:t>
            </a:r>
            <a:endParaRPr sz="1400" b="0" i="0" u="none" strike="noStrike" cap="none">
              <a:solidFill>
                <a:srgbClr val="000000"/>
              </a:solidFill>
              <a:latin typeface="Arial"/>
              <a:ea typeface="Arial"/>
              <a:cs typeface="Arial"/>
              <a:sym typeface="Arial"/>
            </a:endParaRPr>
          </a:p>
        </p:txBody>
      </p:sp>
      <p:sp>
        <p:nvSpPr>
          <p:cNvPr id="117" name="Google Shape;117;p17"/>
          <p:cNvSpPr/>
          <p:nvPr/>
        </p:nvSpPr>
        <p:spPr>
          <a:xfrm>
            <a:off x="3026465" y="3451129"/>
            <a:ext cx="914400" cy="914400"/>
          </a:xfrm>
          <a:prstGeom prst="ellipse">
            <a:avLst/>
          </a:prstGeom>
          <a:noFill/>
          <a:ln w="25400" cap="flat" cmpd="sng">
            <a:solidFill>
              <a:srgbClr val="6666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8C8C8C"/>
              </a:solidFill>
              <a:latin typeface="Arial"/>
              <a:ea typeface="Arial"/>
              <a:cs typeface="Arial"/>
              <a:sym typeface="Arial"/>
            </a:endParaRPr>
          </a:p>
        </p:txBody>
      </p:sp>
      <p:sp>
        <p:nvSpPr>
          <p:cNvPr id="118" name="Google Shape;118;p17"/>
          <p:cNvSpPr txBox="1"/>
          <p:nvPr/>
        </p:nvSpPr>
        <p:spPr>
          <a:xfrm>
            <a:off x="2853745" y="3700580"/>
            <a:ext cx="1259700" cy="415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latin typeface="Open Sans"/>
                <a:ea typeface="Open Sans"/>
                <a:cs typeface="Open Sans"/>
                <a:sym typeface="Open Sans"/>
              </a:rPr>
              <a:t>Self</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latin typeface="Open Sans"/>
                <a:ea typeface="Open Sans"/>
                <a:cs typeface="Open Sans"/>
                <a:sym typeface="Open Sans"/>
              </a:rPr>
              <a:t>supervised</a:t>
            </a:r>
            <a:endParaRPr sz="1400" b="0" i="0" u="none" strike="noStrike" cap="none">
              <a:solidFill>
                <a:srgbClr val="000000"/>
              </a:solidFill>
              <a:latin typeface="Arial"/>
              <a:ea typeface="Arial"/>
              <a:cs typeface="Arial"/>
              <a:sym typeface="Arial"/>
            </a:endParaRPr>
          </a:p>
        </p:txBody>
      </p:sp>
      <p:sp>
        <p:nvSpPr>
          <p:cNvPr id="119" name="Google Shape;119;p17"/>
          <p:cNvSpPr/>
          <p:nvPr/>
        </p:nvSpPr>
        <p:spPr>
          <a:xfrm>
            <a:off x="4867038" y="3438528"/>
            <a:ext cx="934800" cy="934800"/>
          </a:xfrm>
          <a:prstGeom prst="ellipse">
            <a:avLst/>
          </a:prstGeom>
          <a:noFill/>
          <a:ln w="25400" cap="flat" cmpd="sng">
            <a:solidFill>
              <a:srgbClr val="6666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8C8C8C"/>
              </a:solidFill>
              <a:latin typeface="Arial"/>
              <a:ea typeface="Arial"/>
              <a:cs typeface="Arial"/>
              <a:sym typeface="Arial"/>
            </a:endParaRPr>
          </a:p>
        </p:txBody>
      </p:sp>
      <p:sp>
        <p:nvSpPr>
          <p:cNvPr id="120" name="Google Shape;120;p17"/>
          <p:cNvSpPr txBox="1"/>
          <p:nvPr/>
        </p:nvSpPr>
        <p:spPr>
          <a:xfrm>
            <a:off x="4704478" y="3741840"/>
            <a:ext cx="12597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a:ea typeface="Open Sans"/>
                <a:cs typeface="Open Sans"/>
                <a:sym typeface="Open Sans"/>
              </a:rPr>
              <a:t>Reinforcement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a:ea typeface="Open Sans"/>
                <a:cs typeface="Open Sans"/>
                <a:sym typeface="Open Sans"/>
              </a:rPr>
              <a:t>learning</a:t>
            </a:r>
            <a:endParaRPr sz="1400" b="0" i="0" u="none" strike="noStrike" cap="none">
              <a:solidFill>
                <a:srgbClr val="000000"/>
              </a:solidFill>
              <a:latin typeface="Arial"/>
              <a:ea typeface="Arial"/>
              <a:cs typeface="Arial"/>
              <a:sym typeface="Arial"/>
            </a:endParaRPr>
          </a:p>
        </p:txBody>
      </p:sp>
      <p:sp>
        <p:nvSpPr>
          <p:cNvPr id="121" name="Google Shape;121;p17"/>
          <p:cNvSpPr/>
          <p:nvPr/>
        </p:nvSpPr>
        <p:spPr>
          <a:xfrm>
            <a:off x="5710492" y="2564511"/>
            <a:ext cx="914400" cy="914400"/>
          </a:xfrm>
          <a:prstGeom prst="ellipse">
            <a:avLst/>
          </a:prstGeom>
          <a:noFill/>
          <a:ln w="25400" cap="flat" cmpd="sng">
            <a:solidFill>
              <a:srgbClr val="6666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8C8C8C"/>
              </a:solidFill>
              <a:latin typeface="Arial"/>
              <a:ea typeface="Arial"/>
              <a:cs typeface="Arial"/>
              <a:sym typeface="Arial"/>
            </a:endParaRPr>
          </a:p>
        </p:txBody>
      </p:sp>
      <p:sp>
        <p:nvSpPr>
          <p:cNvPr id="122" name="Google Shape;122;p17"/>
          <p:cNvSpPr txBox="1"/>
          <p:nvPr/>
        </p:nvSpPr>
        <p:spPr>
          <a:xfrm>
            <a:off x="5537772" y="2867823"/>
            <a:ext cx="1259700" cy="253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latin typeface="Open Sans"/>
                <a:ea typeface="Open Sans"/>
                <a:cs typeface="Open Sans"/>
                <a:sym typeface="Open Sans"/>
              </a:rPr>
              <a:t>Clustering</a:t>
            </a:r>
            <a:endParaRPr sz="1400" b="0" i="0" u="none" strike="noStrike" cap="none">
              <a:solidFill>
                <a:srgbClr val="000000"/>
              </a:solidFill>
              <a:latin typeface="Arial"/>
              <a:ea typeface="Arial"/>
              <a:cs typeface="Arial"/>
              <a:sym typeface="Arial"/>
            </a:endParaRPr>
          </a:p>
        </p:txBody>
      </p:sp>
      <p:sp>
        <p:nvSpPr>
          <p:cNvPr id="123" name="Google Shape;123;p17"/>
          <p:cNvSpPr/>
          <p:nvPr/>
        </p:nvSpPr>
        <p:spPr>
          <a:xfrm>
            <a:off x="5728659" y="783877"/>
            <a:ext cx="914400" cy="914400"/>
          </a:xfrm>
          <a:prstGeom prst="ellipse">
            <a:avLst/>
          </a:prstGeom>
          <a:noFill/>
          <a:ln w="25400" cap="flat" cmpd="sng">
            <a:solidFill>
              <a:srgbClr val="6666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8C8C8C"/>
              </a:solidFill>
              <a:latin typeface="Arial"/>
              <a:ea typeface="Arial"/>
              <a:cs typeface="Arial"/>
              <a:sym typeface="Arial"/>
            </a:endParaRPr>
          </a:p>
        </p:txBody>
      </p:sp>
      <p:sp>
        <p:nvSpPr>
          <p:cNvPr id="124" name="Google Shape;124;p17"/>
          <p:cNvSpPr txBox="1"/>
          <p:nvPr/>
        </p:nvSpPr>
        <p:spPr>
          <a:xfrm>
            <a:off x="5555939" y="1087189"/>
            <a:ext cx="12597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a:ea typeface="Open Sans"/>
                <a:cs typeface="Open Sans"/>
                <a:sym typeface="Open Sans"/>
              </a:rPr>
              <a:t>Dimensionality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a:ea typeface="Open Sans"/>
                <a:cs typeface="Open Sans"/>
                <a:sym typeface="Open Sans"/>
              </a:rPr>
              <a:t>Reduction</a:t>
            </a:r>
            <a:endParaRPr sz="1400" b="0" i="0" u="none" strike="noStrike" cap="none">
              <a:solidFill>
                <a:srgbClr val="000000"/>
              </a:solidFill>
              <a:latin typeface="Arial"/>
              <a:ea typeface="Arial"/>
              <a:cs typeface="Arial"/>
              <a:sym typeface="Arial"/>
            </a:endParaRPr>
          </a:p>
        </p:txBody>
      </p:sp>
      <p:sp>
        <p:nvSpPr>
          <p:cNvPr id="125" name="Google Shape;125;p17"/>
          <p:cNvSpPr/>
          <p:nvPr/>
        </p:nvSpPr>
        <p:spPr>
          <a:xfrm>
            <a:off x="2214262" y="806251"/>
            <a:ext cx="914400" cy="914400"/>
          </a:xfrm>
          <a:prstGeom prst="ellipse">
            <a:avLst/>
          </a:prstGeom>
          <a:solidFill>
            <a:srgbClr val="C2E8CC"/>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B050"/>
              </a:solidFill>
              <a:latin typeface="Arial"/>
              <a:ea typeface="Arial"/>
              <a:cs typeface="Arial"/>
              <a:sym typeface="Arial"/>
            </a:endParaRPr>
          </a:p>
        </p:txBody>
      </p:sp>
      <p:sp>
        <p:nvSpPr>
          <p:cNvPr id="126" name="Google Shape;126;p17"/>
          <p:cNvSpPr txBox="1"/>
          <p:nvPr/>
        </p:nvSpPr>
        <p:spPr>
          <a:xfrm>
            <a:off x="2041542" y="1109563"/>
            <a:ext cx="1259700" cy="253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Open Sans"/>
                <a:ea typeface="Open Sans"/>
                <a:cs typeface="Open Sans"/>
                <a:sym typeface="Open Sans"/>
              </a:rPr>
              <a:t>Regression</a:t>
            </a:r>
            <a:endParaRPr sz="1400" b="0" i="0" u="none" strike="noStrike" cap="none">
              <a:solidFill>
                <a:schemeClr val="dk1"/>
              </a:solidFill>
              <a:latin typeface="Arial"/>
              <a:ea typeface="Arial"/>
              <a:cs typeface="Arial"/>
              <a:sym typeface="Arial"/>
            </a:endParaRPr>
          </a:p>
        </p:txBody>
      </p:sp>
      <p:sp>
        <p:nvSpPr>
          <p:cNvPr id="127" name="Google Shape;127;p17"/>
          <p:cNvSpPr/>
          <p:nvPr/>
        </p:nvSpPr>
        <p:spPr>
          <a:xfrm>
            <a:off x="2128941" y="2548154"/>
            <a:ext cx="914400" cy="914400"/>
          </a:xfrm>
          <a:prstGeom prst="ellipse">
            <a:avLst/>
          </a:prstGeom>
          <a:noFill/>
          <a:ln w="25400" cap="flat" cmpd="sng">
            <a:solidFill>
              <a:srgbClr val="6666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B050"/>
              </a:solidFill>
              <a:latin typeface="Arial"/>
              <a:ea typeface="Arial"/>
              <a:cs typeface="Arial"/>
              <a:sym typeface="Arial"/>
            </a:endParaRPr>
          </a:p>
        </p:txBody>
      </p:sp>
      <p:sp>
        <p:nvSpPr>
          <p:cNvPr id="128" name="Google Shape;128;p17"/>
          <p:cNvSpPr txBox="1"/>
          <p:nvPr/>
        </p:nvSpPr>
        <p:spPr>
          <a:xfrm>
            <a:off x="1956221" y="2851466"/>
            <a:ext cx="1259700" cy="253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Open Sans"/>
                <a:ea typeface="Open Sans"/>
                <a:cs typeface="Open Sans"/>
                <a:sym typeface="Open Sans"/>
              </a:rPr>
              <a:t>Classification</a:t>
            </a:r>
            <a:endParaRPr sz="1400" b="0" i="0" u="none" strike="noStrike" cap="none">
              <a:solidFill>
                <a:schemeClr val="dk1"/>
              </a:solidFill>
              <a:latin typeface="Arial"/>
              <a:ea typeface="Arial"/>
              <a:cs typeface="Arial"/>
              <a:sym typeface="Arial"/>
            </a:endParaRPr>
          </a:p>
        </p:txBody>
      </p:sp>
      <p:cxnSp>
        <p:nvCxnSpPr>
          <p:cNvPr id="129" name="Google Shape;129;p17"/>
          <p:cNvCxnSpPr>
            <a:stCxn id="111" idx="1"/>
            <a:endCxn id="113" idx="5"/>
          </p:cNvCxnSpPr>
          <p:nvPr/>
        </p:nvCxnSpPr>
        <p:spPr>
          <a:xfrm rot="10800000">
            <a:off x="3835600" y="2440491"/>
            <a:ext cx="222300" cy="207300"/>
          </a:xfrm>
          <a:prstGeom prst="straightConnector1">
            <a:avLst/>
          </a:prstGeom>
          <a:noFill/>
          <a:ln w="38100" cap="flat" cmpd="sng">
            <a:solidFill>
              <a:srgbClr val="666666"/>
            </a:solidFill>
            <a:prstDash val="solid"/>
            <a:round/>
            <a:headEnd type="none" w="sm" len="sm"/>
            <a:tailEnd type="none" w="sm" len="sm"/>
          </a:ln>
        </p:spPr>
      </p:cxnSp>
      <p:cxnSp>
        <p:nvCxnSpPr>
          <p:cNvPr id="130" name="Google Shape;130;p17"/>
          <p:cNvCxnSpPr>
            <a:stCxn id="111" idx="3"/>
            <a:endCxn id="117" idx="7"/>
          </p:cNvCxnSpPr>
          <p:nvPr/>
        </p:nvCxnSpPr>
        <p:spPr>
          <a:xfrm flipH="1">
            <a:off x="3807100" y="3294369"/>
            <a:ext cx="250800" cy="290700"/>
          </a:xfrm>
          <a:prstGeom prst="straightConnector1">
            <a:avLst/>
          </a:prstGeom>
          <a:noFill/>
          <a:ln w="38100" cap="flat" cmpd="sng">
            <a:solidFill>
              <a:srgbClr val="666666"/>
            </a:solidFill>
            <a:prstDash val="solid"/>
            <a:round/>
            <a:headEnd type="none" w="sm" len="sm"/>
            <a:tailEnd type="none" w="sm" len="sm"/>
          </a:ln>
        </p:spPr>
      </p:cxnSp>
      <p:cxnSp>
        <p:nvCxnSpPr>
          <p:cNvPr id="131" name="Google Shape;131;p17"/>
          <p:cNvCxnSpPr>
            <a:stCxn id="111" idx="7"/>
            <a:endCxn id="115" idx="3"/>
          </p:cNvCxnSpPr>
          <p:nvPr/>
        </p:nvCxnSpPr>
        <p:spPr>
          <a:xfrm rot="10800000" flipH="1">
            <a:off x="4704478" y="2433891"/>
            <a:ext cx="204900" cy="213900"/>
          </a:xfrm>
          <a:prstGeom prst="straightConnector1">
            <a:avLst/>
          </a:prstGeom>
          <a:noFill/>
          <a:ln w="38100" cap="flat" cmpd="sng">
            <a:solidFill>
              <a:srgbClr val="666666"/>
            </a:solidFill>
            <a:prstDash val="solid"/>
            <a:round/>
            <a:headEnd type="none" w="sm" len="sm"/>
            <a:tailEnd type="none" w="sm" len="sm"/>
          </a:ln>
        </p:spPr>
      </p:cxnSp>
      <p:cxnSp>
        <p:nvCxnSpPr>
          <p:cNvPr id="132" name="Google Shape;132;p17"/>
          <p:cNvCxnSpPr>
            <a:stCxn id="111" idx="5"/>
            <a:endCxn id="119" idx="1"/>
          </p:cNvCxnSpPr>
          <p:nvPr/>
        </p:nvCxnSpPr>
        <p:spPr>
          <a:xfrm>
            <a:off x="4704478" y="3294369"/>
            <a:ext cx="299400" cy="281100"/>
          </a:xfrm>
          <a:prstGeom prst="straightConnector1">
            <a:avLst/>
          </a:prstGeom>
          <a:noFill/>
          <a:ln w="38100" cap="flat" cmpd="sng">
            <a:solidFill>
              <a:srgbClr val="666666"/>
            </a:solidFill>
            <a:prstDash val="solid"/>
            <a:round/>
            <a:headEnd type="none" w="sm" len="sm"/>
            <a:tailEnd type="none" w="sm" len="sm"/>
          </a:ln>
        </p:spPr>
      </p:cxnSp>
      <p:cxnSp>
        <p:nvCxnSpPr>
          <p:cNvPr id="133" name="Google Shape;133;p17"/>
          <p:cNvCxnSpPr>
            <a:stCxn id="115" idx="5"/>
            <a:endCxn id="121" idx="1"/>
          </p:cNvCxnSpPr>
          <p:nvPr/>
        </p:nvCxnSpPr>
        <p:spPr>
          <a:xfrm>
            <a:off x="5555939" y="2433755"/>
            <a:ext cx="288600" cy="264600"/>
          </a:xfrm>
          <a:prstGeom prst="straightConnector1">
            <a:avLst/>
          </a:prstGeom>
          <a:noFill/>
          <a:ln w="38100" cap="flat" cmpd="sng">
            <a:solidFill>
              <a:srgbClr val="666666"/>
            </a:solidFill>
            <a:prstDash val="solid"/>
            <a:round/>
            <a:headEnd type="none" w="sm" len="sm"/>
            <a:tailEnd type="none" w="sm" len="sm"/>
          </a:ln>
        </p:spPr>
      </p:cxnSp>
      <p:cxnSp>
        <p:nvCxnSpPr>
          <p:cNvPr id="134" name="Google Shape;134;p17"/>
          <p:cNvCxnSpPr>
            <a:stCxn id="115" idx="7"/>
            <a:endCxn id="123" idx="3"/>
          </p:cNvCxnSpPr>
          <p:nvPr/>
        </p:nvCxnSpPr>
        <p:spPr>
          <a:xfrm rot="10800000" flipH="1">
            <a:off x="5555939" y="1564277"/>
            <a:ext cx="306600" cy="222900"/>
          </a:xfrm>
          <a:prstGeom prst="straightConnector1">
            <a:avLst/>
          </a:prstGeom>
          <a:noFill/>
          <a:ln w="38100" cap="flat" cmpd="sng">
            <a:solidFill>
              <a:srgbClr val="666666"/>
            </a:solidFill>
            <a:prstDash val="solid"/>
            <a:round/>
            <a:headEnd type="none" w="sm" len="sm"/>
            <a:tailEnd type="none" w="sm" len="sm"/>
          </a:ln>
        </p:spPr>
      </p:cxnSp>
      <p:cxnSp>
        <p:nvCxnSpPr>
          <p:cNvPr id="135" name="Google Shape;135;p17"/>
          <p:cNvCxnSpPr>
            <a:stCxn id="113" idx="1"/>
            <a:endCxn id="125" idx="5"/>
          </p:cNvCxnSpPr>
          <p:nvPr/>
        </p:nvCxnSpPr>
        <p:spPr>
          <a:xfrm rot="10800000">
            <a:off x="2994646" y="1586810"/>
            <a:ext cx="194400" cy="207000"/>
          </a:xfrm>
          <a:prstGeom prst="straightConnector1">
            <a:avLst/>
          </a:prstGeom>
          <a:noFill/>
          <a:ln w="38100" cap="flat" cmpd="sng">
            <a:solidFill>
              <a:srgbClr val="666666"/>
            </a:solidFill>
            <a:prstDash val="solid"/>
            <a:round/>
            <a:headEnd type="none" w="sm" len="sm"/>
            <a:tailEnd type="none" w="sm" len="sm"/>
          </a:ln>
        </p:spPr>
      </p:cxnSp>
      <p:cxnSp>
        <p:nvCxnSpPr>
          <p:cNvPr id="136" name="Google Shape;136;p17"/>
          <p:cNvCxnSpPr>
            <a:stCxn id="113" idx="3"/>
            <a:endCxn id="127" idx="7"/>
          </p:cNvCxnSpPr>
          <p:nvPr/>
        </p:nvCxnSpPr>
        <p:spPr>
          <a:xfrm flipH="1">
            <a:off x="2909446" y="2440388"/>
            <a:ext cx="279600" cy="241800"/>
          </a:xfrm>
          <a:prstGeom prst="straightConnector1">
            <a:avLst/>
          </a:prstGeom>
          <a:noFill/>
          <a:ln w="38100" cap="flat" cmpd="sng">
            <a:solidFill>
              <a:srgbClr val="666666"/>
            </a:solidFill>
            <a:prstDash val="solid"/>
            <a:round/>
            <a:headEnd type="none" w="sm" len="sm"/>
            <a:tailEnd type="none" w="sm" len="sm"/>
          </a:ln>
        </p:spPr>
      </p:cxnSp>
      <p:grpSp>
        <p:nvGrpSpPr>
          <p:cNvPr id="137" name="Google Shape;137;p17"/>
          <p:cNvGrpSpPr/>
          <p:nvPr/>
        </p:nvGrpSpPr>
        <p:grpSpPr>
          <a:xfrm>
            <a:off x="211780" y="1072612"/>
            <a:ext cx="8973879" cy="3599275"/>
            <a:chOff x="211780" y="1072612"/>
            <a:chExt cx="8973879" cy="3599275"/>
          </a:xfrm>
        </p:grpSpPr>
        <p:sp>
          <p:nvSpPr>
            <p:cNvPr id="138" name="Google Shape;138;p17"/>
            <p:cNvSpPr txBox="1"/>
            <p:nvPr/>
          </p:nvSpPr>
          <p:spPr>
            <a:xfrm>
              <a:off x="474537" y="3117122"/>
              <a:ext cx="20319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1" u="none" strike="noStrike" cap="none">
                  <a:solidFill>
                    <a:srgbClr val="8C8C8C"/>
                  </a:solidFill>
                  <a:latin typeface="Arial"/>
                  <a:ea typeface="Arial"/>
                  <a:cs typeface="Arial"/>
                  <a:sym typeface="Arial"/>
                </a:rPr>
                <a:t>Active learning</a:t>
              </a:r>
              <a:endParaRPr sz="1400" b="0" i="0" u="none" strike="noStrike" cap="none">
                <a:solidFill>
                  <a:srgbClr val="000000"/>
                </a:solidFill>
                <a:latin typeface="Arial"/>
                <a:ea typeface="Arial"/>
                <a:cs typeface="Arial"/>
                <a:sym typeface="Arial"/>
              </a:endParaRPr>
            </a:p>
          </p:txBody>
        </p:sp>
        <p:sp>
          <p:nvSpPr>
            <p:cNvPr id="139" name="Google Shape;139;p17"/>
            <p:cNvSpPr txBox="1"/>
            <p:nvPr/>
          </p:nvSpPr>
          <p:spPr>
            <a:xfrm>
              <a:off x="339814" y="1097027"/>
              <a:ext cx="20319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1" u="none" strike="noStrike" cap="none">
                  <a:solidFill>
                    <a:srgbClr val="8C8C8C"/>
                  </a:solidFill>
                  <a:latin typeface="Arial"/>
                  <a:ea typeface="Arial"/>
                  <a:cs typeface="Arial"/>
                  <a:sym typeface="Arial"/>
                </a:rPr>
                <a:t>Transfer learning</a:t>
              </a:r>
              <a:endParaRPr sz="1400" b="0" i="0" u="none" strike="noStrike" cap="none">
                <a:solidFill>
                  <a:srgbClr val="000000"/>
                </a:solidFill>
                <a:latin typeface="Arial"/>
                <a:ea typeface="Arial"/>
                <a:cs typeface="Arial"/>
                <a:sym typeface="Arial"/>
              </a:endParaRPr>
            </a:p>
          </p:txBody>
        </p:sp>
        <p:sp>
          <p:nvSpPr>
            <p:cNvPr id="140" name="Google Shape;140;p17"/>
            <p:cNvSpPr txBox="1"/>
            <p:nvPr/>
          </p:nvSpPr>
          <p:spPr>
            <a:xfrm>
              <a:off x="211780" y="2083327"/>
              <a:ext cx="20319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1" u="none" strike="noStrike" cap="none">
                  <a:solidFill>
                    <a:srgbClr val="8C8C8C"/>
                  </a:solidFill>
                  <a:latin typeface="Arial"/>
                  <a:ea typeface="Arial"/>
                  <a:cs typeface="Arial"/>
                  <a:sym typeface="Arial"/>
                </a:rPr>
                <a:t>Contrastive learning</a:t>
              </a:r>
              <a:endParaRPr sz="1400" b="0" i="0" u="none" strike="noStrike" cap="none">
                <a:solidFill>
                  <a:srgbClr val="000000"/>
                </a:solidFill>
                <a:latin typeface="Arial"/>
                <a:ea typeface="Arial"/>
                <a:cs typeface="Arial"/>
                <a:sym typeface="Arial"/>
              </a:endParaRPr>
            </a:p>
          </p:txBody>
        </p:sp>
        <p:sp>
          <p:nvSpPr>
            <p:cNvPr id="141" name="Google Shape;141;p17"/>
            <p:cNvSpPr txBox="1"/>
            <p:nvPr/>
          </p:nvSpPr>
          <p:spPr>
            <a:xfrm>
              <a:off x="6792559" y="1072612"/>
              <a:ext cx="23931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1" u="none" strike="noStrike" cap="none">
                  <a:solidFill>
                    <a:srgbClr val="8C8C8C"/>
                  </a:solidFill>
                  <a:latin typeface="Arial"/>
                  <a:ea typeface="Arial"/>
                  <a:cs typeface="Arial"/>
                  <a:sym typeface="Arial"/>
                </a:rPr>
                <a:t>Semi-supervised learning</a:t>
              </a:r>
              <a:endParaRPr sz="1400" b="0" i="0" u="none" strike="noStrike" cap="none">
                <a:solidFill>
                  <a:srgbClr val="000000"/>
                </a:solidFill>
                <a:latin typeface="Arial"/>
                <a:ea typeface="Arial"/>
                <a:cs typeface="Arial"/>
                <a:sym typeface="Arial"/>
              </a:endParaRPr>
            </a:p>
          </p:txBody>
        </p:sp>
        <p:sp>
          <p:nvSpPr>
            <p:cNvPr id="142" name="Google Shape;142;p17"/>
            <p:cNvSpPr txBox="1"/>
            <p:nvPr/>
          </p:nvSpPr>
          <p:spPr>
            <a:xfrm>
              <a:off x="974890" y="4146761"/>
              <a:ext cx="20319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1" u="none" strike="noStrike" cap="none">
                  <a:solidFill>
                    <a:srgbClr val="8C8C8C"/>
                  </a:solidFill>
                  <a:latin typeface="Arial"/>
                  <a:ea typeface="Arial"/>
                  <a:cs typeface="Arial"/>
                  <a:sym typeface="Arial"/>
                </a:rPr>
                <a:t>Physics Informed Neural Nets</a:t>
              </a:r>
              <a:endParaRPr sz="1400" b="0" i="0" u="none" strike="noStrike" cap="none">
                <a:solidFill>
                  <a:srgbClr val="000000"/>
                </a:solidFill>
                <a:latin typeface="Arial"/>
                <a:ea typeface="Arial"/>
                <a:cs typeface="Arial"/>
                <a:sym typeface="Arial"/>
              </a:endParaRPr>
            </a:p>
          </p:txBody>
        </p:sp>
        <p:sp>
          <p:nvSpPr>
            <p:cNvPr id="143" name="Google Shape;143;p17"/>
            <p:cNvSpPr txBox="1"/>
            <p:nvPr/>
          </p:nvSpPr>
          <p:spPr>
            <a:xfrm>
              <a:off x="285339" y="3624707"/>
              <a:ext cx="23367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1" u="none" strike="noStrike" cap="none">
                  <a:solidFill>
                    <a:srgbClr val="8C8C8C"/>
                  </a:solidFill>
                  <a:latin typeface="Arial"/>
                  <a:ea typeface="Arial"/>
                  <a:cs typeface="Arial"/>
                  <a:sym typeface="Arial"/>
                </a:rPr>
                <a:t>Generative Adversarial Networks</a:t>
              </a:r>
              <a:endParaRPr sz="1400" b="0" i="0" u="none" strike="noStrike" cap="none">
                <a:solidFill>
                  <a:srgbClr val="000000"/>
                </a:solidFill>
                <a:latin typeface="Arial"/>
                <a:ea typeface="Arial"/>
                <a:cs typeface="Arial"/>
                <a:sym typeface="Arial"/>
              </a:endParaRPr>
            </a:p>
          </p:txBody>
        </p:sp>
        <p:sp>
          <p:nvSpPr>
            <p:cNvPr id="144" name="Google Shape;144;p17"/>
            <p:cNvSpPr txBox="1"/>
            <p:nvPr/>
          </p:nvSpPr>
          <p:spPr>
            <a:xfrm>
              <a:off x="6797604" y="2279759"/>
              <a:ext cx="20319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1" u="none" strike="noStrike" cap="none">
                  <a:solidFill>
                    <a:srgbClr val="8C8C8C"/>
                  </a:solidFill>
                  <a:latin typeface="Arial"/>
                  <a:ea typeface="Arial"/>
                  <a:cs typeface="Arial"/>
                  <a:sym typeface="Arial"/>
                </a:rPr>
                <a:t>Deep learning</a:t>
              </a:r>
              <a:endParaRPr sz="1400" b="0" i="0" u="none" strike="noStrike" cap="none">
                <a:solidFill>
                  <a:srgbClr val="000000"/>
                </a:solidFill>
                <a:latin typeface="Arial"/>
                <a:ea typeface="Arial"/>
                <a:cs typeface="Arial"/>
                <a:sym typeface="Arial"/>
              </a:endParaRPr>
            </a:p>
          </p:txBody>
        </p:sp>
        <p:sp>
          <p:nvSpPr>
            <p:cNvPr id="145" name="Google Shape;145;p17"/>
            <p:cNvSpPr txBox="1"/>
            <p:nvPr/>
          </p:nvSpPr>
          <p:spPr>
            <a:xfrm>
              <a:off x="6318582" y="3869780"/>
              <a:ext cx="20319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1" u="none" strike="noStrike" cap="none">
                  <a:solidFill>
                    <a:srgbClr val="8C8C8C"/>
                  </a:solidFill>
                  <a:latin typeface="Arial"/>
                  <a:ea typeface="Arial"/>
                  <a:cs typeface="Arial"/>
                  <a:sym typeface="Arial"/>
                </a:rPr>
                <a:t>Policy learning</a:t>
              </a:r>
              <a:endParaRPr sz="1400" b="0" i="0" u="none" strike="noStrike" cap="none">
                <a:solidFill>
                  <a:srgbClr val="000000"/>
                </a:solidFill>
                <a:latin typeface="Arial"/>
                <a:ea typeface="Arial"/>
                <a:cs typeface="Arial"/>
                <a:sym typeface="Arial"/>
              </a:endParaRPr>
            </a:p>
          </p:txBody>
        </p:sp>
        <p:sp>
          <p:nvSpPr>
            <p:cNvPr id="146" name="Google Shape;146;p17"/>
            <p:cNvSpPr txBox="1"/>
            <p:nvPr/>
          </p:nvSpPr>
          <p:spPr>
            <a:xfrm>
              <a:off x="6904658" y="3343838"/>
              <a:ext cx="20319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1" u="none" strike="noStrike" cap="none">
                  <a:solidFill>
                    <a:srgbClr val="8C8C8C"/>
                  </a:solidFill>
                  <a:latin typeface="Arial"/>
                  <a:ea typeface="Arial"/>
                  <a:cs typeface="Arial"/>
                  <a:sym typeface="Arial"/>
                </a:rPr>
                <a:t>Autoencoders</a:t>
              </a:r>
              <a:endParaRPr sz="1400" b="0" i="0" u="none" strike="noStrike" cap="none">
                <a:solidFill>
                  <a:srgbClr val="000000"/>
                </a:solidFill>
                <a:latin typeface="Arial"/>
                <a:ea typeface="Arial"/>
                <a:cs typeface="Arial"/>
                <a:sym typeface="Arial"/>
              </a:endParaRPr>
            </a:p>
          </p:txBody>
        </p:sp>
        <p:sp>
          <p:nvSpPr>
            <p:cNvPr id="147" name="Google Shape;147;p17"/>
            <p:cNvSpPr txBox="1"/>
            <p:nvPr/>
          </p:nvSpPr>
          <p:spPr>
            <a:xfrm>
              <a:off x="3959549" y="4231896"/>
              <a:ext cx="20319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1" u="none" strike="noStrike" cap="none">
                  <a:solidFill>
                    <a:srgbClr val="8C8C8C"/>
                  </a:solidFill>
                  <a:latin typeface="Arial"/>
                  <a:ea typeface="Arial"/>
                  <a:cs typeface="Arial"/>
                  <a:sym typeface="Arial"/>
                </a:rPr>
                <a:t>Reinforce</a:t>
              </a:r>
              <a:endParaRPr sz="1400" b="0" i="0" u="none" strike="noStrike" cap="none">
                <a:solidFill>
                  <a:srgbClr val="000000"/>
                </a:solidFill>
                <a:latin typeface="Arial"/>
                <a:ea typeface="Arial"/>
                <a:cs typeface="Arial"/>
                <a:sym typeface="Arial"/>
              </a:endParaRPr>
            </a:p>
          </p:txBody>
        </p:sp>
        <p:sp>
          <p:nvSpPr>
            <p:cNvPr id="148" name="Google Shape;148;p17"/>
            <p:cNvSpPr txBox="1"/>
            <p:nvPr/>
          </p:nvSpPr>
          <p:spPr>
            <a:xfrm>
              <a:off x="5689850" y="4410287"/>
              <a:ext cx="20319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1" u="none" strike="noStrike" cap="none">
                  <a:solidFill>
                    <a:srgbClr val="8C8C8C"/>
                  </a:solidFill>
                  <a:latin typeface="Arial"/>
                  <a:ea typeface="Arial"/>
                  <a:cs typeface="Arial"/>
                  <a:sym typeface="Arial"/>
                </a:rPr>
                <a:t>Actor-critic</a:t>
              </a:r>
              <a:endParaRPr sz="1400" b="0" i="0" u="none" strike="noStrike" cap="none">
                <a:solidFill>
                  <a:srgbClr val="000000"/>
                </a:solidFill>
                <a:latin typeface="Arial"/>
                <a:ea typeface="Arial"/>
                <a:cs typeface="Arial"/>
                <a:sym typeface="Arial"/>
              </a:endParaRPr>
            </a:p>
          </p:txBody>
        </p:sp>
        <p:sp>
          <p:nvSpPr>
            <p:cNvPr id="149" name="Google Shape;149;p17"/>
            <p:cNvSpPr txBox="1"/>
            <p:nvPr/>
          </p:nvSpPr>
          <p:spPr>
            <a:xfrm>
              <a:off x="7076340" y="2805353"/>
              <a:ext cx="20319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1" u="none" strike="noStrike" cap="none">
                  <a:solidFill>
                    <a:srgbClr val="8C8C8C"/>
                  </a:solidFill>
                  <a:latin typeface="Arial"/>
                  <a:ea typeface="Arial"/>
                  <a:cs typeface="Arial"/>
                  <a:sym typeface="Arial"/>
                </a:rPr>
                <a:t>PCA</a:t>
              </a:r>
              <a:endParaRPr sz="1400" b="0" i="0" u="none" strike="noStrike" cap="none">
                <a:solidFill>
                  <a:srgbClr val="000000"/>
                </a:solidFill>
                <a:latin typeface="Arial"/>
                <a:ea typeface="Arial"/>
                <a:cs typeface="Arial"/>
                <a:sym typeface="Arial"/>
              </a:endParaRPr>
            </a:p>
          </p:txBody>
        </p:sp>
      </p:grpSp>
      <p:sp>
        <p:nvSpPr>
          <p:cNvPr id="150" name="Google Shape;150;p17"/>
          <p:cNvSpPr txBox="1"/>
          <p:nvPr/>
        </p:nvSpPr>
        <p:spPr>
          <a:xfrm>
            <a:off x="3412703" y="872350"/>
            <a:ext cx="9630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1" u="none" strike="noStrike" cap="none">
                <a:solidFill>
                  <a:srgbClr val="8C8C8C"/>
                </a:solidFill>
                <a:latin typeface="Arial"/>
                <a:ea typeface="Arial"/>
                <a:cs typeface="Arial"/>
                <a:sym typeface="Arial"/>
              </a:rPr>
              <a:t>Pre-training</a:t>
            </a:r>
            <a:endParaRPr sz="1400" b="0" i="0" u="none" strike="noStrike" cap="none">
              <a:solidFill>
                <a:srgbClr val="000000"/>
              </a:solidFill>
              <a:latin typeface="Arial"/>
              <a:ea typeface="Arial"/>
              <a:cs typeface="Arial"/>
              <a:sym typeface="Arial"/>
            </a:endParaRPr>
          </a:p>
        </p:txBody>
      </p:sp>
      <p:sp>
        <p:nvSpPr>
          <p:cNvPr id="151" name="Google Shape;151;p17"/>
          <p:cNvSpPr txBox="1"/>
          <p:nvPr/>
        </p:nvSpPr>
        <p:spPr>
          <a:xfrm>
            <a:off x="7056154" y="1697321"/>
            <a:ext cx="20319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1" u="none" strike="noStrike" cap="none">
                <a:solidFill>
                  <a:srgbClr val="8C8C8C"/>
                </a:solidFill>
                <a:latin typeface="Arial"/>
                <a:ea typeface="Arial"/>
                <a:cs typeface="Arial"/>
                <a:sym typeface="Arial"/>
              </a:rPr>
              <a:t>Large language models</a:t>
            </a:r>
            <a:endParaRPr sz="1400" b="0" i="0" u="none" strike="noStrike" cap="none">
              <a:solidFill>
                <a:srgbClr val="000000"/>
              </a:solidFill>
              <a:latin typeface="Arial"/>
              <a:ea typeface="Arial"/>
              <a:cs typeface="Arial"/>
              <a:sym typeface="Arial"/>
            </a:endParaRPr>
          </a:p>
        </p:txBody>
      </p:sp>
      <p:sp>
        <p:nvSpPr>
          <p:cNvPr id="152" name="Google Shape;152;p17"/>
          <p:cNvSpPr txBox="1"/>
          <p:nvPr/>
        </p:nvSpPr>
        <p:spPr>
          <a:xfrm>
            <a:off x="457204" y="2541309"/>
            <a:ext cx="20319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1" u="none" strike="noStrike" cap="none">
                <a:solidFill>
                  <a:srgbClr val="8C8C8C"/>
                </a:solidFill>
                <a:latin typeface="Arial"/>
                <a:ea typeface="Arial"/>
                <a:cs typeface="Arial"/>
                <a:sym typeface="Arial"/>
              </a:rPr>
              <a:t>Neural Networks</a:t>
            </a:r>
            <a:endParaRPr sz="1400" b="0" i="0" u="none" strike="noStrike" cap="none">
              <a:solidFill>
                <a:srgbClr val="000000"/>
              </a:solidFill>
              <a:latin typeface="Arial"/>
              <a:ea typeface="Arial"/>
              <a:cs typeface="Arial"/>
              <a:sym typeface="Arial"/>
            </a:endParaRPr>
          </a:p>
        </p:txBody>
      </p:sp>
      <p:sp>
        <p:nvSpPr>
          <p:cNvPr id="153" name="Google Shape;153;p17"/>
          <p:cNvSpPr txBox="1"/>
          <p:nvPr/>
        </p:nvSpPr>
        <p:spPr>
          <a:xfrm>
            <a:off x="4572000" y="921550"/>
            <a:ext cx="1018200" cy="430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8C8C8C"/>
                </a:solidFill>
                <a:latin typeface="Arial"/>
                <a:ea typeface="Arial"/>
                <a:cs typeface="Arial"/>
                <a:sym typeface="Arial"/>
              </a:rPr>
              <a:t>Attention</a:t>
            </a:r>
            <a:br>
              <a:rPr lang="en" sz="1100" b="0" i="1" u="none" strike="noStrike" cap="none">
                <a:solidFill>
                  <a:srgbClr val="8C8C8C"/>
                </a:solidFill>
                <a:latin typeface="Arial"/>
                <a:ea typeface="Arial"/>
                <a:cs typeface="Arial"/>
                <a:sym typeface="Arial"/>
              </a:rPr>
            </a:br>
            <a:r>
              <a:rPr lang="en" sz="1100" b="0" i="1" u="none" strike="noStrike" cap="none">
                <a:solidFill>
                  <a:srgbClr val="8C8C8C"/>
                </a:solidFill>
                <a:latin typeface="Arial"/>
                <a:ea typeface="Arial"/>
                <a:cs typeface="Arial"/>
                <a:sym typeface="Arial"/>
              </a:rPr>
              <a:t>mechanisms</a:t>
            </a:r>
            <a:endParaRPr sz="1400" b="0" i="0" u="none" strike="noStrike" cap="none">
              <a:solidFill>
                <a:srgbClr val="000000"/>
              </a:solidFill>
              <a:latin typeface="Arial"/>
              <a:ea typeface="Arial"/>
              <a:cs typeface="Arial"/>
              <a:sym typeface="Arial"/>
            </a:endParaRPr>
          </a:p>
        </p:txBody>
      </p:sp>
      <p:sp>
        <p:nvSpPr>
          <p:cNvPr id="154" name="Google Shape;154;p17"/>
          <p:cNvSpPr txBox="1"/>
          <p:nvPr/>
        </p:nvSpPr>
        <p:spPr>
          <a:xfrm>
            <a:off x="283029" y="1589084"/>
            <a:ext cx="20319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1" u="none" strike="noStrike" cap="none">
                <a:solidFill>
                  <a:srgbClr val="8C8C8C"/>
                </a:solidFill>
                <a:latin typeface="Arial"/>
                <a:ea typeface="Arial"/>
                <a:cs typeface="Arial"/>
                <a:sym typeface="Arial"/>
              </a:rPr>
              <a:t>Convolutional Networks</a:t>
            </a:r>
            <a:endParaRPr sz="1400" b="0" i="0" u="none" strike="noStrike" cap="none">
              <a:solidFill>
                <a:srgbClr val="000000"/>
              </a:solidFill>
              <a:latin typeface="Arial"/>
              <a:ea typeface="Arial"/>
              <a:cs typeface="Arial"/>
              <a:sym typeface="Arial"/>
            </a:endParaRPr>
          </a:p>
        </p:txBody>
      </p:sp>
      <p:sp>
        <p:nvSpPr>
          <p:cNvPr id="155" name="Google Shape;155;p17"/>
          <p:cNvSpPr txBox="1"/>
          <p:nvPr/>
        </p:nvSpPr>
        <p:spPr>
          <a:xfrm>
            <a:off x="3216042" y="1296684"/>
            <a:ext cx="20319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1" u="none" strike="noStrike" cap="none" dirty="0">
                <a:solidFill>
                  <a:schemeClr val="tx1">
                    <a:lumMod val="60000"/>
                    <a:lumOff val="40000"/>
                  </a:schemeClr>
                </a:solidFill>
                <a:latin typeface="Arial"/>
                <a:ea typeface="Arial"/>
                <a:cs typeface="Arial"/>
                <a:sym typeface="Arial"/>
              </a:rPr>
              <a:t>Ensemble methods</a:t>
            </a:r>
            <a:endParaRPr sz="1400" b="0" i="0" u="none" strike="noStrike" cap="none" dirty="0">
              <a:solidFill>
                <a:schemeClr val="tx1">
                  <a:lumMod val="60000"/>
                  <a:lumOff val="40000"/>
                </a:schemeClr>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6"/>
          <p:cNvPicPr preferRelativeResize="0"/>
          <p:nvPr/>
        </p:nvPicPr>
        <p:blipFill>
          <a:blip r:embed="rId3">
            <a:alphaModFix/>
          </a:blip>
          <a:stretch>
            <a:fillRect/>
          </a:stretch>
        </p:blipFill>
        <p:spPr>
          <a:xfrm>
            <a:off x="3072125" y="2659300"/>
            <a:ext cx="2095375" cy="1571525"/>
          </a:xfrm>
          <a:prstGeom prst="rect">
            <a:avLst/>
          </a:prstGeom>
          <a:noFill/>
          <a:ln>
            <a:noFill/>
          </a:ln>
        </p:spPr>
      </p:pic>
      <p:sp>
        <p:nvSpPr>
          <p:cNvPr id="104" name="Google Shape;104;p16"/>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Overview</a:t>
            </a:r>
            <a:endParaRPr/>
          </a:p>
        </p:txBody>
      </p:sp>
      <p:sp>
        <p:nvSpPr>
          <p:cNvPr id="105" name="Google Shape;105;p16"/>
          <p:cNvSpPr txBox="1">
            <a:spLocks noGrp="1"/>
          </p:cNvSpPr>
          <p:nvPr>
            <p:ph type="body" idx="1"/>
          </p:nvPr>
        </p:nvSpPr>
        <p:spPr>
          <a:xfrm>
            <a:off x="457200" y="914400"/>
            <a:ext cx="8229600" cy="277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Data can be noisy:</a:t>
            </a:r>
            <a:endParaRPr/>
          </a:p>
        </p:txBody>
      </p:sp>
      <p:sp>
        <p:nvSpPr>
          <p:cNvPr id="106" name="Google Shape;106;p16"/>
          <p:cNvSpPr txBox="1">
            <a:spLocks noGrp="1"/>
          </p:cNvSpPr>
          <p:nvPr>
            <p:ph type="body" idx="1"/>
          </p:nvPr>
        </p:nvSpPr>
        <p:spPr>
          <a:xfrm>
            <a:off x="457200" y="2786625"/>
            <a:ext cx="8229600" cy="277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Data can be low or high dimensional:</a:t>
            </a:r>
            <a:endParaRPr dirty="0"/>
          </a:p>
        </p:txBody>
      </p:sp>
      <p:pic>
        <p:nvPicPr>
          <p:cNvPr id="107" name="Google Shape;107;p16"/>
          <p:cNvPicPr preferRelativeResize="0"/>
          <p:nvPr/>
        </p:nvPicPr>
        <p:blipFill>
          <a:blip r:embed="rId4">
            <a:alphaModFix/>
          </a:blip>
          <a:stretch>
            <a:fillRect/>
          </a:stretch>
        </p:blipFill>
        <p:spPr>
          <a:xfrm>
            <a:off x="2190400" y="757175"/>
            <a:ext cx="6536393" cy="1814575"/>
          </a:xfrm>
          <a:prstGeom prst="rect">
            <a:avLst/>
          </a:prstGeom>
          <a:noFill/>
          <a:ln>
            <a:noFill/>
          </a:ln>
        </p:spPr>
      </p:pic>
      <p:pic>
        <p:nvPicPr>
          <p:cNvPr id="108" name="Google Shape;108;p16"/>
          <p:cNvPicPr preferRelativeResize="0"/>
          <p:nvPr/>
        </p:nvPicPr>
        <p:blipFill>
          <a:blip r:embed="rId5">
            <a:alphaModFix/>
          </a:blip>
          <a:stretch>
            <a:fillRect/>
          </a:stretch>
        </p:blipFill>
        <p:spPr>
          <a:xfrm>
            <a:off x="5245075" y="2619300"/>
            <a:ext cx="2345602" cy="1774575"/>
          </a:xfrm>
          <a:prstGeom prst="rect">
            <a:avLst/>
          </a:prstGeom>
          <a:noFill/>
          <a:ln>
            <a:noFill/>
          </a:ln>
        </p:spPr>
      </p:pic>
      <p:sp>
        <p:nvSpPr>
          <p:cNvPr id="109" name="Google Shape;109;p16"/>
          <p:cNvSpPr txBox="1"/>
          <p:nvPr/>
        </p:nvSpPr>
        <p:spPr>
          <a:xfrm>
            <a:off x="1639825" y="3231400"/>
            <a:ext cx="1392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Open Sans Light"/>
                <a:ea typeface="Open Sans Light"/>
                <a:cs typeface="Open Sans Light"/>
                <a:sym typeface="Open Sans Light"/>
              </a:rPr>
              <a:t>1D because only one input feature </a:t>
            </a:r>
            <a:br>
              <a:rPr lang="en" sz="1200">
                <a:latin typeface="Open Sans Light"/>
                <a:ea typeface="Open Sans Light"/>
                <a:cs typeface="Open Sans Light"/>
                <a:sym typeface="Open Sans Light"/>
              </a:rPr>
            </a:br>
            <a:r>
              <a:rPr lang="en" sz="1200" b="1" i="1">
                <a:latin typeface="Open Sans"/>
                <a:ea typeface="Open Sans"/>
                <a:cs typeface="Open Sans"/>
                <a:sym typeface="Open Sans"/>
              </a:rPr>
              <a:t>x</a:t>
            </a:r>
            <a:r>
              <a:rPr lang="en" sz="1200">
                <a:latin typeface="Open Sans Light"/>
                <a:ea typeface="Open Sans Light"/>
                <a:cs typeface="Open Sans Light"/>
                <a:sym typeface="Open Sans Light"/>
              </a:rPr>
              <a:t> = {x</a:t>
            </a:r>
            <a:r>
              <a:rPr lang="en" sz="1200" baseline="-25000">
                <a:latin typeface="Open Sans Light"/>
                <a:ea typeface="Open Sans Light"/>
                <a:cs typeface="Open Sans Light"/>
                <a:sym typeface="Open Sans Light"/>
              </a:rPr>
              <a:t>1</a:t>
            </a:r>
            <a:r>
              <a:rPr lang="en" sz="1200">
                <a:latin typeface="Open Sans Light"/>
                <a:ea typeface="Open Sans Light"/>
                <a:cs typeface="Open Sans Light"/>
                <a:sym typeface="Open Sans Light"/>
              </a:rPr>
              <a:t>}</a:t>
            </a:r>
            <a:endParaRPr sz="1200">
              <a:latin typeface="Open Sans Light"/>
              <a:ea typeface="Open Sans Light"/>
              <a:cs typeface="Open Sans Light"/>
              <a:sym typeface="Open Sans Light"/>
            </a:endParaRPr>
          </a:p>
        </p:txBody>
      </p:sp>
      <p:sp>
        <p:nvSpPr>
          <p:cNvPr id="110" name="Google Shape;110;p16"/>
          <p:cNvSpPr txBox="1"/>
          <p:nvPr/>
        </p:nvSpPr>
        <p:spPr>
          <a:xfrm>
            <a:off x="7590675" y="3231400"/>
            <a:ext cx="1663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Open Sans Light"/>
                <a:ea typeface="Open Sans Light"/>
                <a:cs typeface="Open Sans Light"/>
                <a:sym typeface="Open Sans Light"/>
              </a:rPr>
              <a:t>3D because three input features </a:t>
            </a:r>
            <a:br>
              <a:rPr lang="en" sz="1200">
                <a:latin typeface="Open Sans Light"/>
                <a:ea typeface="Open Sans Light"/>
                <a:cs typeface="Open Sans Light"/>
                <a:sym typeface="Open Sans Light"/>
              </a:rPr>
            </a:br>
            <a:r>
              <a:rPr lang="en" sz="1200" b="1" i="1">
                <a:latin typeface="Open Sans"/>
                <a:ea typeface="Open Sans"/>
                <a:cs typeface="Open Sans"/>
                <a:sym typeface="Open Sans"/>
              </a:rPr>
              <a:t>x</a:t>
            </a:r>
            <a:r>
              <a:rPr lang="en" sz="1200">
                <a:latin typeface="Open Sans Light"/>
                <a:ea typeface="Open Sans Light"/>
                <a:cs typeface="Open Sans Light"/>
                <a:sym typeface="Open Sans Light"/>
              </a:rPr>
              <a:t> = {x</a:t>
            </a:r>
            <a:r>
              <a:rPr lang="en" sz="1200" baseline="-25000">
                <a:latin typeface="Open Sans Light"/>
                <a:ea typeface="Open Sans Light"/>
                <a:cs typeface="Open Sans Light"/>
                <a:sym typeface="Open Sans Light"/>
              </a:rPr>
              <a:t>1</a:t>
            </a:r>
            <a:r>
              <a:rPr lang="en" sz="1200">
                <a:latin typeface="Open Sans Light"/>
                <a:ea typeface="Open Sans Light"/>
                <a:cs typeface="Open Sans Light"/>
                <a:sym typeface="Open Sans Light"/>
              </a:rPr>
              <a:t>,x</a:t>
            </a:r>
            <a:r>
              <a:rPr lang="en" sz="1200" baseline="-25000">
                <a:latin typeface="Open Sans Light"/>
                <a:ea typeface="Open Sans Light"/>
                <a:cs typeface="Open Sans Light"/>
                <a:sym typeface="Open Sans Light"/>
              </a:rPr>
              <a:t>2</a:t>
            </a:r>
            <a:r>
              <a:rPr lang="en" sz="1200">
                <a:latin typeface="Open Sans Light"/>
                <a:ea typeface="Open Sans Light"/>
                <a:cs typeface="Open Sans Light"/>
                <a:sym typeface="Open Sans Light"/>
              </a:rPr>
              <a:t>,x</a:t>
            </a:r>
            <a:r>
              <a:rPr lang="en" sz="1200" baseline="-25000">
                <a:latin typeface="Open Sans Light"/>
                <a:ea typeface="Open Sans Light"/>
                <a:cs typeface="Open Sans Light"/>
                <a:sym typeface="Open Sans Light"/>
              </a:rPr>
              <a:t>3</a:t>
            </a:r>
            <a:r>
              <a:rPr lang="en" sz="1200">
                <a:latin typeface="Open Sans Light"/>
                <a:ea typeface="Open Sans Light"/>
                <a:cs typeface="Open Sans Light"/>
                <a:sym typeface="Open Sans Light"/>
              </a:rPr>
              <a:t>}</a:t>
            </a:r>
            <a:endParaRPr sz="1200">
              <a:latin typeface="Open Sans Light"/>
              <a:ea typeface="Open Sans Light"/>
              <a:cs typeface="Open Sans Light"/>
              <a:sym typeface="Open Sans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bldP spid="109" grpId="0"/>
      <p:bldP spid="1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Overview</a:t>
            </a:r>
            <a:endParaRPr/>
          </a:p>
        </p:txBody>
      </p:sp>
      <p:sp>
        <p:nvSpPr>
          <p:cNvPr id="116" name="Google Shape;116;p17"/>
          <p:cNvSpPr txBox="1">
            <a:spLocks noGrp="1"/>
          </p:cNvSpPr>
          <p:nvPr>
            <p:ph type="body" idx="1"/>
          </p:nvPr>
        </p:nvSpPr>
        <p:spPr>
          <a:xfrm>
            <a:off x="457200" y="838200"/>
            <a:ext cx="8229600" cy="301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300"/>
              <a:t>We can choose to fit simple of complex functions:</a:t>
            </a:r>
            <a:endParaRPr sz="1300"/>
          </a:p>
        </p:txBody>
      </p:sp>
      <p:sp>
        <p:nvSpPr>
          <p:cNvPr id="117" name="Google Shape;117;p17"/>
          <p:cNvSpPr txBox="1">
            <a:spLocks noGrp="1"/>
          </p:cNvSpPr>
          <p:nvPr>
            <p:ph type="body" idx="1"/>
          </p:nvPr>
        </p:nvSpPr>
        <p:spPr>
          <a:xfrm>
            <a:off x="457200" y="2674675"/>
            <a:ext cx="8229600" cy="301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300"/>
              <a:t>We can control “smoothness” through regularization:</a:t>
            </a:r>
            <a:endParaRPr sz="1300"/>
          </a:p>
        </p:txBody>
      </p:sp>
      <p:pic>
        <p:nvPicPr>
          <p:cNvPr id="118" name="Google Shape;118;p17"/>
          <p:cNvPicPr preferRelativeResize="0"/>
          <p:nvPr/>
        </p:nvPicPr>
        <p:blipFill rotWithShape="1">
          <a:blip r:embed="rId3">
            <a:alphaModFix/>
          </a:blip>
          <a:srcRect t="1569" b="1569"/>
          <a:stretch/>
        </p:blipFill>
        <p:spPr>
          <a:xfrm>
            <a:off x="1976250" y="2873250"/>
            <a:ext cx="1745831" cy="1317137"/>
          </a:xfrm>
          <a:prstGeom prst="rect">
            <a:avLst/>
          </a:prstGeom>
          <a:noFill/>
          <a:ln>
            <a:noFill/>
          </a:ln>
        </p:spPr>
      </p:pic>
      <p:pic>
        <p:nvPicPr>
          <p:cNvPr id="119" name="Google Shape;119;p17"/>
          <p:cNvPicPr preferRelativeResize="0"/>
          <p:nvPr/>
        </p:nvPicPr>
        <p:blipFill>
          <a:blip r:embed="rId4">
            <a:alphaModFix/>
          </a:blip>
          <a:stretch>
            <a:fillRect/>
          </a:stretch>
        </p:blipFill>
        <p:spPr>
          <a:xfrm>
            <a:off x="3634939" y="1037595"/>
            <a:ext cx="1669494" cy="1282368"/>
          </a:xfrm>
          <a:prstGeom prst="rect">
            <a:avLst/>
          </a:prstGeom>
          <a:noFill/>
          <a:ln>
            <a:noFill/>
          </a:ln>
        </p:spPr>
      </p:pic>
      <p:pic>
        <p:nvPicPr>
          <p:cNvPr id="120" name="Google Shape;120;p17"/>
          <p:cNvPicPr preferRelativeResize="0"/>
          <p:nvPr/>
        </p:nvPicPr>
        <p:blipFill>
          <a:blip r:embed="rId5">
            <a:alphaModFix/>
          </a:blip>
          <a:stretch>
            <a:fillRect/>
          </a:stretch>
        </p:blipFill>
        <p:spPr>
          <a:xfrm>
            <a:off x="1000325" y="1071462"/>
            <a:ext cx="1699738" cy="1282368"/>
          </a:xfrm>
          <a:prstGeom prst="rect">
            <a:avLst/>
          </a:prstGeom>
          <a:noFill/>
          <a:ln>
            <a:noFill/>
          </a:ln>
        </p:spPr>
      </p:pic>
      <p:pic>
        <p:nvPicPr>
          <p:cNvPr id="121" name="Google Shape;121;p17"/>
          <p:cNvPicPr preferRelativeResize="0"/>
          <p:nvPr/>
        </p:nvPicPr>
        <p:blipFill>
          <a:blip r:embed="rId6">
            <a:alphaModFix/>
          </a:blip>
          <a:stretch>
            <a:fillRect/>
          </a:stretch>
        </p:blipFill>
        <p:spPr>
          <a:xfrm>
            <a:off x="5566011" y="2873250"/>
            <a:ext cx="1650732" cy="1317137"/>
          </a:xfrm>
          <a:prstGeom prst="rect">
            <a:avLst/>
          </a:prstGeom>
          <a:noFill/>
          <a:ln>
            <a:noFill/>
          </a:ln>
        </p:spPr>
      </p:pic>
      <p:pic>
        <p:nvPicPr>
          <p:cNvPr id="122" name="Google Shape;122;p17"/>
          <p:cNvPicPr preferRelativeResize="0"/>
          <p:nvPr/>
        </p:nvPicPr>
        <p:blipFill>
          <a:blip r:embed="rId7">
            <a:alphaModFix/>
          </a:blip>
          <a:stretch>
            <a:fillRect/>
          </a:stretch>
        </p:blipFill>
        <p:spPr>
          <a:xfrm>
            <a:off x="6321045" y="1050975"/>
            <a:ext cx="1632751" cy="1282356"/>
          </a:xfrm>
          <a:prstGeom prst="rect">
            <a:avLst/>
          </a:prstGeom>
          <a:noFill/>
          <a:ln>
            <a:noFill/>
          </a:ln>
        </p:spPr>
      </p:pic>
      <p:pic>
        <p:nvPicPr>
          <p:cNvPr id="123" name="Google Shape;123;p17"/>
          <p:cNvPicPr preferRelativeResize="0"/>
          <p:nvPr/>
        </p:nvPicPr>
        <p:blipFill>
          <a:blip r:embed="rId8">
            <a:alphaModFix/>
          </a:blip>
          <a:stretch>
            <a:fillRect/>
          </a:stretch>
        </p:blipFill>
        <p:spPr>
          <a:xfrm>
            <a:off x="1224810" y="2270250"/>
            <a:ext cx="1122777" cy="301500"/>
          </a:xfrm>
          <a:prstGeom prst="rect">
            <a:avLst/>
          </a:prstGeom>
          <a:noFill/>
          <a:ln>
            <a:noFill/>
          </a:ln>
        </p:spPr>
      </p:pic>
      <p:pic>
        <p:nvPicPr>
          <p:cNvPr id="124" name="Google Shape;124;p17"/>
          <p:cNvPicPr preferRelativeResize="0"/>
          <p:nvPr/>
        </p:nvPicPr>
        <p:blipFill>
          <a:blip r:embed="rId9">
            <a:alphaModFix/>
          </a:blip>
          <a:stretch>
            <a:fillRect/>
          </a:stretch>
        </p:blipFill>
        <p:spPr>
          <a:xfrm>
            <a:off x="3200909" y="2270251"/>
            <a:ext cx="2742178" cy="301500"/>
          </a:xfrm>
          <a:prstGeom prst="rect">
            <a:avLst/>
          </a:prstGeom>
          <a:noFill/>
          <a:ln>
            <a:noFill/>
          </a:ln>
        </p:spPr>
      </p:pic>
      <p:pic>
        <p:nvPicPr>
          <p:cNvPr id="125" name="Google Shape;125;p17"/>
          <p:cNvPicPr preferRelativeResize="0"/>
          <p:nvPr/>
        </p:nvPicPr>
        <p:blipFill>
          <a:blip r:embed="rId10">
            <a:alphaModFix/>
          </a:blip>
          <a:stretch>
            <a:fillRect/>
          </a:stretch>
        </p:blipFill>
        <p:spPr>
          <a:xfrm>
            <a:off x="6591797" y="2277646"/>
            <a:ext cx="2188451" cy="301500"/>
          </a:xfrm>
          <a:prstGeom prst="rect">
            <a:avLst/>
          </a:prstGeom>
          <a:noFill/>
          <a:ln>
            <a:noFill/>
          </a:ln>
        </p:spPr>
      </p:pic>
      <p:pic>
        <p:nvPicPr>
          <p:cNvPr id="126" name="Google Shape;126;p17"/>
          <p:cNvPicPr preferRelativeResize="0"/>
          <p:nvPr/>
        </p:nvPicPr>
        <p:blipFill>
          <a:blip r:embed="rId11">
            <a:alphaModFix/>
          </a:blip>
          <a:stretch>
            <a:fillRect/>
          </a:stretch>
        </p:blipFill>
        <p:spPr>
          <a:xfrm>
            <a:off x="1976247" y="4202823"/>
            <a:ext cx="1699750" cy="140574"/>
          </a:xfrm>
          <a:prstGeom prst="rect">
            <a:avLst/>
          </a:prstGeom>
          <a:noFill/>
          <a:ln>
            <a:noFill/>
          </a:ln>
        </p:spPr>
      </p:pic>
      <p:pic>
        <p:nvPicPr>
          <p:cNvPr id="127" name="Google Shape;127;p17"/>
          <p:cNvPicPr preferRelativeResize="0"/>
          <p:nvPr/>
        </p:nvPicPr>
        <p:blipFill>
          <a:blip r:embed="rId12">
            <a:alphaModFix/>
          </a:blip>
          <a:stretch>
            <a:fillRect/>
          </a:stretch>
        </p:blipFill>
        <p:spPr>
          <a:xfrm>
            <a:off x="4772739" y="4147175"/>
            <a:ext cx="3237273" cy="140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Overview</a:t>
            </a:r>
            <a:endParaRPr/>
          </a:p>
        </p:txBody>
      </p:sp>
      <p:sp>
        <p:nvSpPr>
          <p:cNvPr id="133" name="Google Shape;133;p18"/>
          <p:cNvSpPr txBox="1">
            <a:spLocks noGrp="1"/>
          </p:cNvSpPr>
          <p:nvPr>
            <p:ph type="body" idx="1"/>
          </p:nvPr>
        </p:nvSpPr>
        <p:spPr>
          <a:xfrm>
            <a:off x="457200" y="914400"/>
            <a:ext cx="8229600" cy="342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Overall criterion for a “good fit”:</a:t>
            </a:r>
            <a:br>
              <a:rPr lang="en"/>
            </a:br>
            <a:r>
              <a:rPr lang="en"/>
              <a:t>How well are you going to predict future data drawn from the same distribution?</a:t>
            </a:r>
            <a:endParaRPr/>
          </a:p>
        </p:txBody>
      </p:sp>
      <p:pic>
        <p:nvPicPr>
          <p:cNvPr id="134" name="Google Shape;134;p18"/>
          <p:cNvPicPr preferRelativeResize="0"/>
          <p:nvPr/>
        </p:nvPicPr>
        <p:blipFill>
          <a:blip r:embed="rId3">
            <a:alphaModFix/>
          </a:blip>
          <a:stretch>
            <a:fillRect/>
          </a:stretch>
        </p:blipFill>
        <p:spPr>
          <a:xfrm>
            <a:off x="6347751" y="1765462"/>
            <a:ext cx="2588237" cy="2266826"/>
          </a:xfrm>
          <a:prstGeom prst="rect">
            <a:avLst/>
          </a:prstGeom>
          <a:noFill/>
          <a:ln>
            <a:noFill/>
          </a:ln>
        </p:spPr>
      </p:pic>
      <p:pic>
        <p:nvPicPr>
          <p:cNvPr id="135" name="Google Shape;135;p18"/>
          <p:cNvPicPr preferRelativeResize="0"/>
          <p:nvPr/>
        </p:nvPicPr>
        <p:blipFill>
          <a:blip r:embed="rId4">
            <a:alphaModFix/>
          </a:blip>
          <a:stretch>
            <a:fillRect/>
          </a:stretch>
        </p:blipFill>
        <p:spPr>
          <a:xfrm>
            <a:off x="3282120" y="1782386"/>
            <a:ext cx="2537487" cy="2232993"/>
          </a:xfrm>
          <a:prstGeom prst="rect">
            <a:avLst/>
          </a:prstGeom>
          <a:noFill/>
          <a:ln>
            <a:noFill/>
          </a:ln>
        </p:spPr>
      </p:pic>
      <p:pic>
        <p:nvPicPr>
          <p:cNvPr id="136" name="Google Shape;136;p18"/>
          <p:cNvPicPr preferRelativeResize="0"/>
          <p:nvPr/>
        </p:nvPicPr>
        <p:blipFill>
          <a:blip r:embed="rId5">
            <a:alphaModFix/>
          </a:blip>
          <a:stretch>
            <a:fillRect/>
          </a:stretch>
        </p:blipFill>
        <p:spPr>
          <a:xfrm>
            <a:off x="208013" y="1773934"/>
            <a:ext cx="2545945" cy="22499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Nomenclature</a:t>
            </a:r>
            <a:endParaRPr/>
          </a:p>
        </p:txBody>
      </p:sp>
      <p:pic>
        <p:nvPicPr>
          <p:cNvPr id="147" name="Google Shape;147;p20"/>
          <p:cNvPicPr preferRelativeResize="0"/>
          <p:nvPr/>
        </p:nvPicPr>
        <p:blipFill>
          <a:blip r:embed="rId3">
            <a:alphaModFix/>
          </a:blip>
          <a:stretch>
            <a:fillRect/>
          </a:stretch>
        </p:blipFill>
        <p:spPr>
          <a:xfrm>
            <a:off x="720075" y="880511"/>
            <a:ext cx="2799057" cy="2096825"/>
          </a:xfrm>
          <a:prstGeom prst="rect">
            <a:avLst/>
          </a:prstGeom>
          <a:noFill/>
          <a:ln>
            <a:noFill/>
          </a:ln>
        </p:spPr>
      </p:pic>
      <p:pic>
        <p:nvPicPr>
          <p:cNvPr id="148" name="Google Shape;148;p20"/>
          <p:cNvPicPr preferRelativeResize="0"/>
          <p:nvPr/>
        </p:nvPicPr>
        <p:blipFill>
          <a:blip r:embed="rId4">
            <a:alphaModFix/>
          </a:blip>
          <a:stretch>
            <a:fillRect/>
          </a:stretch>
        </p:blipFill>
        <p:spPr>
          <a:xfrm>
            <a:off x="6523961" y="1085367"/>
            <a:ext cx="1085713" cy="2096826"/>
          </a:xfrm>
          <a:prstGeom prst="rect">
            <a:avLst/>
          </a:prstGeom>
          <a:noFill/>
          <a:ln>
            <a:noFill/>
          </a:ln>
        </p:spPr>
      </p:pic>
      <p:sp>
        <p:nvSpPr>
          <p:cNvPr id="150" name="Google Shape;150;p20"/>
          <p:cNvSpPr txBox="1"/>
          <p:nvPr/>
        </p:nvSpPr>
        <p:spPr>
          <a:xfrm>
            <a:off x="495700" y="3002675"/>
            <a:ext cx="3247800" cy="143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dirty="0">
                <a:latin typeface="Open Sans Light"/>
                <a:ea typeface="Open Sans Light"/>
                <a:cs typeface="Open Sans Light"/>
                <a:sym typeface="Open Sans Light"/>
              </a:rPr>
              <a:t>Input: x</a:t>
            </a:r>
            <a:r>
              <a:rPr lang="en" sz="1200" baseline="-25000" dirty="0">
                <a:latin typeface="Open Sans Light"/>
                <a:ea typeface="Open Sans Light"/>
                <a:cs typeface="Open Sans Light"/>
                <a:sym typeface="Open Sans Light"/>
              </a:rPr>
              <a:t>1</a:t>
            </a:r>
            <a:r>
              <a:rPr lang="en" sz="1200" dirty="0">
                <a:latin typeface="Open Sans Light"/>
                <a:ea typeface="Open Sans Light"/>
                <a:cs typeface="Open Sans Light"/>
                <a:sym typeface="Open Sans Light"/>
              </a:rPr>
              <a:t> = {x</a:t>
            </a:r>
            <a:r>
              <a:rPr lang="en" sz="1200" baseline="-25000" dirty="0">
                <a:latin typeface="Open Sans Light"/>
                <a:ea typeface="Open Sans Light"/>
                <a:cs typeface="Open Sans Light"/>
                <a:sym typeface="Open Sans Light"/>
              </a:rPr>
              <a:t>1</a:t>
            </a:r>
            <a:r>
              <a:rPr lang="en" sz="1200" baseline="30000" dirty="0">
                <a:latin typeface="Open Sans Light"/>
                <a:ea typeface="Open Sans Light"/>
                <a:cs typeface="Open Sans Light"/>
                <a:sym typeface="Open Sans Light"/>
              </a:rPr>
              <a:t>(1)</a:t>
            </a:r>
            <a:r>
              <a:rPr lang="en" sz="1200" dirty="0">
                <a:latin typeface="Open Sans Light"/>
                <a:ea typeface="Open Sans Light"/>
                <a:cs typeface="Open Sans Light"/>
                <a:sym typeface="Open Sans Light"/>
              </a:rPr>
              <a:t>, x</a:t>
            </a:r>
            <a:r>
              <a:rPr lang="en" sz="1200" baseline="-25000" dirty="0">
                <a:latin typeface="Open Sans Light"/>
                <a:ea typeface="Open Sans Light"/>
                <a:cs typeface="Open Sans Light"/>
                <a:sym typeface="Open Sans Light"/>
              </a:rPr>
              <a:t>1</a:t>
            </a:r>
            <a:r>
              <a:rPr lang="en" sz="1200" baseline="30000" dirty="0">
                <a:latin typeface="Open Sans Light"/>
                <a:ea typeface="Open Sans Light"/>
                <a:cs typeface="Open Sans Light"/>
                <a:sym typeface="Open Sans Light"/>
              </a:rPr>
              <a:t>(2)</a:t>
            </a:r>
            <a:r>
              <a:rPr lang="en" sz="1200" dirty="0">
                <a:latin typeface="Open Sans Light"/>
                <a:ea typeface="Open Sans Light"/>
                <a:cs typeface="Open Sans Light"/>
                <a:sym typeface="Open Sans Light"/>
              </a:rPr>
              <a:t>, x</a:t>
            </a:r>
            <a:r>
              <a:rPr lang="en" sz="1200" baseline="-25000" dirty="0">
                <a:latin typeface="Open Sans Light"/>
                <a:ea typeface="Open Sans Light"/>
                <a:cs typeface="Open Sans Light"/>
                <a:sym typeface="Open Sans Light"/>
              </a:rPr>
              <a:t>1</a:t>
            </a:r>
            <a:r>
              <a:rPr lang="en" sz="1200" baseline="30000" dirty="0">
                <a:latin typeface="Open Sans Light"/>
                <a:ea typeface="Open Sans Light"/>
                <a:cs typeface="Open Sans Light"/>
                <a:sym typeface="Open Sans Light"/>
              </a:rPr>
              <a:t>(3)</a:t>
            </a:r>
            <a:r>
              <a:rPr lang="en" sz="1200" dirty="0">
                <a:latin typeface="Open Sans Light"/>
                <a:ea typeface="Open Sans Light"/>
                <a:cs typeface="Open Sans Light"/>
                <a:sym typeface="Open Sans Light"/>
              </a:rPr>
              <a:t>, … , x</a:t>
            </a:r>
            <a:r>
              <a:rPr lang="en" sz="1200" baseline="-25000" dirty="0">
                <a:latin typeface="Open Sans Light"/>
                <a:ea typeface="Open Sans Light"/>
                <a:cs typeface="Open Sans Light"/>
                <a:sym typeface="Open Sans Light"/>
              </a:rPr>
              <a:t>1</a:t>
            </a:r>
            <a:r>
              <a:rPr lang="en" sz="1200" baseline="30000" dirty="0">
                <a:latin typeface="Open Sans Light"/>
                <a:ea typeface="Open Sans Light"/>
                <a:cs typeface="Open Sans Light"/>
                <a:sym typeface="Open Sans Light"/>
              </a:rPr>
              <a:t>(8)</a:t>
            </a:r>
            <a:r>
              <a:rPr lang="en" sz="1200" dirty="0">
                <a:latin typeface="Open Sans Light"/>
                <a:ea typeface="Open Sans Light"/>
                <a:cs typeface="Open Sans Light"/>
                <a:sym typeface="Open Sans Light"/>
              </a:rPr>
              <a:t>}</a:t>
            </a:r>
            <a:endParaRPr sz="1200" dirty="0">
              <a:latin typeface="Open Sans Light"/>
              <a:ea typeface="Open Sans Light"/>
              <a:cs typeface="Open Sans Light"/>
              <a:sym typeface="Open Sans Light"/>
            </a:endParaRPr>
          </a:p>
          <a:p>
            <a:pPr marL="0" lvl="0" indent="0" algn="l" rtl="0">
              <a:lnSpc>
                <a:spcPct val="115000"/>
              </a:lnSpc>
              <a:spcBef>
                <a:spcPts val="0"/>
              </a:spcBef>
              <a:spcAft>
                <a:spcPts val="0"/>
              </a:spcAft>
              <a:buNone/>
            </a:pPr>
            <a:r>
              <a:rPr lang="en" sz="1200" dirty="0">
                <a:latin typeface="Open Sans Light"/>
                <a:ea typeface="Open Sans Light"/>
                <a:cs typeface="Open Sans Light"/>
                <a:sym typeface="Open Sans Light"/>
              </a:rPr>
              <a:t>Output y = {y</a:t>
            </a:r>
            <a:r>
              <a:rPr lang="en" sz="1200" baseline="30000" dirty="0">
                <a:latin typeface="Open Sans Light"/>
                <a:ea typeface="Open Sans Light"/>
                <a:cs typeface="Open Sans Light"/>
                <a:sym typeface="Open Sans Light"/>
              </a:rPr>
              <a:t>(1)</a:t>
            </a:r>
            <a:r>
              <a:rPr lang="en" sz="1200" dirty="0">
                <a:latin typeface="Open Sans Light"/>
                <a:ea typeface="Open Sans Light"/>
                <a:cs typeface="Open Sans Light"/>
                <a:sym typeface="Open Sans Light"/>
              </a:rPr>
              <a:t>, y</a:t>
            </a:r>
            <a:r>
              <a:rPr lang="en" sz="1200" baseline="30000" dirty="0">
                <a:latin typeface="Open Sans Light"/>
                <a:ea typeface="Open Sans Light"/>
                <a:cs typeface="Open Sans Light"/>
                <a:sym typeface="Open Sans Light"/>
              </a:rPr>
              <a:t>(2)</a:t>
            </a:r>
            <a:r>
              <a:rPr lang="en" sz="1200" dirty="0">
                <a:latin typeface="Open Sans Light"/>
                <a:ea typeface="Open Sans Light"/>
                <a:cs typeface="Open Sans Light"/>
                <a:sym typeface="Open Sans Light"/>
              </a:rPr>
              <a:t>, y</a:t>
            </a:r>
            <a:r>
              <a:rPr lang="en" sz="1200" baseline="30000" dirty="0">
                <a:latin typeface="Open Sans Light"/>
                <a:ea typeface="Open Sans Light"/>
                <a:cs typeface="Open Sans Light"/>
                <a:sym typeface="Open Sans Light"/>
              </a:rPr>
              <a:t>(3)</a:t>
            </a:r>
            <a:r>
              <a:rPr lang="en" sz="1200" dirty="0">
                <a:latin typeface="Open Sans Light"/>
                <a:ea typeface="Open Sans Light"/>
                <a:cs typeface="Open Sans Light"/>
                <a:sym typeface="Open Sans Light"/>
              </a:rPr>
              <a:t>, … , y</a:t>
            </a:r>
            <a:r>
              <a:rPr lang="en" sz="1200" baseline="30000" dirty="0">
                <a:latin typeface="Open Sans Light"/>
                <a:ea typeface="Open Sans Light"/>
                <a:cs typeface="Open Sans Light"/>
                <a:sym typeface="Open Sans Light"/>
              </a:rPr>
              <a:t>(8)</a:t>
            </a:r>
            <a:r>
              <a:rPr lang="en" sz="1200" dirty="0">
                <a:latin typeface="Open Sans Light"/>
                <a:ea typeface="Open Sans Light"/>
                <a:cs typeface="Open Sans Light"/>
                <a:sym typeface="Open Sans Light"/>
              </a:rPr>
              <a:t>}</a:t>
            </a:r>
            <a:endParaRPr sz="1200" dirty="0">
              <a:latin typeface="Open Sans Light"/>
              <a:ea typeface="Open Sans Light"/>
              <a:cs typeface="Open Sans Light"/>
              <a:sym typeface="Open Sans Light"/>
            </a:endParaRPr>
          </a:p>
          <a:p>
            <a:pPr marL="0" lvl="0" indent="0" algn="l" rtl="0">
              <a:lnSpc>
                <a:spcPct val="115000"/>
              </a:lnSpc>
              <a:spcBef>
                <a:spcPts val="0"/>
              </a:spcBef>
              <a:spcAft>
                <a:spcPts val="0"/>
              </a:spcAft>
              <a:buNone/>
            </a:pPr>
            <a:r>
              <a:rPr lang="en" sz="1200" i="1" dirty="0">
                <a:latin typeface="Open Sans Light"/>
                <a:ea typeface="Open Sans Light"/>
                <a:cs typeface="Open Sans Light"/>
                <a:sym typeface="Open Sans Light"/>
              </a:rPr>
              <a:t>n</a:t>
            </a:r>
            <a:r>
              <a:rPr lang="en" sz="1200" dirty="0">
                <a:latin typeface="Open Sans Light"/>
                <a:ea typeface="Open Sans Light"/>
                <a:cs typeface="Open Sans Light"/>
                <a:sym typeface="Open Sans Light"/>
              </a:rPr>
              <a:t> = 8, number of data points</a:t>
            </a:r>
            <a:endParaRPr sz="1200" dirty="0">
              <a:latin typeface="Open Sans Light"/>
              <a:ea typeface="Open Sans Light"/>
              <a:cs typeface="Open Sans Light"/>
              <a:sym typeface="Open Sans Light"/>
            </a:endParaRPr>
          </a:p>
          <a:p>
            <a:pPr marL="0" lvl="0" indent="0" algn="l" rtl="0">
              <a:lnSpc>
                <a:spcPct val="115000"/>
              </a:lnSpc>
              <a:spcBef>
                <a:spcPts val="0"/>
              </a:spcBef>
              <a:spcAft>
                <a:spcPts val="0"/>
              </a:spcAft>
              <a:buNone/>
            </a:pPr>
            <a:r>
              <a:rPr lang="en" sz="1200" dirty="0">
                <a:latin typeface="Open Sans Light"/>
                <a:ea typeface="Open Sans Light"/>
                <a:cs typeface="Open Sans Light"/>
                <a:sym typeface="Open Sans Light"/>
              </a:rPr>
              <a:t>d = 1, dimensionality of input</a:t>
            </a:r>
            <a:endParaRPr sz="1200" dirty="0">
              <a:latin typeface="Open Sans Light"/>
              <a:ea typeface="Open Sans Light"/>
              <a:cs typeface="Open Sans Light"/>
              <a:sym typeface="Open Sans Light"/>
            </a:endParaRPr>
          </a:p>
          <a:p>
            <a:pPr marL="0" lvl="0" indent="0" algn="l" rtl="0">
              <a:lnSpc>
                <a:spcPct val="115000"/>
              </a:lnSpc>
              <a:spcBef>
                <a:spcPts val="0"/>
              </a:spcBef>
              <a:spcAft>
                <a:spcPts val="0"/>
              </a:spcAft>
              <a:buNone/>
            </a:pPr>
            <a:r>
              <a:rPr lang="en" sz="1200" dirty="0">
                <a:latin typeface="Open Sans Light"/>
                <a:ea typeface="Open Sans Light"/>
                <a:cs typeface="Open Sans Light"/>
                <a:sym typeface="Open Sans Light"/>
              </a:rPr>
              <a:t>The only feature we have here is x</a:t>
            </a:r>
            <a:r>
              <a:rPr lang="en" sz="1200" baseline="-25000" dirty="0">
                <a:latin typeface="Open Sans Light"/>
                <a:ea typeface="Open Sans Light"/>
                <a:cs typeface="Open Sans Light"/>
                <a:sym typeface="Open Sans Light"/>
              </a:rPr>
              <a:t>1</a:t>
            </a:r>
            <a:r>
              <a:rPr lang="en" sz="1200" dirty="0">
                <a:latin typeface="Open Sans Light"/>
                <a:ea typeface="Open Sans Light"/>
                <a:cs typeface="Open Sans Light"/>
                <a:sym typeface="Open Sans Light"/>
              </a:rPr>
              <a:t>, and it contains 8 data points</a:t>
            </a:r>
            <a:endParaRPr sz="1200" dirty="0">
              <a:latin typeface="Open Sans Light"/>
              <a:ea typeface="Open Sans Light"/>
              <a:cs typeface="Open Sans Light"/>
              <a:sym typeface="Open Sans Light"/>
            </a:endParaRPr>
          </a:p>
        </p:txBody>
      </p:sp>
      <p:sp>
        <p:nvSpPr>
          <p:cNvPr id="151" name="Google Shape;151;p20"/>
          <p:cNvSpPr txBox="1"/>
          <p:nvPr/>
        </p:nvSpPr>
        <p:spPr>
          <a:xfrm>
            <a:off x="6066924" y="3243218"/>
            <a:ext cx="1999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Open Sans Light"/>
                <a:ea typeface="Open Sans Light"/>
                <a:cs typeface="Open Sans Light"/>
                <a:sym typeface="Open Sans Light"/>
              </a:rPr>
              <a:t>Data in a </a:t>
            </a:r>
            <a:r>
              <a:rPr lang="en" sz="1200">
                <a:latin typeface="Courier New"/>
                <a:ea typeface="Open Sans" panose="020B0606030504020204" pitchFamily="34" charset="0"/>
                <a:cs typeface="Courier New"/>
                <a:sym typeface="Courier New"/>
              </a:rPr>
              <a:t>txt</a:t>
            </a:r>
            <a:r>
              <a:rPr lang="en" sz="1200">
                <a:latin typeface="Open Sans Light"/>
                <a:ea typeface="Open Sans Light"/>
                <a:cs typeface="Open Sans Light"/>
                <a:sym typeface="Open Sans Light"/>
              </a:rPr>
              <a:t> file. This is what a typical file might look like</a:t>
            </a:r>
            <a:endParaRPr sz="1200">
              <a:latin typeface="Open Sans Light"/>
              <a:ea typeface="Open Sans Light"/>
              <a:cs typeface="Open Sans Light"/>
              <a:sym typeface="Open Sans Light"/>
            </a:endParaRPr>
          </a:p>
        </p:txBody>
      </p:sp>
      <p:grpSp>
        <p:nvGrpSpPr>
          <p:cNvPr id="3" name="Group 2">
            <a:extLst>
              <a:ext uri="{FF2B5EF4-FFF2-40B4-BE49-F238E27FC236}">
                <a16:creationId xmlns:a16="http://schemas.microsoft.com/office/drawing/2014/main" id="{887D488B-771F-3819-6062-D37738CBD24F}"/>
              </a:ext>
            </a:extLst>
          </p:cNvPr>
          <p:cNvGrpSpPr/>
          <p:nvPr/>
        </p:nvGrpSpPr>
        <p:grpSpPr>
          <a:xfrm>
            <a:off x="3795475" y="1284802"/>
            <a:ext cx="1741894" cy="2416168"/>
            <a:chOff x="3795475" y="1284802"/>
            <a:chExt cx="1741894" cy="2416168"/>
          </a:xfrm>
        </p:grpSpPr>
        <p:pic>
          <p:nvPicPr>
            <p:cNvPr id="149" name="Google Shape;149;p20"/>
            <p:cNvPicPr preferRelativeResize="0"/>
            <p:nvPr/>
          </p:nvPicPr>
          <p:blipFill>
            <a:blip r:embed="rId5">
              <a:alphaModFix/>
            </a:blip>
            <a:stretch>
              <a:fillRect/>
            </a:stretch>
          </p:blipFill>
          <p:spPr>
            <a:xfrm>
              <a:off x="4129944" y="1983564"/>
              <a:ext cx="884112" cy="787066"/>
            </a:xfrm>
            <a:prstGeom prst="rect">
              <a:avLst/>
            </a:prstGeom>
            <a:noFill/>
            <a:ln>
              <a:noFill/>
            </a:ln>
          </p:spPr>
        </p:pic>
        <p:sp>
          <p:nvSpPr>
            <p:cNvPr id="2" name="TextBox 1">
              <a:extLst>
                <a:ext uri="{FF2B5EF4-FFF2-40B4-BE49-F238E27FC236}">
                  <a16:creationId xmlns:a16="http://schemas.microsoft.com/office/drawing/2014/main" id="{417F9809-E940-A5B7-D284-DA84F372F6CD}"/>
                </a:ext>
              </a:extLst>
            </p:cNvPr>
            <p:cNvSpPr txBox="1"/>
            <p:nvPr/>
          </p:nvSpPr>
          <p:spPr>
            <a:xfrm>
              <a:off x="3984319" y="3393193"/>
              <a:ext cx="1553050" cy="307777"/>
            </a:xfrm>
            <a:prstGeom prst="rect">
              <a:avLst/>
            </a:prstGeom>
            <a:noFill/>
          </p:spPr>
          <p:txBody>
            <a:bodyPr wrap="square" rtlCol="0">
              <a:spAutoFit/>
            </a:bodyPr>
            <a:lstStyle/>
            <a:p>
              <a:r>
                <a:rPr lang="en-US" sz="1200" dirty="0">
                  <a:latin typeface="Open Sans Light"/>
                  <a:ea typeface="Open Sans Light"/>
                  <a:cs typeface="Open Sans Light"/>
                </a:rPr>
                <a:t>Dimension</a:t>
              </a:r>
              <a:r>
                <a:rPr lang="en-US" dirty="0"/>
                <a:t> </a:t>
              </a:r>
              <a:r>
                <a:rPr lang="en-US" sz="1200" dirty="0">
                  <a:latin typeface="Open Sans Light"/>
                  <a:ea typeface="Open Sans Light"/>
                  <a:cs typeface="Open Sans Light"/>
                </a:rPr>
                <a:t>index</a:t>
              </a:r>
            </a:p>
          </p:txBody>
        </p:sp>
        <p:cxnSp>
          <p:nvCxnSpPr>
            <p:cNvPr id="4" name="Straight Arrow Connector 3">
              <a:extLst>
                <a:ext uri="{FF2B5EF4-FFF2-40B4-BE49-F238E27FC236}">
                  <a16:creationId xmlns:a16="http://schemas.microsoft.com/office/drawing/2014/main" id="{6EC06CB0-785C-3C97-24A9-089C05AD53A5}"/>
                </a:ext>
              </a:extLst>
            </p:cNvPr>
            <p:cNvCxnSpPr>
              <a:cxnSpLocks/>
              <a:stCxn id="149" idx="2"/>
              <a:endCxn id="2" idx="0"/>
            </p:cNvCxnSpPr>
            <p:nvPr/>
          </p:nvCxnSpPr>
          <p:spPr>
            <a:xfrm>
              <a:off x="4572000" y="2770630"/>
              <a:ext cx="188844" cy="622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6C40942-DBFC-2988-4FE3-DA59EE92B4D0}"/>
                </a:ext>
              </a:extLst>
            </p:cNvPr>
            <p:cNvSpPr txBox="1"/>
            <p:nvPr/>
          </p:nvSpPr>
          <p:spPr>
            <a:xfrm>
              <a:off x="3795475" y="1284802"/>
              <a:ext cx="1553050" cy="276999"/>
            </a:xfrm>
            <a:prstGeom prst="rect">
              <a:avLst/>
            </a:prstGeom>
            <a:noFill/>
          </p:spPr>
          <p:txBody>
            <a:bodyPr wrap="square" rtlCol="0">
              <a:spAutoFit/>
            </a:bodyPr>
            <a:lstStyle/>
            <a:p>
              <a:r>
                <a:rPr lang="en-US" sz="1200" dirty="0">
                  <a:latin typeface="Open Sans Light"/>
                  <a:ea typeface="Open Sans Light"/>
                  <a:cs typeface="Open Sans Light"/>
                </a:rPr>
                <a:t>Data point index</a:t>
              </a:r>
            </a:p>
          </p:txBody>
        </p:sp>
        <p:cxnSp>
          <p:nvCxnSpPr>
            <p:cNvPr id="7" name="Straight Arrow Connector 6">
              <a:extLst>
                <a:ext uri="{FF2B5EF4-FFF2-40B4-BE49-F238E27FC236}">
                  <a16:creationId xmlns:a16="http://schemas.microsoft.com/office/drawing/2014/main" id="{A4D5F2AA-099A-5575-3261-E79C824A559B}"/>
                </a:ext>
              </a:extLst>
            </p:cNvPr>
            <p:cNvCxnSpPr>
              <a:cxnSpLocks/>
              <a:endCxn id="5" idx="2"/>
            </p:cNvCxnSpPr>
            <p:nvPr/>
          </p:nvCxnSpPr>
          <p:spPr>
            <a:xfrm flipH="1" flipV="1">
              <a:off x="4572000" y="1561801"/>
              <a:ext cx="104126" cy="571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Approach</a:t>
            </a:r>
            <a:endParaRPr/>
          </a:p>
        </p:txBody>
      </p:sp>
      <p:sp>
        <p:nvSpPr>
          <p:cNvPr id="157" name="Google Shape;157;p21"/>
          <p:cNvSpPr txBox="1">
            <a:spLocks noGrp="1"/>
          </p:cNvSpPr>
          <p:nvPr>
            <p:ph type="body" idx="1"/>
          </p:nvPr>
        </p:nvSpPr>
        <p:spPr>
          <a:xfrm>
            <a:off x="457199" y="914400"/>
            <a:ext cx="8358809" cy="3429000"/>
          </a:xfrm>
          <a:prstGeom prst="rect">
            <a:avLst/>
          </a:prstGeom>
        </p:spPr>
        <p:txBody>
          <a:bodyPr spcFirstLastPara="1" wrap="square" lIns="0" tIns="0" rIns="0" bIns="0" anchor="t" anchorCtr="0">
            <a:noAutofit/>
          </a:bodyPr>
          <a:lstStyle/>
          <a:p>
            <a:pPr marL="495300" lvl="0" indent="-342900" algn="l" rtl="0">
              <a:spcBef>
                <a:spcPts val="0"/>
              </a:spcBef>
              <a:spcAft>
                <a:spcPts val="0"/>
              </a:spcAft>
              <a:buSzPts val="1200"/>
              <a:buFont typeface="+mj-lt"/>
              <a:buAutoNum type="arabicPeriod"/>
            </a:pPr>
            <a:r>
              <a:rPr lang="en" sz="2000" dirty="0"/>
              <a:t>Pick the form of the function to be regressed (fitted) → </a:t>
            </a:r>
            <a:r>
              <a:rPr lang="en" sz="2000" dirty="0" err="1"/>
              <a:t>ŷ</a:t>
            </a:r>
            <a:endParaRPr lang="en" sz="2000" dirty="0"/>
          </a:p>
          <a:p>
            <a:pPr marL="495300" indent="-342900">
              <a:buSzPts val="1200"/>
              <a:buFont typeface="+mj-lt"/>
              <a:buAutoNum type="arabicPeriod"/>
            </a:pPr>
            <a:r>
              <a:rPr lang="en-US" sz="2000" dirty="0"/>
              <a:t>Write out all the equations </a:t>
            </a:r>
          </a:p>
          <a:p>
            <a:pPr marL="495300" indent="-342900">
              <a:buSzPts val="1200"/>
              <a:buFont typeface="+mj-lt"/>
              <a:buAutoNum type="arabicPeriod"/>
            </a:pPr>
            <a:r>
              <a:rPr lang="en-US" sz="2000" dirty="0"/>
              <a:t>Establish an objective function to minimize</a:t>
            </a:r>
          </a:p>
          <a:p>
            <a:pPr marL="495300" indent="-342900">
              <a:buSzPts val="1200"/>
              <a:buFont typeface="+mj-lt"/>
              <a:buAutoNum type="arabicPeriod"/>
            </a:pPr>
            <a:r>
              <a:rPr lang="en-US" sz="2000" dirty="0"/>
              <a:t>Solve the minimization problem to optimize </a:t>
            </a:r>
            <a:r>
              <a:rPr lang="en-US" sz="2000" i="1" dirty="0"/>
              <a:t>w</a:t>
            </a:r>
            <a:endParaRPr lang="en-US" sz="2000" dirty="0"/>
          </a:p>
          <a:p>
            <a:pPr indent="-304800">
              <a:buSzPts val="1200"/>
              <a:buFont typeface="Open Sans Light"/>
              <a:buAutoNum type="arabicParenBoth"/>
            </a:pPr>
            <a:endParaRPr lang="en-US" sz="2000" dirty="0"/>
          </a:p>
          <a:p>
            <a:pPr indent="-304800">
              <a:buSzPts val="1200"/>
              <a:buFont typeface="Open Sans Light"/>
              <a:buAutoNum type="arabicParenBoth"/>
            </a:pPr>
            <a:endParaRPr lang="en-US" sz="2000" dirty="0"/>
          </a:p>
          <a:p>
            <a:pPr marL="457200" lvl="0" indent="-304800" algn="l" rtl="0">
              <a:spcBef>
                <a:spcPts val="0"/>
              </a:spcBef>
              <a:spcAft>
                <a:spcPts val="0"/>
              </a:spcAft>
              <a:buSzPts val="1200"/>
              <a:buAutoNum type="arabicParenBoth"/>
            </a:pPr>
            <a:endParaRPr sz="2000" dirty="0"/>
          </a:p>
          <a:p>
            <a:pPr marL="457200" lvl="0" indent="-304800" algn="l" rtl="0">
              <a:spcBef>
                <a:spcPts val="0"/>
              </a:spcBef>
              <a:spcAft>
                <a:spcPts val="0"/>
              </a:spcAft>
              <a:buSzPts val="1200"/>
              <a:buChar char="●"/>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457200" y="274320"/>
            <a:ext cx="8229600" cy="4353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Approach</a:t>
            </a:r>
            <a:endParaRPr/>
          </a:p>
        </p:txBody>
      </p:sp>
      <p:sp>
        <p:nvSpPr>
          <p:cNvPr id="157" name="Google Shape;157;p21"/>
          <p:cNvSpPr txBox="1">
            <a:spLocks noGrp="1"/>
          </p:cNvSpPr>
          <p:nvPr>
            <p:ph type="body" idx="1"/>
          </p:nvPr>
        </p:nvSpPr>
        <p:spPr>
          <a:xfrm>
            <a:off x="457200" y="914400"/>
            <a:ext cx="8229600" cy="3429000"/>
          </a:xfrm>
          <a:prstGeom prst="rect">
            <a:avLst/>
          </a:prstGeom>
        </p:spPr>
        <p:txBody>
          <a:bodyPr spcFirstLastPara="1" wrap="square" lIns="0" tIns="0" rIns="0" bIns="0" anchor="t" anchorCtr="0">
            <a:noAutofit/>
          </a:bodyPr>
          <a:lstStyle/>
          <a:p>
            <a:pPr marL="457200" lvl="0" indent="-304800" algn="l" rtl="0">
              <a:spcBef>
                <a:spcPts val="0"/>
              </a:spcBef>
              <a:spcAft>
                <a:spcPts val="0"/>
              </a:spcAft>
              <a:buSzPts val="1200"/>
              <a:buAutoNum type="arabicParenBoth"/>
            </a:pPr>
            <a:r>
              <a:rPr lang="en" sz="1200" dirty="0"/>
              <a:t>Pick the form of the function to be regressed (fitted) → </a:t>
            </a:r>
            <a:r>
              <a:rPr lang="en" sz="1200" dirty="0" err="1"/>
              <a:t>ŷ</a:t>
            </a:r>
            <a:endParaRPr sz="1200" dirty="0"/>
          </a:p>
          <a:p>
            <a:pPr marL="457200" lvl="0" indent="-304800" algn="l" rtl="0">
              <a:spcBef>
                <a:spcPts val="0"/>
              </a:spcBef>
              <a:spcAft>
                <a:spcPts val="0"/>
              </a:spcAft>
              <a:buSzPts val="1200"/>
              <a:buChar char="●"/>
            </a:pPr>
            <a:r>
              <a:rPr lang="en" sz="1200" dirty="0"/>
              <a:t>Let’s use a 3rd order polynomial (cubic) function for </a:t>
            </a:r>
            <a:r>
              <a:rPr lang="en" sz="1200" dirty="0" err="1"/>
              <a:t>ŷ</a:t>
            </a:r>
            <a:br>
              <a:rPr lang="en" sz="1200" dirty="0"/>
            </a:br>
            <a:br>
              <a:rPr lang="en" sz="1200" dirty="0"/>
            </a:br>
            <a:endParaRPr sz="1200" dirty="0"/>
          </a:p>
          <a:p>
            <a:pPr marL="457200" lvl="0" indent="-304800" algn="l" rtl="0">
              <a:spcBef>
                <a:spcPts val="0"/>
              </a:spcBef>
              <a:spcAft>
                <a:spcPts val="0"/>
              </a:spcAft>
              <a:buSzPts val="1200"/>
              <a:buChar char="●"/>
            </a:pPr>
            <a:r>
              <a:rPr lang="en" sz="1200" dirty="0">
                <a:solidFill>
                  <a:srgbClr val="FF0000"/>
                </a:solidFill>
              </a:rPr>
              <a:t>Unknowns:</a:t>
            </a:r>
            <a:r>
              <a:rPr lang="en" sz="1200" dirty="0"/>
              <a:t> Model parameters. </a:t>
            </a:r>
            <a:r>
              <a:rPr lang="en" sz="1200" dirty="0">
                <a:solidFill>
                  <a:srgbClr val="FF0000"/>
                </a:solidFill>
              </a:rPr>
              <a:t>w = {w</a:t>
            </a:r>
            <a:r>
              <a:rPr lang="en" sz="1200" baseline="-25000" dirty="0">
                <a:solidFill>
                  <a:srgbClr val="FF0000"/>
                </a:solidFill>
              </a:rPr>
              <a:t>1</a:t>
            </a:r>
            <a:r>
              <a:rPr lang="en" sz="1200" dirty="0">
                <a:solidFill>
                  <a:srgbClr val="FF0000"/>
                </a:solidFill>
              </a:rPr>
              <a:t>, w</a:t>
            </a:r>
            <a:r>
              <a:rPr lang="en" sz="1200" baseline="-25000" dirty="0">
                <a:solidFill>
                  <a:srgbClr val="FF0000"/>
                </a:solidFill>
              </a:rPr>
              <a:t>2</a:t>
            </a:r>
            <a:r>
              <a:rPr lang="en" sz="1200" dirty="0">
                <a:solidFill>
                  <a:srgbClr val="FF0000"/>
                </a:solidFill>
              </a:rPr>
              <a:t>, w</a:t>
            </a:r>
            <a:r>
              <a:rPr lang="en" sz="1200" baseline="-25000" dirty="0">
                <a:solidFill>
                  <a:srgbClr val="FF0000"/>
                </a:solidFill>
              </a:rPr>
              <a:t>3</a:t>
            </a:r>
            <a:r>
              <a:rPr lang="en" sz="1200" dirty="0">
                <a:solidFill>
                  <a:srgbClr val="FF0000"/>
                </a:solidFill>
              </a:rPr>
              <a:t>, w</a:t>
            </a:r>
            <a:r>
              <a:rPr lang="en" sz="1200" baseline="-25000" dirty="0">
                <a:solidFill>
                  <a:srgbClr val="FF0000"/>
                </a:solidFill>
              </a:rPr>
              <a:t>4</a:t>
            </a:r>
            <a:r>
              <a:rPr lang="en" sz="1200" dirty="0">
                <a:solidFill>
                  <a:srgbClr val="FF0000"/>
                </a:solidFill>
              </a:rPr>
              <a:t>}</a:t>
            </a:r>
            <a:r>
              <a:rPr lang="en" sz="1200" dirty="0"/>
              <a:t>. We need to find these.</a:t>
            </a:r>
            <a:endParaRPr sz="1200" dirty="0"/>
          </a:p>
          <a:p>
            <a:pPr marL="457200" lvl="0" indent="-304800" algn="l" rtl="0">
              <a:spcBef>
                <a:spcPts val="0"/>
              </a:spcBef>
              <a:spcAft>
                <a:spcPts val="0"/>
              </a:spcAft>
              <a:buSzPts val="1200"/>
              <a:buChar char="●"/>
            </a:pPr>
            <a:r>
              <a:rPr lang="en" sz="1200" dirty="0">
                <a:solidFill>
                  <a:srgbClr val="0000FF"/>
                </a:solidFill>
              </a:rPr>
              <a:t>Knowns:</a:t>
            </a:r>
            <a:r>
              <a:rPr lang="en" sz="1200" dirty="0"/>
              <a:t> Features. There is one original feature:  </a:t>
            </a:r>
            <a:r>
              <a:rPr lang="en" sz="1200" dirty="0">
                <a:solidFill>
                  <a:srgbClr val="0000FF"/>
                </a:solidFill>
              </a:rPr>
              <a:t>x</a:t>
            </a:r>
            <a:r>
              <a:rPr lang="en" sz="1200" baseline="-25000" dirty="0">
                <a:solidFill>
                  <a:srgbClr val="0000FF"/>
                </a:solidFill>
              </a:rPr>
              <a:t>1</a:t>
            </a:r>
            <a:r>
              <a:rPr lang="en" sz="1200" dirty="0"/>
              <a:t> but using what is called </a:t>
            </a:r>
            <a:r>
              <a:rPr lang="en" sz="1200" i="1" dirty="0"/>
              <a:t>feature expansion</a:t>
            </a:r>
            <a:r>
              <a:rPr lang="en" sz="1200" dirty="0"/>
              <a:t>, our model is additionally using three new features {</a:t>
            </a:r>
            <a:r>
              <a:rPr lang="en" sz="1200" dirty="0">
                <a:solidFill>
                  <a:srgbClr val="0000FF"/>
                </a:solidFill>
              </a:rPr>
              <a:t>x</a:t>
            </a:r>
            <a:r>
              <a:rPr lang="en" sz="1200" baseline="-25000" dirty="0">
                <a:solidFill>
                  <a:srgbClr val="0000FF"/>
                </a:solidFill>
              </a:rPr>
              <a:t>1</a:t>
            </a:r>
            <a:r>
              <a:rPr lang="en" sz="1200" baseline="30000" dirty="0">
                <a:solidFill>
                  <a:srgbClr val="0000FF"/>
                </a:solidFill>
              </a:rPr>
              <a:t>3</a:t>
            </a:r>
            <a:r>
              <a:rPr lang="en" sz="1200" dirty="0">
                <a:solidFill>
                  <a:srgbClr val="0000FF"/>
                </a:solidFill>
              </a:rPr>
              <a:t>, x</a:t>
            </a:r>
            <a:r>
              <a:rPr lang="en" sz="1200" baseline="-25000" dirty="0">
                <a:solidFill>
                  <a:srgbClr val="0000FF"/>
                </a:solidFill>
              </a:rPr>
              <a:t>1</a:t>
            </a:r>
            <a:r>
              <a:rPr lang="en" sz="1200" baseline="30000" dirty="0">
                <a:solidFill>
                  <a:srgbClr val="0000FF"/>
                </a:solidFill>
              </a:rPr>
              <a:t>2</a:t>
            </a:r>
            <a:r>
              <a:rPr lang="en" sz="1200" dirty="0">
                <a:solidFill>
                  <a:srgbClr val="0000FF"/>
                </a:solidFill>
              </a:rPr>
              <a:t>,1</a:t>
            </a:r>
            <a:r>
              <a:rPr lang="en" sz="1200" dirty="0"/>
              <a:t>}. These are generally non-linear variants of the original feature(s).  When all is said and done, we have  4 total features: {</a:t>
            </a:r>
            <a:r>
              <a:rPr lang="en" sz="1200" dirty="0">
                <a:solidFill>
                  <a:srgbClr val="0000FF"/>
                </a:solidFill>
              </a:rPr>
              <a:t>x</a:t>
            </a:r>
            <a:r>
              <a:rPr lang="en" sz="1200" baseline="-25000" dirty="0">
                <a:solidFill>
                  <a:srgbClr val="0000FF"/>
                </a:solidFill>
              </a:rPr>
              <a:t>1</a:t>
            </a:r>
            <a:r>
              <a:rPr lang="en" sz="1200" baseline="30000" dirty="0">
                <a:solidFill>
                  <a:srgbClr val="0000FF"/>
                </a:solidFill>
              </a:rPr>
              <a:t>3</a:t>
            </a:r>
            <a:r>
              <a:rPr lang="en" sz="1200" dirty="0">
                <a:solidFill>
                  <a:srgbClr val="0000FF"/>
                </a:solidFill>
              </a:rPr>
              <a:t>, x</a:t>
            </a:r>
            <a:r>
              <a:rPr lang="en" sz="1200" baseline="-25000" dirty="0">
                <a:solidFill>
                  <a:srgbClr val="0000FF"/>
                </a:solidFill>
              </a:rPr>
              <a:t>1</a:t>
            </a:r>
            <a:r>
              <a:rPr lang="en" sz="1200" baseline="30000" dirty="0">
                <a:solidFill>
                  <a:srgbClr val="0000FF"/>
                </a:solidFill>
              </a:rPr>
              <a:t>2</a:t>
            </a:r>
            <a:r>
              <a:rPr lang="en" sz="1200" dirty="0">
                <a:solidFill>
                  <a:srgbClr val="0000FF"/>
                </a:solidFill>
              </a:rPr>
              <a:t>, x</a:t>
            </a:r>
            <a:r>
              <a:rPr lang="en" sz="1200" baseline="-25000" dirty="0">
                <a:solidFill>
                  <a:srgbClr val="0000FF"/>
                </a:solidFill>
              </a:rPr>
              <a:t>1</a:t>
            </a:r>
            <a:r>
              <a:rPr lang="en" sz="1200" dirty="0">
                <a:solidFill>
                  <a:srgbClr val="0000FF"/>
                </a:solidFill>
              </a:rPr>
              <a:t>, 1</a:t>
            </a:r>
            <a:r>
              <a:rPr lang="en" sz="1200" dirty="0"/>
              <a:t>}. Everything about these is known/computable from the data given to us.</a:t>
            </a:r>
            <a:endParaRPr sz="1200" dirty="0"/>
          </a:p>
          <a:p>
            <a:pPr marL="457200" lvl="0" indent="-304800" algn="l" rtl="0">
              <a:spcBef>
                <a:spcPts val="0"/>
              </a:spcBef>
              <a:spcAft>
                <a:spcPts val="0"/>
              </a:spcAft>
              <a:buSzPts val="1200"/>
              <a:buChar char="●"/>
            </a:pPr>
            <a:r>
              <a:rPr lang="en" sz="1200" dirty="0"/>
              <a:t>Important note: In LLS, </a:t>
            </a:r>
            <a:r>
              <a:rPr lang="en" sz="1200" dirty="0" err="1"/>
              <a:t>ŷ</a:t>
            </a:r>
            <a:r>
              <a:rPr lang="en" sz="1200" dirty="0"/>
              <a:t> will always be a linear function of the unknown parameters </a:t>
            </a:r>
            <a:r>
              <a:rPr lang="en" sz="1200" i="1" dirty="0"/>
              <a:t>w</a:t>
            </a:r>
            <a:r>
              <a:rPr lang="en" sz="1200" dirty="0"/>
              <a:t>. This is why it is called linear least squares regression, regardless of the form of the function we use (linear, quadratic, cubic, sin etc.)</a:t>
            </a:r>
            <a:endParaRPr sz="1200" dirty="0"/>
          </a:p>
          <a:p>
            <a:pPr marL="457200" lvl="0" indent="-304800" algn="l" rtl="0">
              <a:spcBef>
                <a:spcPts val="0"/>
              </a:spcBef>
              <a:spcAft>
                <a:spcPts val="0"/>
              </a:spcAft>
              <a:buSzPts val="1200"/>
              <a:buChar char="●"/>
            </a:pPr>
            <a:r>
              <a:rPr lang="en" sz="1200" dirty="0"/>
              <a:t>We could have chosen a different model:</a:t>
            </a:r>
            <a:endParaRPr sz="1200" dirty="0"/>
          </a:p>
          <a:p>
            <a:pPr marL="0" lvl="0" indent="0" algn="l" rtl="0">
              <a:spcBef>
                <a:spcPts val="0"/>
              </a:spcBef>
              <a:spcAft>
                <a:spcPts val="0"/>
              </a:spcAft>
              <a:buNone/>
            </a:pPr>
            <a:br>
              <a:rPr lang="en" sz="1200" dirty="0"/>
            </a:br>
            <a:endParaRPr sz="1200" dirty="0"/>
          </a:p>
          <a:p>
            <a:pPr marL="457200" lvl="0" indent="0" algn="l" rtl="0">
              <a:spcBef>
                <a:spcPts val="0"/>
              </a:spcBef>
              <a:spcAft>
                <a:spcPts val="0"/>
              </a:spcAft>
              <a:buNone/>
            </a:pPr>
            <a:r>
              <a:rPr lang="en" sz="1200" dirty="0"/>
              <a:t>Note: this model is still linear in </a:t>
            </a:r>
            <a:r>
              <a:rPr lang="en" sz="1200" i="1" dirty="0"/>
              <a:t>w</a:t>
            </a:r>
            <a:r>
              <a:rPr lang="en" sz="1200" dirty="0"/>
              <a:t>. It has three parameters </a:t>
            </a:r>
            <a:r>
              <a:rPr lang="en" sz="1200" dirty="0">
                <a:solidFill>
                  <a:srgbClr val="FF0000"/>
                </a:solidFill>
              </a:rPr>
              <a:t>{w</a:t>
            </a:r>
            <a:r>
              <a:rPr lang="en" sz="1200" baseline="-25000" dirty="0">
                <a:solidFill>
                  <a:srgbClr val="FF0000"/>
                </a:solidFill>
              </a:rPr>
              <a:t>1</a:t>
            </a:r>
            <a:r>
              <a:rPr lang="en" sz="1200" dirty="0">
                <a:solidFill>
                  <a:srgbClr val="FF0000"/>
                </a:solidFill>
              </a:rPr>
              <a:t>, w</a:t>
            </a:r>
            <a:r>
              <a:rPr lang="en" sz="1200" baseline="-25000" dirty="0">
                <a:solidFill>
                  <a:srgbClr val="FF0000"/>
                </a:solidFill>
              </a:rPr>
              <a:t>2</a:t>
            </a:r>
            <a:r>
              <a:rPr lang="en" sz="1200" dirty="0">
                <a:solidFill>
                  <a:srgbClr val="FF0000"/>
                </a:solidFill>
              </a:rPr>
              <a:t>, w</a:t>
            </a:r>
            <a:r>
              <a:rPr lang="en" sz="1200" baseline="-25000" dirty="0">
                <a:solidFill>
                  <a:srgbClr val="FF0000"/>
                </a:solidFill>
              </a:rPr>
              <a:t>3</a:t>
            </a:r>
            <a:r>
              <a:rPr lang="en" sz="1200" dirty="0">
                <a:solidFill>
                  <a:srgbClr val="FF0000"/>
                </a:solidFill>
              </a:rPr>
              <a:t>}</a:t>
            </a:r>
            <a:r>
              <a:rPr lang="en" sz="1200" dirty="0"/>
              <a:t> to be computed. It has three total features </a:t>
            </a:r>
            <a:r>
              <a:rPr lang="en" sz="1200" dirty="0">
                <a:solidFill>
                  <a:srgbClr val="0000FF"/>
                </a:solidFill>
              </a:rPr>
              <a:t>{sin(3.1x</a:t>
            </a:r>
            <a:r>
              <a:rPr lang="en" sz="1200" baseline="-25000" dirty="0">
                <a:solidFill>
                  <a:srgbClr val="0000FF"/>
                </a:solidFill>
              </a:rPr>
              <a:t>1</a:t>
            </a:r>
            <a:r>
              <a:rPr lang="en" sz="1200" dirty="0">
                <a:solidFill>
                  <a:srgbClr val="0000FF"/>
                </a:solidFill>
              </a:rPr>
              <a:t>), cos(4.2x</a:t>
            </a:r>
            <a:r>
              <a:rPr lang="en" sz="1200" baseline="-25000" dirty="0">
                <a:solidFill>
                  <a:srgbClr val="0000FF"/>
                </a:solidFill>
              </a:rPr>
              <a:t>1</a:t>
            </a:r>
            <a:r>
              <a:rPr lang="en" sz="1200" dirty="0">
                <a:solidFill>
                  <a:srgbClr val="0000FF"/>
                </a:solidFill>
              </a:rPr>
              <a:t>), 1}</a:t>
            </a:r>
            <a:r>
              <a:rPr lang="en" sz="1200" dirty="0"/>
              <a:t>, expanded from the original single feature </a:t>
            </a:r>
            <a:r>
              <a:rPr lang="en" sz="1200" dirty="0">
                <a:solidFill>
                  <a:srgbClr val="0000FF"/>
                </a:solidFill>
              </a:rPr>
              <a:t>x</a:t>
            </a:r>
            <a:r>
              <a:rPr lang="en" sz="1200" baseline="-25000" dirty="0">
                <a:solidFill>
                  <a:srgbClr val="0000FF"/>
                </a:solidFill>
              </a:rPr>
              <a:t>1</a:t>
            </a:r>
            <a:r>
              <a:rPr lang="en" sz="1200" dirty="0"/>
              <a:t>. </a:t>
            </a:r>
            <a:endParaRPr sz="1200" dirty="0"/>
          </a:p>
          <a:p>
            <a:pPr marL="457200" lvl="0" indent="-304800" algn="l" rtl="0">
              <a:spcBef>
                <a:spcPts val="0"/>
              </a:spcBef>
              <a:spcAft>
                <a:spcPts val="0"/>
              </a:spcAft>
              <a:buSzPts val="1200"/>
              <a:buChar char="●"/>
            </a:pPr>
            <a:r>
              <a:rPr lang="en" sz="1200" dirty="0"/>
              <a:t>In general, domain experts may need to help with the choice of the fitted function.</a:t>
            </a:r>
            <a:endParaRPr sz="1200" dirty="0"/>
          </a:p>
        </p:txBody>
      </p:sp>
      <p:pic>
        <p:nvPicPr>
          <p:cNvPr id="158" name="Google Shape;158;p21"/>
          <p:cNvPicPr preferRelativeResize="0"/>
          <p:nvPr/>
        </p:nvPicPr>
        <p:blipFill>
          <a:blip r:embed="rId3">
            <a:alphaModFix/>
          </a:blip>
          <a:stretch>
            <a:fillRect/>
          </a:stretch>
        </p:blipFill>
        <p:spPr>
          <a:xfrm>
            <a:off x="3018600" y="1353966"/>
            <a:ext cx="3106801" cy="224875"/>
          </a:xfrm>
          <a:prstGeom prst="rect">
            <a:avLst/>
          </a:prstGeom>
          <a:noFill/>
          <a:ln>
            <a:noFill/>
          </a:ln>
        </p:spPr>
      </p:pic>
      <p:pic>
        <p:nvPicPr>
          <p:cNvPr id="159" name="Google Shape;159;p21"/>
          <p:cNvPicPr preferRelativeResize="0"/>
          <p:nvPr/>
        </p:nvPicPr>
        <p:blipFill>
          <a:blip r:embed="rId4">
            <a:alphaModFix/>
          </a:blip>
          <a:stretch>
            <a:fillRect/>
          </a:stretch>
        </p:blipFill>
        <p:spPr>
          <a:xfrm>
            <a:off x="2704925" y="3191170"/>
            <a:ext cx="3734125" cy="192530"/>
          </a:xfrm>
          <a:prstGeom prst="rect">
            <a:avLst/>
          </a:prstGeom>
          <a:noFill/>
          <a:ln>
            <a:noFill/>
          </a:ln>
        </p:spPr>
      </p:pic>
    </p:spTree>
    <p:extLst>
      <p:ext uri="{BB962C8B-B14F-4D97-AF65-F5344CB8AC3E}">
        <p14:creationId xmlns:p14="http://schemas.microsoft.com/office/powerpoint/2010/main" val="395814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MU">
      <a:dk1>
        <a:srgbClr val="404040"/>
      </a:dk1>
      <a:lt1>
        <a:srgbClr val="FFFFFF"/>
      </a:lt1>
      <a:dk2>
        <a:srgbClr val="898989"/>
      </a:dk2>
      <a:lt2>
        <a:srgbClr val="BABABA"/>
      </a:lt2>
      <a:accent1>
        <a:srgbClr val="BB0000"/>
      </a:accent1>
      <a:accent2>
        <a:srgbClr val="404040"/>
      </a:accent2>
      <a:accent3>
        <a:srgbClr val="BABABA"/>
      </a:accent3>
      <a:accent4>
        <a:srgbClr val="00337F"/>
      </a:accent4>
      <a:accent5>
        <a:srgbClr val="AA6600"/>
      </a:accent5>
      <a:accent6>
        <a:srgbClr val="006677"/>
      </a:accent6>
      <a:hlink>
        <a:srgbClr val="00337F"/>
      </a:hlink>
      <a:folHlink>
        <a:srgbClr val="AA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1041</Words>
  <Application>Microsoft Macintosh PowerPoint</Application>
  <PresentationFormat>On-screen Show (16:9)</PresentationFormat>
  <Paragraphs>131</Paragraphs>
  <Slides>29</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Courier New</vt:lpstr>
      <vt:lpstr>Open Sans SemiBold</vt:lpstr>
      <vt:lpstr>Arial</vt:lpstr>
      <vt:lpstr>Open Sans</vt:lpstr>
      <vt:lpstr>Open Sans Light</vt:lpstr>
      <vt:lpstr>Calibri</vt:lpstr>
      <vt:lpstr>Office Theme</vt:lpstr>
      <vt:lpstr>Linear Least Squares Regression</vt:lpstr>
      <vt:lpstr>Overview</vt:lpstr>
      <vt:lpstr>Ontology</vt:lpstr>
      <vt:lpstr>Overview</vt:lpstr>
      <vt:lpstr>Overview</vt:lpstr>
      <vt:lpstr>Overview</vt:lpstr>
      <vt:lpstr>Nomenclature</vt:lpstr>
      <vt:lpstr>Approach</vt:lpstr>
      <vt:lpstr>Approach</vt:lpstr>
      <vt:lpstr>Approach</vt:lpstr>
      <vt:lpstr>Approach</vt:lpstr>
      <vt:lpstr>Approach</vt:lpstr>
      <vt:lpstr>Approach</vt:lpstr>
      <vt:lpstr>Approach</vt:lpstr>
      <vt:lpstr>Approach</vt:lpstr>
      <vt:lpstr>Approach</vt:lpstr>
      <vt:lpstr>Approach</vt:lpstr>
      <vt:lpstr>Approach</vt:lpstr>
      <vt:lpstr>Approach</vt:lpstr>
      <vt:lpstr>Approach</vt:lpstr>
      <vt:lpstr>Approach</vt:lpstr>
      <vt:lpstr>Approach</vt:lpstr>
      <vt:lpstr>Break</vt:lpstr>
      <vt:lpstr>Approach</vt:lpstr>
      <vt:lpstr>Why quadratic?</vt:lpstr>
      <vt:lpstr>Approach</vt:lpstr>
      <vt:lpstr>Trained Model</vt:lpstr>
      <vt:lpstr>Model Bias</vt:lpstr>
      <vt:lpstr>LLS in 2D Input Space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Least Squares Regression</dc:title>
  <cp:lastModifiedBy>lkara</cp:lastModifiedBy>
  <cp:revision>57</cp:revision>
  <dcterms:modified xsi:type="dcterms:W3CDTF">2023-09-07T21:25:12Z</dcterms:modified>
</cp:coreProperties>
</file>