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2" r:id="rId7"/>
    <p:sldId id="274" r:id="rId8"/>
    <p:sldId id="263" r:id="rId9"/>
    <p:sldId id="264" r:id="rId10"/>
    <p:sldId id="265" r:id="rId11"/>
    <p:sldId id="266" r:id="rId12"/>
    <p:sldId id="261" r:id="rId13"/>
    <p:sldId id="268" r:id="rId14"/>
    <p:sldId id="276" r:id="rId15"/>
    <p:sldId id="269" r:id="rId16"/>
    <p:sldId id="270" r:id="rId17"/>
    <p:sldId id="271" r:id="rId18"/>
    <p:sldId id="275" r:id="rId19"/>
  </p:sldIdLst>
  <p:sldSz cx="9144000" cy="5143500" type="screen16x9"/>
  <p:notesSz cx="6858000" cy="9144000"/>
  <p:embeddedFontLst>
    <p:embeddedFont>
      <p:font typeface="Calibri" panose="020F0502020204030204" pitchFamily="34" charset="0"/>
      <p:regular r:id="rId21"/>
      <p:bold r:id="rId22"/>
      <p:italic r:id="rId23"/>
      <p:boldItalic r:id="rId24"/>
    </p:embeddedFont>
    <p:embeddedFont>
      <p:font typeface="Open Sans" panose="020B0606030504020204" pitchFamily="34" charset="0"/>
      <p:regular r:id="rId25"/>
      <p:bold r:id="rId26"/>
      <p:italic r:id="rId27"/>
      <p:boldItalic r:id="rId28"/>
    </p:embeddedFont>
    <p:embeddedFont>
      <p:font typeface="Open Sans Light" panose="020B0306030504020204" pitchFamily="34" charset="0"/>
      <p:regular r:id="rId29"/>
      <p:bold r:id="rId30"/>
      <p:italic r:id="rId31"/>
      <p:boldItalic r:id="rId32"/>
    </p:embeddedFont>
    <p:embeddedFont>
      <p:font typeface="Open Sans SemiBold" panose="020B0606030504020204"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9" roundtripDataSignature="AMtx7mi1JwznVt+KuhuFWYSPaRayZKiFV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37"/>
    <p:restoredTop sz="78451"/>
  </p:normalViewPr>
  <p:slideViewPr>
    <p:cSldViewPr snapToGrid="0">
      <p:cViewPr varScale="1">
        <p:scale>
          <a:sx n="121" d="100"/>
          <a:sy n="121" d="100"/>
        </p:scale>
        <p:origin x="992" y="176"/>
      </p:cViewPr>
      <p:guideLst>
        <p:guide orient="horz" pos="1620"/>
        <p:guide pos="2880"/>
      </p:guideLst>
    </p:cSldViewPr>
  </p:slideViewPr>
  <p:notesTextViewPr>
    <p:cViewPr>
      <p:scale>
        <a:sx n="1" d="1"/>
        <a:sy n="1" d="1"/>
      </p:scale>
      <p:origin x="0" y="0"/>
    </p:cViewPr>
  </p:notesTextViewPr>
  <p:gridSpacing cx="1719072" cy="1719072"/>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customschemas.google.com/relationships/presentationmetadata" Target="metadata"/><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5" name="Google Shape;21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9" name="Google Shape;239;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n"/>
              <a:t>In this slide, I would like to have three plots like this. I want the middle one to be the ‘best’ level of regularization. The right one should be over regularized, so the curve should look overly flat. The left side one should with no regularization.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2" name="Google Shape;252;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2" name="Google Shape;252;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5103085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2162bf94f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7" name="Google Shape;287;g22162bf94f4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2" name="Google Shape;302;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2" name="Google Shape;302;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87398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1067121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9" name="Google Shape;18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9"/>
        <p:cNvGrpSpPr/>
        <p:nvPr/>
      </p:nvGrpSpPr>
      <p:grpSpPr>
        <a:xfrm>
          <a:off x="0" y="0"/>
          <a:ext cx="0" cy="0"/>
          <a:chOff x="0" y="0"/>
          <a:chExt cx="0" cy="0"/>
        </a:xfrm>
      </p:grpSpPr>
      <p:pic>
        <p:nvPicPr>
          <p:cNvPr id="10" name="Google Shape;10;p18" descr="Picture 6"/>
          <p:cNvPicPr preferRelativeResize="0"/>
          <p:nvPr/>
        </p:nvPicPr>
        <p:blipFill rotWithShape="1">
          <a:blip r:embed="rId2">
            <a:alphaModFix/>
          </a:blip>
          <a:srcRect l="1020" r="65262"/>
          <a:stretch/>
        </p:blipFill>
        <p:spPr>
          <a:xfrm>
            <a:off x="0" y="0"/>
            <a:ext cx="3082973" cy="5143500"/>
          </a:xfrm>
          <a:prstGeom prst="rect">
            <a:avLst/>
          </a:prstGeom>
          <a:noFill/>
          <a:ln>
            <a:noFill/>
          </a:ln>
        </p:spPr>
      </p:pic>
      <p:sp>
        <p:nvSpPr>
          <p:cNvPr id="11" name="Google Shape;11;p18"/>
          <p:cNvSpPr txBox="1"/>
          <p:nvPr/>
        </p:nvSpPr>
        <p:spPr>
          <a:xfrm>
            <a:off x="1218050" y="2277850"/>
            <a:ext cx="1717500" cy="2463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600"/>
              <a:buFont typeface="Arial"/>
              <a:buNone/>
            </a:pPr>
            <a:endParaRPr sz="1600" b="1" i="0" u="none" strike="noStrike" cap="none" dirty="0">
              <a:solidFill>
                <a:schemeClr val="lt1"/>
              </a:solidFill>
              <a:latin typeface="Open Sans"/>
              <a:ea typeface="Open Sans"/>
              <a:cs typeface="Open Sans"/>
              <a:sym typeface="Open Sans"/>
            </a:endParaRPr>
          </a:p>
        </p:txBody>
      </p:sp>
      <p:cxnSp>
        <p:nvCxnSpPr>
          <p:cNvPr id="12" name="Google Shape;12;p18"/>
          <p:cNvCxnSpPr/>
          <p:nvPr/>
        </p:nvCxnSpPr>
        <p:spPr>
          <a:xfrm>
            <a:off x="3566900" y="2129900"/>
            <a:ext cx="5127900" cy="0"/>
          </a:xfrm>
          <a:prstGeom prst="straightConnector1">
            <a:avLst/>
          </a:prstGeom>
          <a:noFill/>
          <a:ln w="12700" cap="flat" cmpd="sng">
            <a:solidFill>
              <a:srgbClr val="A5A5A5"/>
            </a:solidFill>
            <a:prstDash val="solid"/>
            <a:miter lim="800000"/>
            <a:headEnd type="none" w="sm" len="sm"/>
            <a:tailEnd type="none" w="sm" len="sm"/>
          </a:ln>
        </p:spPr>
      </p:cxnSp>
      <p:pic>
        <p:nvPicPr>
          <p:cNvPr id="13" name="Google Shape;13;p18"/>
          <p:cNvPicPr preferRelativeResize="0"/>
          <p:nvPr/>
        </p:nvPicPr>
        <p:blipFill rotWithShape="1">
          <a:blip r:embed="rId3">
            <a:alphaModFix/>
          </a:blip>
          <a:srcRect/>
          <a:stretch/>
        </p:blipFill>
        <p:spPr>
          <a:xfrm>
            <a:off x="1219734" y="1238117"/>
            <a:ext cx="1558578" cy="989752"/>
          </a:xfrm>
          <a:prstGeom prst="rect">
            <a:avLst/>
          </a:prstGeom>
          <a:noFill/>
          <a:ln>
            <a:noFill/>
          </a:ln>
        </p:spPr>
      </p:pic>
      <p:pic>
        <p:nvPicPr>
          <p:cNvPr id="14" name="Google Shape;14;p18"/>
          <p:cNvPicPr preferRelativeResize="0"/>
          <p:nvPr/>
        </p:nvPicPr>
        <p:blipFill rotWithShape="1">
          <a:blip r:embed="rId4">
            <a:alphaModFix/>
          </a:blip>
          <a:srcRect l="72402"/>
          <a:stretch/>
        </p:blipFill>
        <p:spPr>
          <a:xfrm>
            <a:off x="6325925" y="4627850"/>
            <a:ext cx="2818076" cy="515650"/>
          </a:xfrm>
          <a:prstGeom prst="rect">
            <a:avLst/>
          </a:prstGeom>
          <a:noFill/>
          <a:ln>
            <a:noFill/>
          </a:ln>
        </p:spPr>
      </p:pic>
      <p:sp>
        <p:nvSpPr>
          <p:cNvPr id="15" name="Google Shape;15;p18"/>
          <p:cNvSpPr/>
          <p:nvPr/>
        </p:nvSpPr>
        <p:spPr>
          <a:xfrm>
            <a:off x="0" y="4953600"/>
            <a:ext cx="6325800" cy="189900"/>
          </a:xfrm>
          <a:prstGeom prst="rect">
            <a:avLst/>
          </a:prstGeom>
          <a:solidFill>
            <a:srgbClr val="C4123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18"/>
          <p:cNvSpPr txBox="1">
            <a:spLocks noGrp="1"/>
          </p:cNvSpPr>
          <p:nvPr>
            <p:ph type="title"/>
          </p:nvPr>
        </p:nvSpPr>
        <p:spPr>
          <a:xfrm>
            <a:off x="3566900" y="1238125"/>
            <a:ext cx="5119800" cy="8013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000000"/>
              </a:buClr>
              <a:buSzPts val="2400"/>
              <a:buNone/>
              <a:defRPr sz="2400">
                <a:solidFill>
                  <a:srgbClr val="000000"/>
                </a:solidFill>
              </a:defRPr>
            </a:lvl1pPr>
            <a:lvl2pPr lvl="1" algn="l">
              <a:lnSpc>
                <a:spcPct val="90000"/>
              </a:lnSpc>
              <a:spcBef>
                <a:spcPts val="0"/>
              </a:spcBef>
              <a:spcAft>
                <a:spcPts val="0"/>
              </a:spcAft>
              <a:buSzPts val="3300"/>
              <a:buNone/>
              <a:defRPr/>
            </a:lvl2pPr>
            <a:lvl3pPr lvl="2" algn="l">
              <a:lnSpc>
                <a:spcPct val="90000"/>
              </a:lnSpc>
              <a:spcBef>
                <a:spcPts val="0"/>
              </a:spcBef>
              <a:spcAft>
                <a:spcPts val="0"/>
              </a:spcAft>
              <a:buSzPts val="3300"/>
              <a:buNone/>
              <a:defRPr/>
            </a:lvl3pPr>
            <a:lvl4pPr lvl="3" algn="l">
              <a:lnSpc>
                <a:spcPct val="90000"/>
              </a:lnSpc>
              <a:spcBef>
                <a:spcPts val="0"/>
              </a:spcBef>
              <a:spcAft>
                <a:spcPts val="0"/>
              </a:spcAft>
              <a:buSzPts val="3300"/>
              <a:buNone/>
              <a:defRPr/>
            </a:lvl4pPr>
            <a:lvl5pPr lvl="4" algn="l">
              <a:lnSpc>
                <a:spcPct val="90000"/>
              </a:lnSpc>
              <a:spcBef>
                <a:spcPts val="0"/>
              </a:spcBef>
              <a:spcAft>
                <a:spcPts val="0"/>
              </a:spcAft>
              <a:buSzPts val="3300"/>
              <a:buNone/>
              <a:defRPr/>
            </a:lvl5pPr>
            <a:lvl6pPr lvl="5" algn="l">
              <a:lnSpc>
                <a:spcPct val="90000"/>
              </a:lnSpc>
              <a:spcBef>
                <a:spcPts val="0"/>
              </a:spcBef>
              <a:spcAft>
                <a:spcPts val="0"/>
              </a:spcAft>
              <a:buSzPts val="3300"/>
              <a:buNone/>
              <a:defRPr/>
            </a:lvl6pPr>
            <a:lvl7pPr lvl="6" algn="l">
              <a:lnSpc>
                <a:spcPct val="90000"/>
              </a:lnSpc>
              <a:spcBef>
                <a:spcPts val="0"/>
              </a:spcBef>
              <a:spcAft>
                <a:spcPts val="0"/>
              </a:spcAft>
              <a:buSzPts val="3300"/>
              <a:buNone/>
              <a:defRPr/>
            </a:lvl7pPr>
            <a:lvl8pPr lvl="7" algn="l">
              <a:lnSpc>
                <a:spcPct val="90000"/>
              </a:lnSpc>
              <a:spcBef>
                <a:spcPts val="0"/>
              </a:spcBef>
              <a:spcAft>
                <a:spcPts val="0"/>
              </a:spcAft>
              <a:buSzPts val="3300"/>
              <a:buNone/>
              <a:defRPr/>
            </a:lvl8pPr>
            <a:lvl9pPr lvl="8" algn="l">
              <a:lnSpc>
                <a:spcPct val="90000"/>
              </a:lnSpc>
              <a:spcBef>
                <a:spcPts val="0"/>
              </a:spcBef>
              <a:spcAft>
                <a:spcPts val="0"/>
              </a:spcAft>
              <a:buSzPts val="3300"/>
              <a:buNone/>
              <a:defRPr/>
            </a:lvl9pPr>
          </a:lstStyle>
          <a:p>
            <a:endParaRPr/>
          </a:p>
        </p:txBody>
      </p:sp>
      <p:sp>
        <p:nvSpPr>
          <p:cNvPr id="17" name="Google Shape;17;p18"/>
          <p:cNvSpPr txBox="1">
            <a:spLocks noGrp="1"/>
          </p:cNvSpPr>
          <p:nvPr>
            <p:ph type="subTitle" idx="1"/>
          </p:nvPr>
        </p:nvSpPr>
        <p:spPr>
          <a:xfrm>
            <a:off x="3555550" y="2302475"/>
            <a:ext cx="5119800" cy="3612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000000"/>
              </a:buClr>
              <a:buSzPts val="1400"/>
              <a:buFont typeface="Open Sans"/>
              <a:buNone/>
              <a:defRPr sz="1400" b="1">
                <a:solidFill>
                  <a:srgbClr val="000000"/>
                </a:solidFill>
                <a:latin typeface="Open Sans"/>
                <a:ea typeface="Open Sans"/>
                <a:cs typeface="Open Sans"/>
                <a:sym typeface="Open Sans"/>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a:endParaRPr/>
          </a:p>
        </p:txBody>
      </p:sp>
      <p:sp>
        <p:nvSpPr>
          <p:cNvPr id="18" name="Google Shape;18;p18"/>
          <p:cNvSpPr txBox="1">
            <a:spLocks noGrp="1"/>
          </p:cNvSpPr>
          <p:nvPr>
            <p:ph type="subTitle" idx="2"/>
          </p:nvPr>
        </p:nvSpPr>
        <p:spPr>
          <a:xfrm>
            <a:off x="3566900" y="2663675"/>
            <a:ext cx="5119800" cy="5715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000000"/>
              </a:buClr>
              <a:buSzPts val="1400"/>
              <a:buNone/>
              <a:defRPr sz="1400">
                <a:solidFill>
                  <a:srgbClr val="000000"/>
                </a:solidFill>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a:endParaRPr/>
          </a:p>
        </p:txBody>
      </p:sp>
    </p:spTree>
  </p:cSld>
  <p:clrMapOvr>
    <a:masterClrMapping/>
  </p:clrMapOvr>
  <p:extLst>
    <p:ext uri="{DCECCB84-F9BA-43D5-87BE-67443E8EF086}">
      <p15:sldGuideLst xmlns:p15="http://schemas.microsoft.com/office/powerpoint/2012/main">
        <p15:guide id="1" orient="horz" pos="780">
          <p15:clr>
            <a:srgbClr val="E46962"/>
          </p15:clr>
        </p15:guide>
        <p15:guide id="2" orient="horz" pos="1564">
          <p15:clr>
            <a:srgbClr val="E46962"/>
          </p15:clr>
        </p15:guide>
        <p15:guide id="3" orient="horz" pos="1787">
          <p15:clr>
            <a:srgbClr val="E46962"/>
          </p15:clr>
        </p15:guide>
        <p15:guide id="4" orient="horz" pos="1342">
          <p15:clr>
            <a:srgbClr val="E46962"/>
          </p15:clr>
        </p15:guide>
        <p15:guide id="5" orient="horz" pos="2736">
          <p15:clr>
            <a:srgbClr val="E46962"/>
          </p15:clr>
        </p15:guide>
        <p15:guide id="6" pos="2736">
          <p15:clr>
            <a:srgbClr val="E46962"/>
          </p15:clr>
        </p15:guide>
        <p15:guide id="7" pos="5472">
          <p15:clr>
            <a:srgbClr val="E46962"/>
          </p15:clr>
        </p15:guide>
        <p15:guide id="8" pos="1229">
          <p15:clr>
            <a:srgbClr val="E46962"/>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Full-Slide Photo">
  <p:cSld name="Full-Slide Photo">
    <p:spTree>
      <p:nvGrpSpPr>
        <p:cNvPr id="1" name="Shape 74"/>
        <p:cNvGrpSpPr/>
        <p:nvPr/>
      </p:nvGrpSpPr>
      <p:grpSpPr>
        <a:xfrm>
          <a:off x="0" y="0"/>
          <a:ext cx="0" cy="0"/>
          <a:chOff x="0" y="0"/>
          <a:chExt cx="0" cy="0"/>
        </a:xfrm>
      </p:grpSpPr>
      <p:pic>
        <p:nvPicPr>
          <p:cNvPr id="75" name="Google Shape;75;p28"/>
          <p:cNvPicPr preferRelativeResize="0"/>
          <p:nvPr/>
        </p:nvPicPr>
        <p:blipFill rotWithShape="1">
          <a:blip r:embed="rId2">
            <a:alphaModFix/>
          </a:blip>
          <a:srcRect l="72402"/>
          <a:stretch/>
        </p:blipFill>
        <p:spPr>
          <a:xfrm>
            <a:off x="6325925" y="4627850"/>
            <a:ext cx="2818076" cy="515650"/>
          </a:xfrm>
          <a:prstGeom prst="rect">
            <a:avLst/>
          </a:prstGeom>
          <a:noFill/>
          <a:ln>
            <a:noFill/>
          </a:ln>
        </p:spPr>
      </p:pic>
      <p:sp>
        <p:nvSpPr>
          <p:cNvPr id="76" name="Google Shape;76;p28"/>
          <p:cNvSpPr/>
          <p:nvPr/>
        </p:nvSpPr>
        <p:spPr>
          <a:xfrm>
            <a:off x="0" y="4953600"/>
            <a:ext cx="6325800" cy="189900"/>
          </a:xfrm>
          <a:prstGeom prst="rect">
            <a:avLst/>
          </a:prstGeom>
          <a:solidFill>
            <a:srgbClr val="C4123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orient="horz" pos="2736">
          <p15:clr>
            <a:srgbClr val="E46962"/>
          </p15:clr>
        </p15:guide>
        <p15:guide id="2" pos="288">
          <p15:clr>
            <a:srgbClr val="E46962"/>
          </p15:clr>
        </p15:guide>
        <p15:guide id="3" orient="horz" pos="288">
          <p15:clr>
            <a:srgbClr val="E46962"/>
          </p15:clr>
        </p15:guide>
        <p15:guide id="4" pos="5472">
          <p15:clr>
            <a:srgbClr val="E46962"/>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7"/>
        <p:cNvGrpSpPr/>
        <p:nvPr/>
      </p:nvGrpSpPr>
      <p:grpSpPr>
        <a:xfrm>
          <a:off x="0" y="0"/>
          <a:ext cx="0" cy="0"/>
          <a:chOff x="0" y="0"/>
          <a:chExt cx="0" cy="0"/>
        </a:xfrm>
      </p:grpSpPr>
      <p:sp>
        <p:nvSpPr>
          <p:cNvPr id="78" name="Google Shape;78;p29"/>
          <p:cNvSpPr txBox="1">
            <a:spLocks noGrp="1"/>
          </p:cNvSpPr>
          <p:nvPr>
            <p:ph type="ctrTitle"/>
          </p:nvPr>
        </p:nvSpPr>
        <p:spPr>
          <a:xfrm>
            <a:off x="311708" y="744575"/>
            <a:ext cx="8520600" cy="2052600"/>
          </a:xfrm>
          <a:prstGeom prst="rect">
            <a:avLst/>
          </a:prstGeom>
          <a:noFill/>
          <a:ln>
            <a:noFill/>
          </a:ln>
        </p:spPr>
        <p:txBody>
          <a:bodyPr spcFirstLastPara="1" wrap="square" lIns="34275" tIns="34275" rIns="34275" bIns="34275" anchor="b" anchorCtr="0">
            <a:normAutofit/>
          </a:bodyPr>
          <a:lstStyle>
            <a:lvl1pPr lvl="0" algn="ctr">
              <a:lnSpc>
                <a:spcPct val="90000"/>
              </a:lnSpc>
              <a:spcBef>
                <a:spcPts val="0"/>
              </a:spcBef>
              <a:spcAft>
                <a:spcPts val="0"/>
              </a:spcAft>
              <a:buSzPts val="5200"/>
              <a:buNone/>
              <a:defRPr sz="5200"/>
            </a:lvl1pPr>
            <a:lvl2pPr lvl="1" algn="ctr">
              <a:lnSpc>
                <a:spcPct val="90000"/>
              </a:lnSpc>
              <a:spcBef>
                <a:spcPts val="0"/>
              </a:spcBef>
              <a:spcAft>
                <a:spcPts val="0"/>
              </a:spcAft>
              <a:buSzPts val="5200"/>
              <a:buNone/>
              <a:defRPr sz="5200"/>
            </a:lvl2pPr>
            <a:lvl3pPr lvl="2" algn="ctr">
              <a:lnSpc>
                <a:spcPct val="90000"/>
              </a:lnSpc>
              <a:spcBef>
                <a:spcPts val="0"/>
              </a:spcBef>
              <a:spcAft>
                <a:spcPts val="0"/>
              </a:spcAft>
              <a:buSzPts val="5200"/>
              <a:buNone/>
              <a:defRPr sz="5200"/>
            </a:lvl3pPr>
            <a:lvl4pPr lvl="3" algn="ctr">
              <a:lnSpc>
                <a:spcPct val="90000"/>
              </a:lnSpc>
              <a:spcBef>
                <a:spcPts val="0"/>
              </a:spcBef>
              <a:spcAft>
                <a:spcPts val="0"/>
              </a:spcAft>
              <a:buSzPts val="5200"/>
              <a:buNone/>
              <a:defRPr sz="5200"/>
            </a:lvl4pPr>
            <a:lvl5pPr lvl="4" algn="ctr">
              <a:lnSpc>
                <a:spcPct val="90000"/>
              </a:lnSpc>
              <a:spcBef>
                <a:spcPts val="0"/>
              </a:spcBef>
              <a:spcAft>
                <a:spcPts val="0"/>
              </a:spcAft>
              <a:buSzPts val="5200"/>
              <a:buNone/>
              <a:defRPr sz="5200"/>
            </a:lvl5pPr>
            <a:lvl6pPr lvl="5" algn="ctr">
              <a:lnSpc>
                <a:spcPct val="90000"/>
              </a:lnSpc>
              <a:spcBef>
                <a:spcPts val="0"/>
              </a:spcBef>
              <a:spcAft>
                <a:spcPts val="0"/>
              </a:spcAft>
              <a:buSzPts val="5200"/>
              <a:buNone/>
              <a:defRPr sz="5200"/>
            </a:lvl6pPr>
            <a:lvl7pPr lvl="6" algn="ctr">
              <a:lnSpc>
                <a:spcPct val="90000"/>
              </a:lnSpc>
              <a:spcBef>
                <a:spcPts val="0"/>
              </a:spcBef>
              <a:spcAft>
                <a:spcPts val="0"/>
              </a:spcAft>
              <a:buSzPts val="5200"/>
              <a:buNone/>
              <a:defRPr sz="5200"/>
            </a:lvl7pPr>
            <a:lvl8pPr lvl="7" algn="ctr">
              <a:lnSpc>
                <a:spcPct val="90000"/>
              </a:lnSpc>
              <a:spcBef>
                <a:spcPts val="0"/>
              </a:spcBef>
              <a:spcAft>
                <a:spcPts val="0"/>
              </a:spcAft>
              <a:buSzPts val="5200"/>
              <a:buNone/>
              <a:defRPr sz="5200"/>
            </a:lvl8pPr>
            <a:lvl9pPr lvl="8" algn="ctr">
              <a:lnSpc>
                <a:spcPct val="90000"/>
              </a:lnSpc>
              <a:spcBef>
                <a:spcPts val="0"/>
              </a:spcBef>
              <a:spcAft>
                <a:spcPts val="0"/>
              </a:spcAft>
              <a:buSzPts val="5200"/>
              <a:buNone/>
              <a:defRPr sz="5200"/>
            </a:lvl9pPr>
          </a:lstStyle>
          <a:p>
            <a:endParaRPr/>
          </a:p>
        </p:txBody>
      </p:sp>
      <p:sp>
        <p:nvSpPr>
          <p:cNvPr id="79" name="Google Shape;79;p29"/>
          <p:cNvSpPr txBox="1">
            <a:spLocks noGrp="1"/>
          </p:cNvSpPr>
          <p:nvPr>
            <p:ph type="subTitle" idx="1"/>
          </p:nvPr>
        </p:nvSpPr>
        <p:spPr>
          <a:xfrm>
            <a:off x="311700" y="2834125"/>
            <a:ext cx="8520600" cy="792600"/>
          </a:xfrm>
          <a:prstGeom prst="rect">
            <a:avLst/>
          </a:prstGeom>
          <a:noFill/>
          <a:ln>
            <a:noFill/>
          </a:ln>
        </p:spPr>
        <p:txBody>
          <a:bodyPr spcFirstLastPara="1" wrap="square" lIns="68575" tIns="68575" rIns="68575" bIns="6857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80" name="Google Shape;80;p29"/>
          <p:cNvSpPr txBox="1">
            <a:spLocks noGrp="1"/>
          </p:cNvSpPr>
          <p:nvPr>
            <p:ph type="sldNum" idx="12"/>
          </p:nvPr>
        </p:nvSpPr>
        <p:spPr>
          <a:xfrm>
            <a:off x="8472458" y="4663217"/>
            <a:ext cx="548700" cy="207900"/>
          </a:xfrm>
          <a:prstGeom prst="rect">
            <a:avLst/>
          </a:prstGeom>
          <a:noFill/>
          <a:ln>
            <a:noFill/>
          </a:ln>
        </p:spPr>
        <p:txBody>
          <a:bodyPr spcFirstLastPara="1" wrap="square" lIns="34275" tIns="34275" rIns="34275" bIns="34275" anchor="ctr" anchorCtr="0">
            <a:spAutoFit/>
          </a:bodyPr>
          <a:lstStyle>
            <a:lvl1pPr marL="0" marR="0" lvl="0" indent="0" algn="r">
              <a:lnSpc>
                <a:spcPct val="100000"/>
              </a:lnSpc>
              <a:spcBef>
                <a:spcPts val="0"/>
              </a:spcBef>
              <a:spcAft>
                <a:spcPts val="0"/>
              </a:spcAft>
              <a:buClr>
                <a:srgbClr val="888888"/>
              </a:buClr>
              <a:buSzPts val="900"/>
              <a:buFont typeface="Open Sans Light"/>
              <a:buNone/>
              <a:defRPr sz="900" b="0" i="0" u="none" strike="noStrike" cap="none">
                <a:solidFill>
                  <a:srgbClr val="888888"/>
                </a:solidFill>
                <a:latin typeface="Open Sans Light"/>
                <a:ea typeface="Open Sans Light"/>
                <a:cs typeface="Open Sans Light"/>
                <a:sym typeface="Open Sans Light"/>
              </a:defRPr>
            </a:lvl1pPr>
            <a:lvl2pPr marL="0" marR="0" lvl="1" indent="0" algn="r">
              <a:lnSpc>
                <a:spcPct val="100000"/>
              </a:lnSpc>
              <a:spcBef>
                <a:spcPts val="0"/>
              </a:spcBef>
              <a:spcAft>
                <a:spcPts val="0"/>
              </a:spcAft>
              <a:buClr>
                <a:srgbClr val="888888"/>
              </a:buClr>
              <a:buSzPts val="900"/>
              <a:buFont typeface="Open Sans Light"/>
              <a:buNone/>
              <a:defRPr sz="900" b="0" i="0" u="none" strike="noStrike" cap="none">
                <a:solidFill>
                  <a:srgbClr val="888888"/>
                </a:solidFill>
                <a:latin typeface="Open Sans Light"/>
                <a:ea typeface="Open Sans Light"/>
                <a:cs typeface="Open Sans Light"/>
                <a:sym typeface="Open Sans Light"/>
              </a:defRPr>
            </a:lvl2pPr>
            <a:lvl3pPr marL="0" marR="0" lvl="2" indent="0" algn="r">
              <a:lnSpc>
                <a:spcPct val="100000"/>
              </a:lnSpc>
              <a:spcBef>
                <a:spcPts val="0"/>
              </a:spcBef>
              <a:spcAft>
                <a:spcPts val="0"/>
              </a:spcAft>
              <a:buClr>
                <a:srgbClr val="888888"/>
              </a:buClr>
              <a:buSzPts val="900"/>
              <a:buFont typeface="Open Sans Light"/>
              <a:buNone/>
              <a:defRPr sz="900" b="0" i="0" u="none" strike="noStrike" cap="none">
                <a:solidFill>
                  <a:srgbClr val="888888"/>
                </a:solidFill>
                <a:latin typeface="Open Sans Light"/>
                <a:ea typeface="Open Sans Light"/>
                <a:cs typeface="Open Sans Light"/>
                <a:sym typeface="Open Sans Light"/>
              </a:defRPr>
            </a:lvl3pPr>
            <a:lvl4pPr marL="0" marR="0" lvl="3" indent="0" algn="r">
              <a:lnSpc>
                <a:spcPct val="100000"/>
              </a:lnSpc>
              <a:spcBef>
                <a:spcPts val="0"/>
              </a:spcBef>
              <a:spcAft>
                <a:spcPts val="0"/>
              </a:spcAft>
              <a:buClr>
                <a:srgbClr val="888888"/>
              </a:buClr>
              <a:buSzPts val="900"/>
              <a:buFont typeface="Open Sans Light"/>
              <a:buNone/>
              <a:defRPr sz="900" b="0" i="0" u="none" strike="noStrike" cap="none">
                <a:solidFill>
                  <a:srgbClr val="888888"/>
                </a:solidFill>
                <a:latin typeface="Open Sans Light"/>
                <a:ea typeface="Open Sans Light"/>
                <a:cs typeface="Open Sans Light"/>
                <a:sym typeface="Open Sans Light"/>
              </a:defRPr>
            </a:lvl4pPr>
            <a:lvl5pPr marL="0" marR="0" lvl="4" indent="0" algn="r">
              <a:lnSpc>
                <a:spcPct val="100000"/>
              </a:lnSpc>
              <a:spcBef>
                <a:spcPts val="0"/>
              </a:spcBef>
              <a:spcAft>
                <a:spcPts val="0"/>
              </a:spcAft>
              <a:buClr>
                <a:srgbClr val="888888"/>
              </a:buClr>
              <a:buSzPts val="900"/>
              <a:buFont typeface="Open Sans Light"/>
              <a:buNone/>
              <a:defRPr sz="900" b="0" i="0" u="none" strike="noStrike" cap="none">
                <a:solidFill>
                  <a:srgbClr val="888888"/>
                </a:solidFill>
                <a:latin typeface="Open Sans Light"/>
                <a:ea typeface="Open Sans Light"/>
                <a:cs typeface="Open Sans Light"/>
                <a:sym typeface="Open Sans Light"/>
              </a:defRPr>
            </a:lvl5pPr>
            <a:lvl6pPr marL="0" marR="0" lvl="5" indent="0" algn="r">
              <a:lnSpc>
                <a:spcPct val="100000"/>
              </a:lnSpc>
              <a:spcBef>
                <a:spcPts val="0"/>
              </a:spcBef>
              <a:spcAft>
                <a:spcPts val="0"/>
              </a:spcAft>
              <a:buClr>
                <a:srgbClr val="888888"/>
              </a:buClr>
              <a:buSzPts val="900"/>
              <a:buFont typeface="Open Sans Light"/>
              <a:buNone/>
              <a:defRPr sz="900" b="0" i="0" u="none" strike="noStrike" cap="none">
                <a:solidFill>
                  <a:srgbClr val="888888"/>
                </a:solidFill>
                <a:latin typeface="Open Sans Light"/>
                <a:ea typeface="Open Sans Light"/>
                <a:cs typeface="Open Sans Light"/>
                <a:sym typeface="Open Sans Light"/>
              </a:defRPr>
            </a:lvl6pPr>
            <a:lvl7pPr marL="0" marR="0" lvl="6" indent="0" algn="r">
              <a:lnSpc>
                <a:spcPct val="100000"/>
              </a:lnSpc>
              <a:spcBef>
                <a:spcPts val="0"/>
              </a:spcBef>
              <a:spcAft>
                <a:spcPts val="0"/>
              </a:spcAft>
              <a:buClr>
                <a:srgbClr val="888888"/>
              </a:buClr>
              <a:buSzPts val="900"/>
              <a:buFont typeface="Open Sans Light"/>
              <a:buNone/>
              <a:defRPr sz="900" b="0" i="0" u="none" strike="noStrike" cap="none">
                <a:solidFill>
                  <a:srgbClr val="888888"/>
                </a:solidFill>
                <a:latin typeface="Open Sans Light"/>
                <a:ea typeface="Open Sans Light"/>
                <a:cs typeface="Open Sans Light"/>
                <a:sym typeface="Open Sans Light"/>
              </a:defRPr>
            </a:lvl7pPr>
            <a:lvl8pPr marL="0" marR="0" lvl="7" indent="0" algn="r">
              <a:lnSpc>
                <a:spcPct val="100000"/>
              </a:lnSpc>
              <a:spcBef>
                <a:spcPts val="0"/>
              </a:spcBef>
              <a:spcAft>
                <a:spcPts val="0"/>
              </a:spcAft>
              <a:buClr>
                <a:srgbClr val="888888"/>
              </a:buClr>
              <a:buSzPts val="900"/>
              <a:buFont typeface="Open Sans Light"/>
              <a:buNone/>
              <a:defRPr sz="900" b="0" i="0" u="none" strike="noStrike" cap="none">
                <a:solidFill>
                  <a:srgbClr val="888888"/>
                </a:solidFill>
                <a:latin typeface="Open Sans Light"/>
                <a:ea typeface="Open Sans Light"/>
                <a:cs typeface="Open Sans Light"/>
                <a:sym typeface="Open Sans Light"/>
              </a:defRPr>
            </a:lvl8pPr>
            <a:lvl9pPr marL="0" marR="0" lvl="8" indent="0" algn="r">
              <a:lnSpc>
                <a:spcPct val="100000"/>
              </a:lnSpc>
              <a:spcBef>
                <a:spcPts val="0"/>
              </a:spcBef>
              <a:spcAft>
                <a:spcPts val="0"/>
              </a:spcAft>
              <a:buClr>
                <a:srgbClr val="888888"/>
              </a:buClr>
              <a:buSzPts val="900"/>
              <a:buFont typeface="Open Sans Light"/>
              <a:buNone/>
              <a:defRPr sz="900" b="0" i="0" u="none" strike="noStrike" cap="none">
                <a:solidFill>
                  <a:srgbClr val="888888"/>
                </a:solidFill>
                <a:latin typeface="Open Sans Light"/>
                <a:ea typeface="Open Sans Light"/>
                <a:cs typeface="Open Sans Light"/>
                <a:sym typeface="Open Sans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ext with Headline">
  <p:cSld name="Text with Headline">
    <p:spTree>
      <p:nvGrpSpPr>
        <p:cNvPr id="1" name="Shape 19"/>
        <p:cNvGrpSpPr/>
        <p:nvPr/>
      </p:nvGrpSpPr>
      <p:grpSpPr>
        <a:xfrm>
          <a:off x="0" y="0"/>
          <a:ext cx="0" cy="0"/>
          <a:chOff x="0" y="0"/>
          <a:chExt cx="0" cy="0"/>
        </a:xfrm>
      </p:grpSpPr>
      <p:cxnSp>
        <p:nvCxnSpPr>
          <p:cNvPr id="20" name="Google Shape;20;p19"/>
          <p:cNvCxnSpPr/>
          <p:nvPr/>
        </p:nvCxnSpPr>
        <p:spPr>
          <a:xfrm>
            <a:off x="457200" y="731520"/>
            <a:ext cx="8243400" cy="0"/>
          </a:xfrm>
          <a:prstGeom prst="straightConnector1">
            <a:avLst/>
          </a:prstGeom>
          <a:noFill/>
          <a:ln w="12700" cap="flat" cmpd="sng">
            <a:solidFill>
              <a:srgbClr val="A5A5A5"/>
            </a:solidFill>
            <a:prstDash val="solid"/>
            <a:miter lim="800000"/>
            <a:headEnd type="none" w="sm" len="sm"/>
            <a:tailEnd type="none" w="sm" len="sm"/>
          </a:ln>
        </p:spPr>
      </p:cxnSp>
      <p:sp>
        <p:nvSpPr>
          <p:cNvPr id="21" name="Google Shape;21;p19"/>
          <p:cNvSpPr txBox="1">
            <a:spLocks noGrp="1"/>
          </p:cNvSpPr>
          <p:nvPr>
            <p:ph type="title"/>
          </p:nvPr>
        </p:nvSpPr>
        <p:spPr>
          <a:xfrm>
            <a:off x="457200" y="274320"/>
            <a:ext cx="8229600" cy="435300"/>
          </a:xfrm>
          <a:prstGeom prst="rect">
            <a:avLst/>
          </a:prstGeom>
          <a:noFill/>
          <a:ln>
            <a:noFill/>
          </a:ln>
        </p:spPr>
        <p:txBody>
          <a:bodyPr spcFirstLastPara="1" wrap="square" lIns="0" tIns="0" rIns="0" bIns="0" anchor="t" anchorCtr="0">
            <a:normAutofit/>
          </a:bodyPr>
          <a:lstStyle>
            <a:lvl1pPr lvl="0" algn="l">
              <a:lnSpc>
                <a:spcPct val="90000"/>
              </a:lnSpc>
              <a:spcBef>
                <a:spcPts val="0"/>
              </a:spcBef>
              <a:spcAft>
                <a:spcPts val="0"/>
              </a:spcAft>
              <a:buClr>
                <a:srgbClr val="000000"/>
              </a:buClr>
              <a:buSzPts val="2700"/>
              <a:buNone/>
              <a:defRPr>
                <a:solidFill>
                  <a:srgbClr val="000000"/>
                </a:solidFill>
              </a:defRPr>
            </a:lvl1pPr>
            <a:lvl2pPr lvl="1" algn="l">
              <a:lnSpc>
                <a:spcPct val="90000"/>
              </a:lnSpc>
              <a:spcBef>
                <a:spcPts val="0"/>
              </a:spcBef>
              <a:spcAft>
                <a:spcPts val="0"/>
              </a:spcAft>
              <a:buSzPts val="3300"/>
              <a:buNone/>
              <a:defRPr/>
            </a:lvl2pPr>
            <a:lvl3pPr lvl="2" algn="l">
              <a:lnSpc>
                <a:spcPct val="90000"/>
              </a:lnSpc>
              <a:spcBef>
                <a:spcPts val="0"/>
              </a:spcBef>
              <a:spcAft>
                <a:spcPts val="0"/>
              </a:spcAft>
              <a:buSzPts val="3300"/>
              <a:buNone/>
              <a:defRPr/>
            </a:lvl3pPr>
            <a:lvl4pPr lvl="3" algn="l">
              <a:lnSpc>
                <a:spcPct val="90000"/>
              </a:lnSpc>
              <a:spcBef>
                <a:spcPts val="0"/>
              </a:spcBef>
              <a:spcAft>
                <a:spcPts val="0"/>
              </a:spcAft>
              <a:buSzPts val="3300"/>
              <a:buNone/>
              <a:defRPr/>
            </a:lvl4pPr>
            <a:lvl5pPr lvl="4" algn="l">
              <a:lnSpc>
                <a:spcPct val="90000"/>
              </a:lnSpc>
              <a:spcBef>
                <a:spcPts val="0"/>
              </a:spcBef>
              <a:spcAft>
                <a:spcPts val="0"/>
              </a:spcAft>
              <a:buSzPts val="3300"/>
              <a:buNone/>
              <a:defRPr/>
            </a:lvl5pPr>
            <a:lvl6pPr lvl="5" algn="l">
              <a:lnSpc>
                <a:spcPct val="90000"/>
              </a:lnSpc>
              <a:spcBef>
                <a:spcPts val="0"/>
              </a:spcBef>
              <a:spcAft>
                <a:spcPts val="0"/>
              </a:spcAft>
              <a:buSzPts val="3300"/>
              <a:buNone/>
              <a:defRPr/>
            </a:lvl6pPr>
            <a:lvl7pPr lvl="6" algn="l">
              <a:lnSpc>
                <a:spcPct val="90000"/>
              </a:lnSpc>
              <a:spcBef>
                <a:spcPts val="0"/>
              </a:spcBef>
              <a:spcAft>
                <a:spcPts val="0"/>
              </a:spcAft>
              <a:buSzPts val="3300"/>
              <a:buNone/>
              <a:defRPr/>
            </a:lvl7pPr>
            <a:lvl8pPr lvl="7" algn="l">
              <a:lnSpc>
                <a:spcPct val="90000"/>
              </a:lnSpc>
              <a:spcBef>
                <a:spcPts val="0"/>
              </a:spcBef>
              <a:spcAft>
                <a:spcPts val="0"/>
              </a:spcAft>
              <a:buSzPts val="3300"/>
              <a:buNone/>
              <a:defRPr/>
            </a:lvl8pPr>
            <a:lvl9pPr lvl="8" algn="l">
              <a:lnSpc>
                <a:spcPct val="90000"/>
              </a:lnSpc>
              <a:spcBef>
                <a:spcPts val="0"/>
              </a:spcBef>
              <a:spcAft>
                <a:spcPts val="0"/>
              </a:spcAft>
              <a:buSzPts val="3300"/>
              <a:buNone/>
              <a:defRPr/>
            </a:lvl9pPr>
          </a:lstStyle>
          <a:p>
            <a:endParaRPr/>
          </a:p>
        </p:txBody>
      </p:sp>
      <p:sp>
        <p:nvSpPr>
          <p:cNvPr id="22" name="Google Shape;22;p19"/>
          <p:cNvSpPr txBox="1">
            <a:spLocks noGrp="1"/>
          </p:cNvSpPr>
          <p:nvPr>
            <p:ph type="body" idx="1"/>
          </p:nvPr>
        </p:nvSpPr>
        <p:spPr>
          <a:xfrm>
            <a:off x="457200" y="914400"/>
            <a:ext cx="8229600" cy="3429000"/>
          </a:xfrm>
          <a:prstGeom prst="rect">
            <a:avLst/>
          </a:prstGeom>
          <a:noFill/>
          <a:ln>
            <a:noFill/>
          </a:ln>
        </p:spPr>
        <p:txBody>
          <a:bodyPr spcFirstLastPara="1" wrap="square" lIns="0" tIns="0" rIns="0" bIns="0" anchor="t" anchorCtr="0">
            <a:noAutofit/>
          </a:bodyPr>
          <a:lstStyle>
            <a:lvl1pPr marL="457200" lvl="0" indent="-323850" algn="l">
              <a:lnSpc>
                <a:spcPct val="100000"/>
              </a:lnSpc>
              <a:spcBef>
                <a:spcPts val="0"/>
              </a:spcBef>
              <a:spcAft>
                <a:spcPts val="0"/>
              </a:spcAft>
              <a:buSzPts val="1500"/>
              <a:buChar char="●"/>
              <a:defRPr/>
            </a:lvl1pPr>
            <a:lvl2pPr marL="914400" lvl="1" indent="-323850" algn="l">
              <a:lnSpc>
                <a:spcPct val="100000"/>
              </a:lnSpc>
              <a:spcBef>
                <a:spcPts val="0"/>
              </a:spcBef>
              <a:spcAft>
                <a:spcPts val="0"/>
              </a:spcAft>
              <a:buClr>
                <a:srgbClr val="000000"/>
              </a:buClr>
              <a:buSzPts val="1500"/>
              <a:buChar char="○"/>
              <a:defRPr>
                <a:solidFill>
                  <a:srgbClr val="000000"/>
                </a:solidFill>
              </a:defRPr>
            </a:lvl2pPr>
            <a:lvl3pPr marL="1371600" lvl="2" indent="-323850" algn="l">
              <a:lnSpc>
                <a:spcPct val="100000"/>
              </a:lnSpc>
              <a:spcBef>
                <a:spcPts val="0"/>
              </a:spcBef>
              <a:spcAft>
                <a:spcPts val="0"/>
              </a:spcAft>
              <a:buClr>
                <a:srgbClr val="000000"/>
              </a:buClr>
              <a:buSzPts val="1500"/>
              <a:buChar char="■"/>
              <a:defRPr>
                <a:solidFill>
                  <a:srgbClr val="000000"/>
                </a:solidFill>
              </a:defRPr>
            </a:lvl3pPr>
            <a:lvl4pPr marL="1828800" lvl="3" indent="-323850" algn="l">
              <a:lnSpc>
                <a:spcPct val="100000"/>
              </a:lnSpc>
              <a:spcBef>
                <a:spcPts val="0"/>
              </a:spcBef>
              <a:spcAft>
                <a:spcPts val="0"/>
              </a:spcAft>
              <a:buClr>
                <a:srgbClr val="000000"/>
              </a:buClr>
              <a:buSzPts val="1500"/>
              <a:buChar char="●"/>
              <a:defRPr>
                <a:solidFill>
                  <a:srgbClr val="000000"/>
                </a:solidFill>
              </a:defRPr>
            </a:lvl4pPr>
            <a:lvl5pPr marL="2286000" lvl="4" indent="-323850" algn="l">
              <a:lnSpc>
                <a:spcPct val="100000"/>
              </a:lnSpc>
              <a:spcBef>
                <a:spcPts val="0"/>
              </a:spcBef>
              <a:spcAft>
                <a:spcPts val="0"/>
              </a:spcAft>
              <a:buClr>
                <a:srgbClr val="000000"/>
              </a:buClr>
              <a:buSzPts val="1500"/>
              <a:buChar char="○"/>
              <a:defRPr>
                <a:solidFill>
                  <a:srgbClr val="000000"/>
                </a:solidFill>
              </a:defRPr>
            </a:lvl5pPr>
            <a:lvl6pPr marL="2743200" lvl="5" indent="-323850" algn="l">
              <a:lnSpc>
                <a:spcPct val="100000"/>
              </a:lnSpc>
              <a:spcBef>
                <a:spcPts val="0"/>
              </a:spcBef>
              <a:spcAft>
                <a:spcPts val="0"/>
              </a:spcAft>
              <a:buClr>
                <a:srgbClr val="000000"/>
              </a:buClr>
              <a:buSzPts val="1500"/>
              <a:buChar char="■"/>
              <a:defRPr>
                <a:solidFill>
                  <a:srgbClr val="000000"/>
                </a:solidFill>
              </a:defRPr>
            </a:lvl6pPr>
            <a:lvl7pPr marL="3200400" lvl="6" indent="-323850" algn="l">
              <a:lnSpc>
                <a:spcPct val="100000"/>
              </a:lnSpc>
              <a:spcBef>
                <a:spcPts val="0"/>
              </a:spcBef>
              <a:spcAft>
                <a:spcPts val="0"/>
              </a:spcAft>
              <a:buClr>
                <a:srgbClr val="000000"/>
              </a:buClr>
              <a:buSzPts val="1500"/>
              <a:buChar char="●"/>
              <a:defRPr>
                <a:solidFill>
                  <a:srgbClr val="000000"/>
                </a:solidFill>
              </a:defRPr>
            </a:lvl7pPr>
            <a:lvl8pPr marL="3657600" lvl="7" indent="-323850" algn="l">
              <a:lnSpc>
                <a:spcPct val="100000"/>
              </a:lnSpc>
              <a:spcBef>
                <a:spcPts val="0"/>
              </a:spcBef>
              <a:spcAft>
                <a:spcPts val="0"/>
              </a:spcAft>
              <a:buClr>
                <a:srgbClr val="000000"/>
              </a:buClr>
              <a:buSzPts val="1500"/>
              <a:buChar char="○"/>
              <a:defRPr>
                <a:solidFill>
                  <a:srgbClr val="000000"/>
                </a:solidFill>
              </a:defRPr>
            </a:lvl8pPr>
            <a:lvl9pPr marL="4114800" lvl="8" indent="-323850" algn="l">
              <a:lnSpc>
                <a:spcPct val="100000"/>
              </a:lnSpc>
              <a:spcBef>
                <a:spcPts val="0"/>
              </a:spcBef>
              <a:spcAft>
                <a:spcPts val="0"/>
              </a:spcAft>
              <a:buClr>
                <a:srgbClr val="000000"/>
              </a:buClr>
              <a:buSzPts val="1500"/>
              <a:buChar char="■"/>
              <a:defRPr>
                <a:solidFill>
                  <a:srgbClr val="000000"/>
                </a:solidFill>
              </a:defRPr>
            </a:lvl9pPr>
          </a:lstStyle>
          <a:p>
            <a:endParaRPr/>
          </a:p>
        </p:txBody>
      </p:sp>
      <p:pic>
        <p:nvPicPr>
          <p:cNvPr id="23" name="Google Shape;23;p19"/>
          <p:cNvPicPr preferRelativeResize="0"/>
          <p:nvPr/>
        </p:nvPicPr>
        <p:blipFill rotWithShape="1">
          <a:blip r:embed="rId2">
            <a:alphaModFix/>
          </a:blip>
          <a:srcRect l="72402"/>
          <a:stretch/>
        </p:blipFill>
        <p:spPr>
          <a:xfrm>
            <a:off x="6325925" y="4627850"/>
            <a:ext cx="2818076" cy="515650"/>
          </a:xfrm>
          <a:prstGeom prst="rect">
            <a:avLst/>
          </a:prstGeom>
          <a:noFill/>
          <a:ln>
            <a:noFill/>
          </a:ln>
        </p:spPr>
      </p:pic>
      <p:sp>
        <p:nvSpPr>
          <p:cNvPr id="24" name="Google Shape;24;p19"/>
          <p:cNvSpPr/>
          <p:nvPr/>
        </p:nvSpPr>
        <p:spPr>
          <a:xfrm>
            <a:off x="0" y="4953600"/>
            <a:ext cx="6325800" cy="189900"/>
          </a:xfrm>
          <a:prstGeom prst="rect">
            <a:avLst/>
          </a:prstGeom>
          <a:solidFill>
            <a:srgbClr val="C4123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880">
          <p15:clr>
            <a:srgbClr val="E46962"/>
          </p15:clr>
        </p15:guide>
        <p15:guide id="3" orient="horz" pos="571">
          <p15:clr>
            <a:srgbClr val="E46962"/>
          </p15:clr>
        </p15:guide>
        <p15:guide id="4" orient="horz" pos="453">
          <p15:clr>
            <a:srgbClr val="E46962"/>
          </p15:clr>
        </p15:guide>
        <p15:guide id="5" pos="575">
          <p15:clr>
            <a:srgbClr val="E46962"/>
          </p15:clr>
        </p15:guide>
        <p15:guide id="6" orient="horz" pos="688">
          <p15:clr>
            <a:srgbClr val="E46962"/>
          </p15:clr>
        </p15:guide>
        <p15:guide id="7" orient="horz" pos="2736">
          <p15:clr>
            <a:srgbClr val="E46962"/>
          </p15:clr>
        </p15:guide>
        <p15:guide id="8" pos="5185">
          <p15:clr>
            <a:srgbClr val="E46962"/>
          </p15:clr>
        </p15:guide>
        <p15:guide id="9" orient="horz" pos="924">
          <p15:clr>
            <a:srgbClr val="E46962"/>
          </p15:clr>
        </p15:guide>
        <p15:guide id="10" orient="horz" pos="288">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genda Slide">
  <p:cSld name="Agenda Slide">
    <p:spTree>
      <p:nvGrpSpPr>
        <p:cNvPr id="1" name="Shape 28"/>
        <p:cNvGrpSpPr/>
        <p:nvPr/>
      </p:nvGrpSpPr>
      <p:grpSpPr>
        <a:xfrm>
          <a:off x="0" y="0"/>
          <a:ext cx="0" cy="0"/>
          <a:chOff x="0" y="0"/>
          <a:chExt cx="0" cy="0"/>
        </a:xfrm>
      </p:grpSpPr>
      <p:sp>
        <p:nvSpPr>
          <p:cNvPr id="29" name="Google Shape;29;p21"/>
          <p:cNvSpPr/>
          <p:nvPr/>
        </p:nvSpPr>
        <p:spPr>
          <a:xfrm>
            <a:off x="645183" y="377190"/>
            <a:ext cx="7853700" cy="4389000"/>
          </a:xfrm>
          <a:prstGeom prst="rect">
            <a:avLst/>
          </a:prstGeom>
          <a:solidFill>
            <a:schemeClr val="l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cxnSp>
        <p:nvCxnSpPr>
          <p:cNvPr id="30" name="Google Shape;30;p21"/>
          <p:cNvCxnSpPr/>
          <p:nvPr/>
        </p:nvCxnSpPr>
        <p:spPr>
          <a:xfrm>
            <a:off x="457189" y="914395"/>
            <a:ext cx="8229900" cy="0"/>
          </a:xfrm>
          <a:prstGeom prst="straightConnector1">
            <a:avLst/>
          </a:prstGeom>
          <a:noFill/>
          <a:ln w="12700" cap="flat" cmpd="sng">
            <a:solidFill>
              <a:srgbClr val="A5A5A5"/>
            </a:solidFill>
            <a:prstDash val="solid"/>
            <a:miter lim="800000"/>
            <a:headEnd type="none" w="sm" len="sm"/>
            <a:tailEnd type="none" w="sm" len="sm"/>
          </a:ln>
        </p:spPr>
      </p:cxnSp>
      <p:sp>
        <p:nvSpPr>
          <p:cNvPr id="31" name="Google Shape;31;p21"/>
          <p:cNvSpPr txBox="1">
            <a:spLocks noGrp="1"/>
          </p:cNvSpPr>
          <p:nvPr>
            <p:ph type="title"/>
          </p:nvPr>
        </p:nvSpPr>
        <p:spPr>
          <a:xfrm>
            <a:off x="457200" y="343425"/>
            <a:ext cx="8229600" cy="476100"/>
          </a:xfrm>
          <a:prstGeom prst="rect">
            <a:avLst/>
          </a:prstGeom>
          <a:noFill/>
          <a:ln>
            <a:noFill/>
          </a:ln>
        </p:spPr>
        <p:txBody>
          <a:bodyPr spcFirstLastPara="1" wrap="square" lIns="34275" tIns="34275" rIns="34275" bIns="34275" anchor="t" anchorCtr="0">
            <a:normAutofit/>
          </a:bodyPr>
          <a:lstStyle>
            <a:lvl1pPr lvl="0" algn="l">
              <a:lnSpc>
                <a:spcPct val="90000"/>
              </a:lnSpc>
              <a:spcBef>
                <a:spcPts val="0"/>
              </a:spcBef>
              <a:spcAft>
                <a:spcPts val="0"/>
              </a:spcAft>
              <a:buSzPts val="2700"/>
              <a:buNone/>
              <a:defRPr/>
            </a:lvl1pPr>
            <a:lvl2pPr lvl="1" algn="l">
              <a:lnSpc>
                <a:spcPct val="90000"/>
              </a:lnSpc>
              <a:spcBef>
                <a:spcPts val="0"/>
              </a:spcBef>
              <a:spcAft>
                <a:spcPts val="0"/>
              </a:spcAft>
              <a:buSzPts val="3300"/>
              <a:buNone/>
              <a:defRPr/>
            </a:lvl2pPr>
            <a:lvl3pPr lvl="2" algn="l">
              <a:lnSpc>
                <a:spcPct val="90000"/>
              </a:lnSpc>
              <a:spcBef>
                <a:spcPts val="0"/>
              </a:spcBef>
              <a:spcAft>
                <a:spcPts val="0"/>
              </a:spcAft>
              <a:buSzPts val="3300"/>
              <a:buNone/>
              <a:defRPr/>
            </a:lvl3pPr>
            <a:lvl4pPr lvl="3" algn="l">
              <a:lnSpc>
                <a:spcPct val="90000"/>
              </a:lnSpc>
              <a:spcBef>
                <a:spcPts val="0"/>
              </a:spcBef>
              <a:spcAft>
                <a:spcPts val="0"/>
              </a:spcAft>
              <a:buSzPts val="3300"/>
              <a:buNone/>
              <a:defRPr/>
            </a:lvl4pPr>
            <a:lvl5pPr lvl="4" algn="l">
              <a:lnSpc>
                <a:spcPct val="90000"/>
              </a:lnSpc>
              <a:spcBef>
                <a:spcPts val="0"/>
              </a:spcBef>
              <a:spcAft>
                <a:spcPts val="0"/>
              </a:spcAft>
              <a:buSzPts val="3300"/>
              <a:buNone/>
              <a:defRPr/>
            </a:lvl5pPr>
            <a:lvl6pPr lvl="5" algn="l">
              <a:lnSpc>
                <a:spcPct val="90000"/>
              </a:lnSpc>
              <a:spcBef>
                <a:spcPts val="0"/>
              </a:spcBef>
              <a:spcAft>
                <a:spcPts val="0"/>
              </a:spcAft>
              <a:buSzPts val="3300"/>
              <a:buNone/>
              <a:defRPr/>
            </a:lvl6pPr>
            <a:lvl7pPr lvl="6" algn="l">
              <a:lnSpc>
                <a:spcPct val="90000"/>
              </a:lnSpc>
              <a:spcBef>
                <a:spcPts val="0"/>
              </a:spcBef>
              <a:spcAft>
                <a:spcPts val="0"/>
              </a:spcAft>
              <a:buSzPts val="3300"/>
              <a:buNone/>
              <a:defRPr/>
            </a:lvl7pPr>
            <a:lvl8pPr lvl="7" algn="l">
              <a:lnSpc>
                <a:spcPct val="90000"/>
              </a:lnSpc>
              <a:spcBef>
                <a:spcPts val="0"/>
              </a:spcBef>
              <a:spcAft>
                <a:spcPts val="0"/>
              </a:spcAft>
              <a:buSzPts val="3300"/>
              <a:buNone/>
              <a:defRPr/>
            </a:lvl8pPr>
            <a:lvl9pPr lvl="8" algn="l">
              <a:lnSpc>
                <a:spcPct val="90000"/>
              </a:lnSpc>
              <a:spcBef>
                <a:spcPts val="0"/>
              </a:spcBef>
              <a:spcAft>
                <a:spcPts val="0"/>
              </a:spcAft>
              <a:buSzPts val="3300"/>
              <a:buNone/>
              <a:defRPr/>
            </a:lvl9pPr>
          </a:lstStyle>
          <a:p>
            <a:endParaRPr/>
          </a:p>
        </p:txBody>
      </p:sp>
      <p:sp>
        <p:nvSpPr>
          <p:cNvPr id="32" name="Google Shape;32;p21"/>
          <p:cNvSpPr txBox="1">
            <a:spLocks noGrp="1"/>
          </p:cNvSpPr>
          <p:nvPr>
            <p:ph type="body" idx="1"/>
          </p:nvPr>
        </p:nvSpPr>
        <p:spPr>
          <a:xfrm>
            <a:off x="457200" y="1155150"/>
            <a:ext cx="8229600" cy="3188100"/>
          </a:xfrm>
          <a:prstGeom prst="rect">
            <a:avLst/>
          </a:prstGeom>
          <a:noFill/>
          <a:ln>
            <a:noFill/>
          </a:ln>
        </p:spPr>
        <p:txBody>
          <a:bodyPr spcFirstLastPara="1" wrap="square" lIns="68575" tIns="68575" rIns="68575" bIns="68575" anchor="t" anchorCtr="0">
            <a:noAutofit/>
          </a:bodyPr>
          <a:lstStyle>
            <a:lvl1pPr marL="457200" lvl="0" indent="-323850" algn="l">
              <a:lnSpc>
                <a:spcPct val="100000"/>
              </a:lnSpc>
              <a:spcBef>
                <a:spcPts val="0"/>
              </a:spcBef>
              <a:spcAft>
                <a:spcPts val="0"/>
              </a:spcAft>
              <a:buSzPts val="1500"/>
              <a:buChar char="●"/>
              <a:defRPr/>
            </a:lvl1pPr>
            <a:lvl2pPr marL="914400" lvl="1" indent="-323850" algn="l">
              <a:lnSpc>
                <a:spcPct val="100000"/>
              </a:lnSpc>
              <a:spcBef>
                <a:spcPts val="0"/>
              </a:spcBef>
              <a:spcAft>
                <a:spcPts val="0"/>
              </a:spcAft>
              <a:buClr>
                <a:srgbClr val="000000"/>
              </a:buClr>
              <a:buSzPts val="1500"/>
              <a:buChar char="○"/>
              <a:defRPr>
                <a:solidFill>
                  <a:srgbClr val="000000"/>
                </a:solidFill>
              </a:defRPr>
            </a:lvl2pPr>
            <a:lvl3pPr marL="1371600" lvl="2" indent="-323850" algn="l">
              <a:lnSpc>
                <a:spcPct val="100000"/>
              </a:lnSpc>
              <a:spcBef>
                <a:spcPts val="0"/>
              </a:spcBef>
              <a:spcAft>
                <a:spcPts val="0"/>
              </a:spcAft>
              <a:buClr>
                <a:srgbClr val="000000"/>
              </a:buClr>
              <a:buSzPts val="1500"/>
              <a:buChar char="■"/>
              <a:defRPr>
                <a:solidFill>
                  <a:srgbClr val="000000"/>
                </a:solidFill>
              </a:defRPr>
            </a:lvl3pPr>
            <a:lvl4pPr marL="1828800" lvl="3" indent="-323850" algn="l">
              <a:lnSpc>
                <a:spcPct val="100000"/>
              </a:lnSpc>
              <a:spcBef>
                <a:spcPts val="0"/>
              </a:spcBef>
              <a:spcAft>
                <a:spcPts val="0"/>
              </a:spcAft>
              <a:buClr>
                <a:srgbClr val="000000"/>
              </a:buClr>
              <a:buSzPts val="1500"/>
              <a:buChar char="●"/>
              <a:defRPr>
                <a:solidFill>
                  <a:srgbClr val="000000"/>
                </a:solidFill>
              </a:defRPr>
            </a:lvl4pPr>
            <a:lvl5pPr marL="2286000" lvl="4" indent="-323850" algn="l">
              <a:lnSpc>
                <a:spcPct val="100000"/>
              </a:lnSpc>
              <a:spcBef>
                <a:spcPts val="0"/>
              </a:spcBef>
              <a:spcAft>
                <a:spcPts val="0"/>
              </a:spcAft>
              <a:buClr>
                <a:srgbClr val="000000"/>
              </a:buClr>
              <a:buSzPts val="1500"/>
              <a:buChar char="○"/>
              <a:defRPr>
                <a:solidFill>
                  <a:srgbClr val="000000"/>
                </a:solidFill>
              </a:defRPr>
            </a:lvl5pPr>
            <a:lvl6pPr marL="2743200" lvl="5" indent="-323850" algn="l">
              <a:lnSpc>
                <a:spcPct val="100000"/>
              </a:lnSpc>
              <a:spcBef>
                <a:spcPts val="0"/>
              </a:spcBef>
              <a:spcAft>
                <a:spcPts val="0"/>
              </a:spcAft>
              <a:buClr>
                <a:srgbClr val="000000"/>
              </a:buClr>
              <a:buSzPts val="1500"/>
              <a:buChar char="■"/>
              <a:defRPr>
                <a:solidFill>
                  <a:srgbClr val="000000"/>
                </a:solidFill>
              </a:defRPr>
            </a:lvl6pPr>
            <a:lvl7pPr marL="3200400" lvl="6" indent="-323850" algn="l">
              <a:lnSpc>
                <a:spcPct val="100000"/>
              </a:lnSpc>
              <a:spcBef>
                <a:spcPts val="0"/>
              </a:spcBef>
              <a:spcAft>
                <a:spcPts val="0"/>
              </a:spcAft>
              <a:buClr>
                <a:srgbClr val="000000"/>
              </a:buClr>
              <a:buSzPts val="1500"/>
              <a:buChar char="●"/>
              <a:defRPr>
                <a:solidFill>
                  <a:srgbClr val="000000"/>
                </a:solidFill>
              </a:defRPr>
            </a:lvl7pPr>
            <a:lvl8pPr marL="3657600" lvl="7" indent="-323850" algn="l">
              <a:lnSpc>
                <a:spcPct val="100000"/>
              </a:lnSpc>
              <a:spcBef>
                <a:spcPts val="0"/>
              </a:spcBef>
              <a:spcAft>
                <a:spcPts val="0"/>
              </a:spcAft>
              <a:buClr>
                <a:srgbClr val="000000"/>
              </a:buClr>
              <a:buSzPts val="1500"/>
              <a:buChar char="○"/>
              <a:defRPr>
                <a:solidFill>
                  <a:srgbClr val="000000"/>
                </a:solidFill>
              </a:defRPr>
            </a:lvl8pPr>
            <a:lvl9pPr marL="4114800" lvl="8" indent="-323850" algn="l">
              <a:lnSpc>
                <a:spcPct val="100000"/>
              </a:lnSpc>
              <a:spcBef>
                <a:spcPts val="0"/>
              </a:spcBef>
              <a:spcAft>
                <a:spcPts val="0"/>
              </a:spcAft>
              <a:buClr>
                <a:srgbClr val="000000"/>
              </a:buClr>
              <a:buSzPts val="1500"/>
              <a:buChar char="■"/>
              <a:defRPr>
                <a:solidFill>
                  <a:srgbClr val="000000"/>
                </a:solidFill>
              </a:defRPr>
            </a:lvl9pPr>
          </a:lstStyle>
          <a:p>
            <a:endParaRPr/>
          </a:p>
        </p:txBody>
      </p:sp>
    </p:spTree>
  </p:cSld>
  <p:clrMapOvr>
    <a:masterClrMapping/>
  </p:clrMapOvr>
  <p:extLst>
    <p:ext uri="{DCECCB84-F9BA-43D5-87BE-67443E8EF086}">
      <p15:sldGuideLst xmlns:p15="http://schemas.microsoft.com/office/powerpoint/2012/main">
        <p15:guide id="1" pos="288">
          <p15:clr>
            <a:srgbClr val="E46962"/>
          </p15:clr>
        </p15:guide>
        <p15:guide id="2" pos="5472">
          <p15:clr>
            <a:srgbClr val="E46962"/>
          </p15:clr>
        </p15:guide>
        <p15:guide id="3" orient="horz" pos="2736">
          <p15:clr>
            <a:srgbClr val="E46962"/>
          </p15:clr>
        </p15:guide>
        <p15:guide id="4" orient="horz" pos="576">
          <p15:clr>
            <a:srgbClr val="E46962"/>
          </p15:clr>
        </p15:guide>
        <p15:guide id="5" orient="horz" pos="432">
          <p15:clr>
            <a:srgbClr val="E46962"/>
          </p15:clr>
        </p15:guide>
        <p15:guide id="6" orient="horz" pos="720">
          <p15:clr>
            <a:srgbClr val="E46962"/>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um Up slide">
  <p:cSld name="Text with Headline_1">
    <p:spTree>
      <p:nvGrpSpPr>
        <p:cNvPr id="1" name="Shape 33"/>
        <p:cNvGrpSpPr/>
        <p:nvPr/>
      </p:nvGrpSpPr>
      <p:grpSpPr>
        <a:xfrm>
          <a:off x="0" y="0"/>
          <a:ext cx="0" cy="0"/>
          <a:chOff x="0" y="0"/>
          <a:chExt cx="0" cy="0"/>
        </a:xfrm>
      </p:grpSpPr>
      <p:cxnSp>
        <p:nvCxnSpPr>
          <p:cNvPr id="34" name="Google Shape;34;p22"/>
          <p:cNvCxnSpPr/>
          <p:nvPr/>
        </p:nvCxnSpPr>
        <p:spPr>
          <a:xfrm>
            <a:off x="904491" y="905854"/>
            <a:ext cx="7322100" cy="0"/>
          </a:xfrm>
          <a:prstGeom prst="straightConnector1">
            <a:avLst/>
          </a:prstGeom>
          <a:noFill/>
          <a:ln w="12700" cap="flat" cmpd="sng">
            <a:solidFill>
              <a:srgbClr val="A5A5A5"/>
            </a:solidFill>
            <a:prstDash val="solid"/>
            <a:miter lim="800000"/>
            <a:headEnd type="none" w="sm" len="sm"/>
            <a:tailEnd type="none" w="sm" len="sm"/>
          </a:ln>
        </p:spPr>
      </p:cxnSp>
      <p:sp>
        <p:nvSpPr>
          <p:cNvPr id="35" name="Google Shape;35;p22"/>
          <p:cNvSpPr txBox="1">
            <a:spLocks noGrp="1"/>
          </p:cNvSpPr>
          <p:nvPr>
            <p:ph type="title"/>
          </p:nvPr>
        </p:nvSpPr>
        <p:spPr>
          <a:xfrm>
            <a:off x="904500" y="405850"/>
            <a:ext cx="7326000" cy="435300"/>
          </a:xfrm>
          <a:prstGeom prst="rect">
            <a:avLst/>
          </a:prstGeom>
          <a:noFill/>
          <a:ln>
            <a:noFill/>
          </a:ln>
        </p:spPr>
        <p:txBody>
          <a:bodyPr spcFirstLastPara="1" wrap="square" lIns="0" tIns="0" rIns="0" bIns="0" anchor="t" anchorCtr="0">
            <a:normAutofit/>
          </a:bodyPr>
          <a:lstStyle>
            <a:lvl1pPr lvl="0" algn="l">
              <a:lnSpc>
                <a:spcPct val="90000"/>
              </a:lnSpc>
              <a:spcBef>
                <a:spcPts val="0"/>
              </a:spcBef>
              <a:spcAft>
                <a:spcPts val="0"/>
              </a:spcAft>
              <a:buClr>
                <a:srgbClr val="000000"/>
              </a:buClr>
              <a:buSzPts val="2700"/>
              <a:buNone/>
              <a:defRPr>
                <a:solidFill>
                  <a:srgbClr val="000000"/>
                </a:solidFill>
              </a:defRPr>
            </a:lvl1pPr>
            <a:lvl2pPr lvl="1" algn="l">
              <a:lnSpc>
                <a:spcPct val="90000"/>
              </a:lnSpc>
              <a:spcBef>
                <a:spcPts val="0"/>
              </a:spcBef>
              <a:spcAft>
                <a:spcPts val="0"/>
              </a:spcAft>
              <a:buSzPts val="3300"/>
              <a:buNone/>
              <a:defRPr/>
            </a:lvl2pPr>
            <a:lvl3pPr lvl="2" algn="l">
              <a:lnSpc>
                <a:spcPct val="90000"/>
              </a:lnSpc>
              <a:spcBef>
                <a:spcPts val="0"/>
              </a:spcBef>
              <a:spcAft>
                <a:spcPts val="0"/>
              </a:spcAft>
              <a:buSzPts val="3300"/>
              <a:buNone/>
              <a:defRPr/>
            </a:lvl3pPr>
            <a:lvl4pPr lvl="3" algn="l">
              <a:lnSpc>
                <a:spcPct val="90000"/>
              </a:lnSpc>
              <a:spcBef>
                <a:spcPts val="0"/>
              </a:spcBef>
              <a:spcAft>
                <a:spcPts val="0"/>
              </a:spcAft>
              <a:buSzPts val="3300"/>
              <a:buNone/>
              <a:defRPr/>
            </a:lvl4pPr>
            <a:lvl5pPr lvl="4" algn="l">
              <a:lnSpc>
                <a:spcPct val="90000"/>
              </a:lnSpc>
              <a:spcBef>
                <a:spcPts val="0"/>
              </a:spcBef>
              <a:spcAft>
                <a:spcPts val="0"/>
              </a:spcAft>
              <a:buSzPts val="3300"/>
              <a:buNone/>
              <a:defRPr/>
            </a:lvl5pPr>
            <a:lvl6pPr lvl="5" algn="l">
              <a:lnSpc>
                <a:spcPct val="90000"/>
              </a:lnSpc>
              <a:spcBef>
                <a:spcPts val="0"/>
              </a:spcBef>
              <a:spcAft>
                <a:spcPts val="0"/>
              </a:spcAft>
              <a:buSzPts val="3300"/>
              <a:buNone/>
              <a:defRPr/>
            </a:lvl6pPr>
            <a:lvl7pPr lvl="6" algn="l">
              <a:lnSpc>
                <a:spcPct val="90000"/>
              </a:lnSpc>
              <a:spcBef>
                <a:spcPts val="0"/>
              </a:spcBef>
              <a:spcAft>
                <a:spcPts val="0"/>
              </a:spcAft>
              <a:buSzPts val="3300"/>
              <a:buNone/>
              <a:defRPr/>
            </a:lvl7pPr>
            <a:lvl8pPr lvl="7" algn="l">
              <a:lnSpc>
                <a:spcPct val="90000"/>
              </a:lnSpc>
              <a:spcBef>
                <a:spcPts val="0"/>
              </a:spcBef>
              <a:spcAft>
                <a:spcPts val="0"/>
              </a:spcAft>
              <a:buSzPts val="3300"/>
              <a:buNone/>
              <a:defRPr/>
            </a:lvl8pPr>
            <a:lvl9pPr lvl="8" algn="l">
              <a:lnSpc>
                <a:spcPct val="90000"/>
              </a:lnSpc>
              <a:spcBef>
                <a:spcPts val="0"/>
              </a:spcBef>
              <a:spcAft>
                <a:spcPts val="0"/>
              </a:spcAft>
              <a:buSzPts val="3300"/>
              <a:buNone/>
              <a:defRPr/>
            </a:lvl9pPr>
          </a:lstStyle>
          <a:p>
            <a:endParaRPr/>
          </a:p>
        </p:txBody>
      </p:sp>
      <p:sp>
        <p:nvSpPr>
          <p:cNvPr id="36" name="Google Shape;36;p22"/>
          <p:cNvSpPr txBox="1">
            <a:spLocks noGrp="1"/>
          </p:cNvSpPr>
          <p:nvPr>
            <p:ph type="subTitle" idx="1"/>
          </p:nvPr>
        </p:nvSpPr>
        <p:spPr>
          <a:xfrm>
            <a:off x="904500" y="1050613"/>
            <a:ext cx="7326000" cy="3999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000000"/>
              </a:buClr>
              <a:buSzPts val="1500"/>
              <a:buFont typeface="Open Sans SemiBold"/>
              <a:buNone/>
              <a:defRPr>
                <a:solidFill>
                  <a:srgbClr val="000000"/>
                </a:solidFill>
                <a:latin typeface="Open Sans SemiBold"/>
                <a:ea typeface="Open Sans SemiBold"/>
                <a:cs typeface="Open Sans SemiBold"/>
                <a:sym typeface="Open Sans SemiBold"/>
              </a:defRPr>
            </a:lvl1pPr>
            <a:lvl2pPr lvl="1" algn="l">
              <a:lnSpc>
                <a:spcPct val="100000"/>
              </a:lnSpc>
              <a:spcBef>
                <a:spcPts val="0"/>
              </a:spcBef>
              <a:spcAft>
                <a:spcPts val="0"/>
              </a:spcAft>
              <a:buClr>
                <a:srgbClr val="5D5D5D"/>
              </a:buClr>
              <a:buSzPts val="1500"/>
              <a:buNone/>
              <a:defRPr>
                <a:solidFill>
                  <a:srgbClr val="5D5D5D"/>
                </a:solidFill>
              </a:defRPr>
            </a:lvl2pPr>
            <a:lvl3pPr lvl="2" algn="l">
              <a:lnSpc>
                <a:spcPct val="100000"/>
              </a:lnSpc>
              <a:spcBef>
                <a:spcPts val="0"/>
              </a:spcBef>
              <a:spcAft>
                <a:spcPts val="0"/>
              </a:spcAft>
              <a:buClr>
                <a:srgbClr val="5D5D5D"/>
              </a:buClr>
              <a:buSzPts val="1500"/>
              <a:buNone/>
              <a:defRPr>
                <a:solidFill>
                  <a:srgbClr val="5D5D5D"/>
                </a:solidFill>
              </a:defRPr>
            </a:lvl3pPr>
            <a:lvl4pPr lvl="3" algn="l">
              <a:lnSpc>
                <a:spcPct val="100000"/>
              </a:lnSpc>
              <a:spcBef>
                <a:spcPts val="0"/>
              </a:spcBef>
              <a:spcAft>
                <a:spcPts val="0"/>
              </a:spcAft>
              <a:buClr>
                <a:srgbClr val="5D5D5D"/>
              </a:buClr>
              <a:buSzPts val="1500"/>
              <a:buNone/>
              <a:defRPr>
                <a:solidFill>
                  <a:srgbClr val="5D5D5D"/>
                </a:solidFill>
              </a:defRPr>
            </a:lvl4pPr>
            <a:lvl5pPr lvl="4" algn="l">
              <a:lnSpc>
                <a:spcPct val="100000"/>
              </a:lnSpc>
              <a:spcBef>
                <a:spcPts val="0"/>
              </a:spcBef>
              <a:spcAft>
                <a:spcPts val="0"/>
              </a:spcAft>
              <a:buClr>
                <a:srgbClr val="5D5D5D"/>
              </a:buClr>
              <a:buSzPts val="1500"/>
              <a:buNone/>
              <a:defRPr>
                <a:solidFill>
                  <a:srgbClr val="5D5D5D"/>
                </a:solidFill>
              </a:defRPr>
            </a:lvl5pPr>
            <a:lvl6pPr lvl="5" algn="l">
              <a:lnSpc>
                <a:spcPct val="100000"/>
              </a:lnSpc>
              <a:spcBef>
                <a:spcPts val="0"/>
              </a:spcBef>
              <a:spcAft>
                <a:spcPts val="0"/>
              </a:spcAft>
              <a:buClr>
                <a:srgbClr val="5D5D5D"/>
              </a:buClr>
              <a:buSzPts val="1500"/>
              <a:buNone/>
              <a:defRPr>
                <a:solidFill>
                  <a:srgbClr val="5D5D5D"/>
                </a:solidFill>
              </a:defRPr>
            </a:lvl6pPr>
            <a:lvl7pPr lvl="6" algn="l">
              <a:lnSpc>
                <a:spcPct val="100000"/>
              </a:lnSpc>
              <a:spcBef>
                <a:spcPts val="0"/>
              </a:spcBef>
              <a:spcAft>
                <a:spcPts val="0"/>
              </a:spcAft>
              <a:buClr>
                <a:srgbClr val="5D5D5D"/>
              </a:buClr>
              <a:buSzPts val="1500"/>
              <a:buNone/>
              <a:defRPr>
                <a:solidFill>
                  <a:srgbClr val="5D5D5D"/>
                </a:solidFill>
              </a:defRPr>
            </a:lvl7pPr>
            <a:lvl8pPr lvl="7" algn="l">
              <a:lnSpc>
                <a:spcPct val="100000"/>
              </a:lnSpc>
              <a:spcBef>
                <a:spcPts val="0"/>
              </a:spcBef>
              <a:spcAft>
                <a:spcPts val="0"/>
              </a:spcAft>
              <a:buClr>
                <a:srgbClr val="5D5D5D"/>
              </a:buClr>
              <a:buSzPts val="1500"/>
              <a:buNone/>
              <a:defRPr>
                <a:solidFill>
                  <a:srgbClr val="5D5D5D"/>
                </a:solidFill>
              </a:defRPr>
            </a:lvl8pPr>
            <a:lvl9pPr lvl="8" algn="l">
              <a:lnSpc>
                <a:spcPct val="100000"/>
              </a:lnSpc>
              <a:spcBef>
                <a:spcPts val="0"/>
              </a:spcBef>
              <a:spcAft>
                <a:spcPts val="0"/>
              </a:spcAft>
              <a:buClr>
                <a:srgbClr val="5D5D5D"/>
              </a:buClr>
              <a:buSzPts val="1500"/>
              <a:buNone/>
              <a:defRPr>
                <a:solidFill>
                  <a:srgbClr val="5D5D5D"/>
                </a:solidFill>
              </a:defRPr>
            </a:lvl9pPr>
          </a:lstStyle>
          <a:p>
            <a:endParaRPr/>
          </a:p>
        </p:txBody>
      </p:sp>
      <p:sp>
        <p:nvSpPr>
          <p:cNvPr id="37" name="Google Shape;37;p22"/>
          <p:cNvSpPr txBox="1">
            <a:spLocks noGrp="1"/>
          </p:cNvSpPr>
          <p:nvPr>
            <p:ph type="body" idx="2"/>
          </p:nvPr>
        </p:nvSpPr>
        <p:spPr>
          <a:xfrm>
            <a:off x="913375" y="1466400"/>
            <a:ext cx="7326000" cy="2925000"/>
          </a:xfrm>
          <a:prstGeom prst="rect">
            <a:avLst/>
          </a:prstGeom>
          <a:noFill/>
          <a:ln>
            <a:noFill/>
          </a:ln>
        </p:spPr>
        <p:txBody>
          <a:bodyPr spcFirstLastPara="1" wrap="square" lIns="0" tIns="0" rIns="0" bIns="0" anchor="t" anchorCtr="0">
            <a:noAutofit/>
          </a:bodyPr>
          <a:lstStyle>
            <a:lvl1pPr marL="457200" lvl="0" indent="-323850" algn="l">
              <a:lnSpc>
                <a:spcPct val="100000"/>
              </a:lnSpc>
              <a:spcBef>
                <a:spcPts val="0"/>
              </a:spcBef>
              <a:spcAft>
                <a:spcPts val="0"/>
              </a:spcAft>
              <a:buSzPts val="1500"/>
              <a:buChar char="●"/>
              <a:defRPr/>
            </a:lvl1pPr>
            <a:lvl2pPr marL="914400" lvl="1" indent="-323850" algn="l">
              <a:lnSpc>
                <a:spcPct val="100000"/>
              </a:lnSpc>
              <a:spcBef>
                <a:spcPts val="0"/>
              </a:spcBef>
              <a:spcAft>
                <a:spcPts val="0"/>
              </a:spcAft>
              <a:buClr>
                <a:srgbClr val="000000"/>
              </a:buClr>
              <a:buSzPts val="1500"/>
              <a:buChar char="○"/>
              <a:defRPr>
                <a:solidFill>
                  <a:srgbClr val="000000"/>
                </a:solidFill>
              </a:defRPr>
            </a:lvl2pPr>
            <a:lvl3pPr marL="1371600" lvl="2" indent="-323850" algn="l">
              <a:lnSpc>
                <a:spcPct val="100000"/>
              </a:lnSpc>
              <a:spcBef>
                <a:spcPts val="0"/>
              </a:spcBef>
              <a:spcAft>
                <a:spcPts val="0"/>
              </a:spcAft>
              <a:buClr>
                <a:srgbClr val="000000"/>
              </a:buClr>
              <a:buSzPts val="1500"/>
              <a:buChar char="■"/>
              <a:defRPr>
                <a:solidFill>
                  <a:srgbClr val="000000"/>
                </a:solidFill>
              </a:defRPr>
            </a:lvl3pPr>
            <a:lvl4pPr marL="1828800" lvl="3" indent="-323850" algn="l">
              <a:lnSpc>
                <a:spcPct val="100000"/>
              </a:lnSpc>
              <a:spcBef>
                <a:spcPts val="0"/>
              </a:spcBef>
              <a:spcAft>
                <a:spcPts val="0"/>
              </a:spcAft>
              <a:buClr>
                <a:srgbClr val="000000"/>
              </a:buClr>
              <a:buSzPts val="1500"/>
              <a:buChar char="●"/>
              <a:defRPr>
                <a:solidFill>
                  <a:srgbClr val="000000"/>
                </a:solidFill>
              </a:defRPr>
            </a:lvl4pPr>
            <a:lvl5pPr marL="2286000" lvl="4" indent="-323850" algn="l">
              <a:lnSpc>
                <a:spcPct val="100000"/>
              </a:lnSpc>
              <a:spcBef>
                <a:spcPts val="0"/>
              </a:spcBef>
              <a:spcAft>
                <a:spcPts val="0"/>
              </a:spcAft>
              <a:buClr>
                <a:srgbClr val="000000"/>
              </a:buClr>
              <a:buSzPts val="1500"/>
              <a:buChar char="○"/>
              <a:defRPr>
                <a:solidFill>
                  <a:srgbClr val="000000"/>
                </a:solidFill>
              </a:defRPr>
            </a:lvl5pPr>
            <a:lvl6pPr marL="2743200" lvl="5" indent="-323850" algn="l">
              <a:lnSpc>
                <a:spcPct val="100000"/>
              </a:lnSpc>
              <a:spcBef>
                <a:spcPts val="0"/>
              </a:spcBef>
              <a:spcAft>
                <a:spcPts val="0"/>
              </a:spcAft>
              <a:buClr>
                <a:srgbClr val="000000"/>
              </a:buClr>
              <a:buSzPts val="1500"/>
              <a:buChar char="■"/>
              <a:defRPr>
                <a:solidFill>
                  <a:srgbClr val="000000"/>
                </a:solidFill>
              </a:defRPr>
            </a:lvl6pPr>
            <a:lvl7pPr marL="3200400" lvl="6" indent="-323850" algn="l">
              <a:lnSpc>
                <a:spcPct val="100000"/>
              </a:lnSpc>
              <a:spcBef>
                <a:spcPts val="0"/>
              </a:spcBef>
              <a:spcAft>
                <a:spcPts val="0"/>
              </a:spcAft>
              <a:buClr>
                <a:srgbClr val="000000"/>
              </a:buClr>
              <a:buSzPts val="1500"/>
              <a:buChar char="●"/>
              <a:defRPr>
                <a:solidFill>
                  <a:srgbClr val="000000"/>
                </a:solidFill>
              </a:defRPr>
            </a:lvl7pPr>
            <a:lvl8pPr marL="3657600" lvl="7" indent="-323850" algn="l">
              <a:lnSpc>
                <a:spcPct val="100000"/>
              </a:lnSpc>
              <a:spcBef>
                <a:spcPts val="0"/>
              </a:spcBef>
              <a:spcAft>
                <a:spcPts val="0"/>
              </a:spcAft>
              <a:buClr>
                <a:srgbClr val="000000"/>
              </a:buClr>
              <a:buSzPts val="1500"/>
              <a:buChar char="○"/>
              <a:defRPr>
                <a:solidFill>
                  <a:srgbClr val="000000"/>
                </a:solidFill>
              </a:defRPr>
            </a:lvl8pPr>
            <a:lvl9pPr marL="4114800" lvl="8" indent="-323850" algn="l">
              <a:lnSpc>
                <a:spcPct val="100000"/>
              </a:lnSpc>
              <a:spcBef>
                <a:spcPts val="0"/>
              </a:spcBef>
              <a:spcAft>
                <a:spcPts val="0"/>
              </a:spcAft>
              <a:buClr>
                <a:srgbClr val="000000"/>
              </a:buClr>
              <a:buSzPts val="1500"/>
              <a:buChar char="■"/>
              <a:defRPr>
                <a:solidFill>
                  <a:srgbClr val="000000"/>
                </a:solidFill>
              </a:defRPr>
            </a:lvl9pPr>
          </a:lstStyle>
          <a:p>
            <a:endParaRPr/>
          </a:p>
        </p:txBody>
      </p:sp>
      <p:pic>
        <p:nvPicPr>
          <p:cNvPr id="38" name="Google Shape;38;p22"/>
          <p:cNvPicPr preferRelativeResize="0"/>
          <p:nvPr/>
        </p:nvPicPr>
        <p:blipFill rotWithShape="1">
          <a:blip r:embed="rId2">
            <a:alphaModFix/>
          </a:blip>
          <a:srcRect l="72402"/>
          <a:stretch/>
        </p:blipFill>
        <p:spPr>
          <a:xfrm>
            <a:off x="6325925" y="4627850"/>
            <a:ext cx="2818076" cy="515650"/>
          </a:xfrm>
          <a:prstGeom prst="rect">
            <a:avLst/>
          </a:prstGeom>
          <a:noFill/>
          <a:ln>
            <a:noFill/>
          </a:ln>
        </p:spPr>
      </p:pic>
      <p:sp>
        <p:nvSpPr>
          <p:cNvPr id="39" name="Google Shape;39;p22"/>
          <p:cNvSpPr/>
          <p:nvPr/>
        </p:nvSpPr>
        <p:spPr>
          <a:xfrm>
            <a:off x="0" y="4953600"/>
            <a:ext cx="6325800" cy="189900"/>
          </a:xfrm>
          <a:prstGeom prst="rect">
            <a:avLst/>
          </a:prstGeom>
          <a:solidFill>
            <a:srgbClr val="C4123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880">
          <p15:clr>
            <a:srgbClr val="E46962"/>
          </p15:clr>
        </p15:guide>
        <p15:guide id="3" orient="horz" pos="571">
          <p15:clr>
            <a:srgbClr val="E46962"/>
          </p15:clr>
        </p15:guide>
        <p15:guide id="4" orient="horz" pos="453">
          <p15:clr>
            <a:srgbClr val="E46962"/>
          </p15:clr>
        </p15:guide>
        <p15:guide id="5" pos="575">
          <p15:clr>
            <a:srgbClr val="E46962"/>
          </p15:clr>
        </p15:guide>
        <p15:guide id="6" orient="horz" pos="688">
          <p15:clr>
            <a:srgbClr val="E46962"/>
          </p15:clr>
        </p15:guide>
        <p15:guide id="7" orient="horz" pos="2736">
          <p15:clr>
            <a:srgbClr val="E46962"/>
          </p15:clr>
        </p15:guide>
        <p15:guide id="8" pos="5185">
          <p15:clr>
            <a:srgbClr val="E46962"/>
          </p15:clr>
        </p15:guide>
        <p15:guide id="9" orient="horz" pos="924">
          <p15:clr>
            <a:srgbClr val="E46962"/>
          </p15:clr>
        </p15:guide>
        <p15:guide id="10" orient="horz" pos="288">
          <p15:clr>
            <a:srgbClr val="E46962"/>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Column">
  <p:cSld name="Two-Column">
    <p:spTree>
      <p:nvGrpSpPr>
        <p:cNvPr id="1" name="Shape 40"/>
        <p:cNvGrpSpPr/>
        <p:nvPr/>
      </p:nvGrpSpPr>
      <p:grpSpPr>
        <a:xfrm>
          <a:off x="0" y="0"/>
          <a:ext cx="0" cy="0"/>
          <a:chOff x="0" y="0"/>
          <a:chExt cx="0" cy="0"/>
        </a:xfrm>
      </p:grpSpPr>
      <p:pic>
        <p:nvPicPr>
          <p:cNvPr id="41" name="Google Shape;41;p23"/>
          <p:cNvPicPr preferRelativeResize="0"/>
          <p:nvPr/>
        </p:nvPicPr>
        <p:blipFill rotWithShape="1">
          <a:blip r:embed="rId2">
            <a:alphaModFix/>
          </a:blip>
          <a:srcRect l="72402"/>
          <a:stretch/>
        </p:blipFill>
        <p:spPr>
          <a:xfrm>
            <a:off x="6325925" y="4627850"/>
            <a:ext cx="2818076" cy="515650"/>
          </a:xfrm>
          <a:prstGeom prst="rect">
            <a:avLst/>
          </a:prstGeom>
          <a:noFill/>
          <a:ln>
            <a:noFill/>
          </a:ln>
        </p:spPr>
      </p:pic>
      <p:sp>
        <p:nvSpPr>
          <p:cNvPr id="42" name="Google Shape;42;p23"/>
          <p:cNvSpPr/>
          <p:nvPr/>
        </p:nvSpPr>
        <p:spPr>
          <a:xfrm>
            <a:off x="0" y="4953600"/>
            <a:ext cx="6325800" cy="189900"/>
          </a:xfrm>
          <a:prstGeom prst="rect">
            <a:avLst/>
          </a:prstGeom>
          <a:solidFill>
            <a:srgbClr val="C4123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23"/>
          <p:cNvSpPr txBox="1">
            <a:spLocks noGrp="1"/>
          </p:cNvSpPr>
          <p:nvPr>
            <p:ph type="title"/>
          </p:nvPr>
        </p:nvSpPr>
        <p:spPr>
          <a:xfrm>
            <a:off x="1370044" y="309188"/>
            <a:ext cx="6404100" cy="592500"/>
          </a:xfrm>
          <a:prstGeom prst="rect">
            <a:avLst/>
          </a:prstGeom>
          <a:noFill/>
          <a:ln>
            <a:noFill/>
          </a:ln>
        </p:spPr>
        <p:txBody>
          <a:bodyPr spcFirstLastPara="1" wrap="square" lIns="34275" tIns="34275" rIns="34275" bIns="34275" anchor="ctr" anchorCtr="0">
            <a:normAutofit/>
          </a:bodyPr>
          <a:lstStyle>
            <a:lvl1pPr lvl="0" algn="ctr">
              <a:lnSpc>
                <a:spcPct val="90000"/>
              </a:lnSpc>
              <a:spcBef>
                <a:spcPts val="0"/>
              </a:spcBef>
              <a:spcAft>
                <a:spcPts val="0"/>
              </a:spcAft>
              <a:buClr>
                <a:srgbClr val="000000"/>
              </a:buClr>
              <a:buSzPts val="2700"/>
              <a:buNone/>
              <a:defRPr>
                <a:solidFill>
                  <a:srgbClr val="000000"/>
                </a:solidFill>
              </a:defRPr>
            </a:lvl1pPr>
            <a:lvl2pPr lvl="1" algn="l">
              <a:lnSpc>
                <a:spcPct val="90000"/>
              </a:lnSpc>
              <a:spcBef>
                <a:spcPts val="0"/>
              </a:spcBef>
              <a:spcAft>
                <a:spcPts val="0"/>
              </a:spcAft>
              <a:buSzPts val="3300"/>
              <a:buNone/>
              <a:defRPr/>
            </a:lvl2pPr>
            <a:lvl3pPr lvl="2" algn="l">
              <a:lnSpc>
                <a:spcPct val="90000"/>
              </a:lnSpc>
              <a:spcBef>
                <a:spcPts val="0"/>
              </a:spcBef>
              <a:spcAft>
                <a:spcPts val="0"/>
              </a:spcAft>
              <a:buSzPts val="3300"/>
              <a:buNone/>
              <a:defRPr/>
            </a:lvl3pPr>
            <a:lvl4pPr lvl="3" algn="l">
              <a:lnSpc>
                <a:spcPct val="90000"/>
              </a:lnSpc>
              <a:spcBef>
                <a:spcPts val="0"/>
              </a:spcBef>
              <a:spcAft>
                <a:spcPts val="0"/>
              </a:spcAft>
              <a:buSzPts val="3300"/>
              <a:buNone/>
              <a:defRPr/>
            </a:lvl4pPr>
            <a:lvl5pPr lvl="4" algn="l">
              <a:lnSpc>
                <a:spcPct val="90000"/>
              </a:lnSpc>
              <a:spcBef>
                <a:spcPts val="0"/>
              </a:spcBef>
              <a:spcAft>
                <a:spcPts val="0"/>
              </a:spcAft>
              <a:buSzPts val="3300"/>
              <a:buNone/>
              <a:defRPr/>
            </a:lvl5pPr>
            <a:lvl6pPr lvl="5" algn="l">
              <a:lnSpc>
                <a:spcPct val="90000"/>
              </a:lnSpc>
              <a:spcBef>
                <a:spcPts val="0"/>
              </a:spcBef>
              <a:spcAft>
                <a:spcPts val="0"/>
              </a:spcAft>
              <a:buSzPts val="3300"/>
              <a:buNone/>
              <a:defRPr/>
            </a:lvl6pPr>
            <a:lvl7pPr lvl="6" algn="l">
              <a:lnSpc>
                <a:spcPct val="90000"/>
              </a:lnSpc>
              <a:spcBef>
                <a:spcPts val="0"/>
              </a:spcBef>
              <a:spcAft>
                <a:spcPts val="0"/>
              </a:spcAft>
              <a:buSzPts val="3300"/>
              <a:buNone/>
              <a:defRPr/>
            </a:lvl7pPr>
            <a:lvl8pPr lvl="7" algn="l">
              <a:lnSpc>
                <a:spcPct val="90000"/>
              </a:lnSpc>
              <a:spcBef>
                <a:spcPts val="0"/>
              </a:spcBef>
              <a:spcAft>
                <a:spcPts val="0"/>
              </a:spcAft>
              <a:buSzPts val="3300"/>
              <a:buNone/>
              <a:defRPr/>
            </a:lvl8pPr>
            <a:lvl9pPr lvl="8" algn="l">
              <a:lnSpc>
                <a:spcPct val="90000"/>
              </a:lnSpc>
              <a:spcBef>
                <a:spcPts val="0"/>
              </a:spcBef>
              <a:spcAft>
                <a:spcPts val="0"/>
              </a:spcAft>
              <a:buSzPts val="3300"/>
              <a:buNone/>
              <a:defRPr/>
            </a:lvl9pPr>
          </a:lstStyle>
          <a:p>
            <a:endParaRPr/>
          </a:p>
        </p:txBody>
      </p:sp>
      <p:cxnSp>
        <p:nvCxnSpPr>
          <p:cNvPr id="44" name="Google Shape;44;p23"/>
          <p:cNvCxnSpPr/>
          <p:nvPr/>
        </p:nvCxnSpPr>
        <p:spPr>
          <a:xfrm>
            <a:off x="686850" y="914350"/>
            <a:ext cx="7773900" cy="0"/>
          </a:xfrm>
          <a:prstGeom prst="straightConnector1">
            <a:avLst/>
          </a:prstGeom>
          <a:noFill/>
          <a:ln w="12700" cap="flat" cmpd="sng">
            <a:solidFill>
              <a:srgbClr val="A5A5A5"/>
            </a:solidFill>
            <a:prstDash val="solid"/>
            <a:miter lim="800000"/>
            <a:headEnd type="none" w="sm" len="sm"/>
            <a:tailEnd type="none" w="sm" len="sm"/>
          </a:ln>
        </p:spPr>
      </p:cxnSp>
      <p:sp>
        <p:nvSpPr>
          <p:cNvPr id="45" name="Google Shape;45;p23"/>
          <p:cNvSpPr txBox="1">
            <a:spLocks noGrp="1"/>
          </p:cNvSpPr>
          <p:nvPr>
            <p:ph type="subTitle" idx="1"/>
          </p:nvPr>
        </p:nvSpPr>
        <p:spPr>
          <a:xfrm>
            <a:off x="685800" y="1036925"/>
            <a:ext cx="3657900" cy="3696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5D5D5D"/>
              </a:buClr>
              <a:buSzPts val="1500"/>
              <a:buFont typeface="Open Sans"/>
              <a:buNone/>
              <a:defRPr b="1">
                <a:solidFill>
                  <a:srgbClr val="5D5D5D"/>
                </a:solidFill>
                <a:latin typeface="Open Sans"/>
                <a:ea typeface="Open Sans"/>
                <a:cs typeface="Open Sans"/>
                <a:sym typeface="Open Sans"/>
              </a:defRPr>
            </a:lvl1pPr>
            <a:lvl2pPr lvl="1" algn="l">
              <a:lnSpc>
                <a:spcPct val="100000"/>
              </a:lnSpc>
              <a:spcBef>
                <a:spcPts val="0"/>
              </a:spcBef>
              <a:spcAft>
                <a:spcPts val="0"/>
              </a:spcAft>
              <a:buClr>
                <a:srgbClr val="5D5D5D"/>
              </a:buClr>
              <a:buSzPts val="1500"/>
              <a:buNone/>
              <a:defRPr>
                <a:solidFill>
                  <a:srgbClr val="5D5D5D"/>
                </a:solidFill>
              </a:defRPr>
            </a:lvl2pPr>
            <a:lvl3pPr lvl="2" algn="l">
              <a:lnSpc>
                <a:spcPct val="100000"/>
              </a:lnSpc>
              <a:spcBef>
                <a:spcPts val="0"/>
              </a:spcBef>
              <a:spcAft>
                <a:spcPts val="0"/>
              </a:spcAft>
              <a:buClr>
                <a:srgbClr val="5D5D5D"/>
              </a:buClr>
              <a:buSzPts val="1500"/>
              <a:buNone/>
              <a:defRPr>
                <a:solidFill>
                  <a:srgbClr val="5D5D5D"/>
                </a:solidFill>
              </a:defRPr>
            </a:lvl3pPr>
            <a:lvl4pPr lvl="3" algn="l">
              <a:lnSpc>
                <a:spcPct val="100000"/>
              </a:lnSpc>
              <a:spcBef>
                <a:spcPts val="0"/>
              </a:spcBef>
              <a:spcAft>
                <a:spcPts val="0"/>
              </a:spcAft>
              <a:buClr>
                <a:srgbClr val="5D5D5D"/>
              </a:buClr>
              <a:buSzPts val="1500"/>
              <a:buNone/>
              <a:defRPr>
                <a:solidFill>
                  <a:srgbClr val="5D5D5D"/>
                </a:solidFill>
              </a:defRPr>
            </a:lvl4pPr>
            <a:lvl5pPr lvl="4" algn="l">
              <a:lnSpc>
                <a:spcPct val="100000"/>
              </a:lnSpc>
              <a:spcBef>
                <a:spcPts val="0"/>
              </a:spcBef>
              <a:spcAft>
                <a:spcPts val="0"/>
              </a:spcAft>
              <a:buClr>
                <a:srgbClr val="5D5D5D"/>
              </a:buClr>
              <a:buSzPts val="1500"/>
              <a:buNone/>
              <a:defRPr>
                <a:solidFill>
                  <a:srgbClr val="5D5D5D"/>
                </a:solidFill>
              </a:defRPr>
            </a:lvl5pPr>
            <a:lvl6pPr lvl="5" algn="l">
              <a:lnSpc>
                <a:spcPct val="100000"/>
              </a:lnSpc>
              <a:spcBef>
                <a:spcPts val="0"/>
              </a:spcBef>
              <a:spcAft>
                <a:spcPts val="0"/>
              </a:spcAft>
              <a:buClr>
                <a:srgbClr val="5D5D5D"/>
              </a:buClr>
              <a:buSzPts val="1500"/>
              <a:buNone/>
              <a:defRPr>
                <a:solidFill>
                  <a:srgbClr val="5D5D5D"/>
                </a:solidFill>
              </a:defRPr>
            </a:lvl6pPr>
            <a:lvl7pPr lvl="6" algn="l">
              <a:lnSpc>
                <a:spcPct val="100000"/>
              </a:lnSpc>
              <a:spcBef>
                <a:spcPts val="0"/>
              </a:spcBef>
              <a:spcAft>
                <a:spcPts val="0"/>
              </a:spcAft>
              <a:buClr>
                <a:srgbClr val="5D5D5D"/>
              </a:buClr>
              <a:buSzPts val="1500"/>
              <a:buNone/>
              <a:defRPr>
                <a:solidFill>
                  <a:srgbClr val="5D5D5D"/>
                </a:solidFill>
              </a:defRPr>
            </a:lvl7pPr>
            <a:lvl8pPr lvl="7" algn="l">
              <a:lnSpc>
                <a:spcPct val="100000"/>
              </a:lnSpc>
              <a:spcBef>
                <a:spcPts val="0"/>
              </a:spcBef>
              <a:spcAft>
                <a:spcPts val="0"/>
              </a:spcAft>
              <a:buClr>
                <a:srgbClr val="5D5D5D"/>
              </a:buClr>
              <a:buSzPts val="1500"/>
              <a:buNone/>
              <a:defRPr>
                <a:solidFill>
                  <a:srgbClr val="5D5D5D"/>
                </a:solidFill>
              </a:defRPr>
            </a:lvl8pPr>
            <a:lvl9pPr lvl="8" algn="l">
              <a:lnSpc>
                <a:spcPct val="100000"/>
              </a:lnSpc>
              <a:spcBef>
                <a:spcPts val="0"/>
              </a:spcBef>
              <a:spcAft>
                <a:spcPts val="0"/>
              </a:spcAft>
              <a:buClr>
                <a:srgbClr val="5D5D5D"/>
              </a:buClr>
              <a:buSzPts val="1500"/>
              <a:buNone/>
              <a:defRPr>
                <a:solidFill>
                  <a:srgbClr val="5D5D5D"/>
                </a:solidFill>
              </a:defRPr>
            </a:lvl9pPr>
          </a:lstStyle>
          <a:p>
            <a:endParaRPr/>
          </a:p>
        </p:txBody>
      </p:sp>
      <p:sp>
        <p:nvSpPr>
          <p:cNvPr id="46" name="Google Shape;46;p23"/>
          <p:cNvSpPr txBox="1">
            <a:spLocks noGrp="1"/>
          </p:cNvSpPr>
          <p:nvPr>
            <p:ph type="subTitle" idx="2"/>
          </p:nvPr>
        </p:nvSpPr>
        <p:spPr>
          <a:xfrm>
            <a:off x="4818401" y="1036925"/>
            <a:ext cx="3639900" cy="3696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5D5D5D"/>
              </a:buClr>
              <a:buSzPts val="1500"/>
              <a:buFont typeface="Open Sans"/>
              <a:buNone/>
              <a:defRPr b="1">
                <a:solidFill>
                  <a:srgbClr val="5D5D5D"/>
                </a:solidFill>
                <a:latin typeface="Open Sans"/>
                <a:ea typeface="Open Sans"/>
                <a:cs typeface="Open Sans"/>
                <a:sym typeface="Open Sans"/>
              </a:defRPr>
            </a:lvl1pPr>
            <a:lvl2pPr lvl="1" algn="l">
              <a:lnSpc>
                <a:spcPct val="100000"/>
              </a:lnSpc>
              <a:spcBef>
                <a:spcPts val="0"/>
              </a:spcBef>
              <a:spcAft>
                <a:spcPts val="0"/>
              </a:spcAft>
              <a:buClr>
                <a:srgbClr val="5D5D5D"/>
              </a:buClr>
              <a:buSzPts val="1500"/>
              <a:buNone/>
              <a:defRPr>
                <a:solidFill>
                  <a:srgbClr val="5D5D5D"/>
                </a:solidFill>
              </a:defRPr>
            </a:lvl2pPr>
            <a:lvl3pPr lvl="2" algn="l">
              <a:lnSpc>
                <a:spcPct val="100000"/>
              </a:lnSpc>
              <a:spcBef>
                <a:spcPts val="0"/>
              </a:spcBef>
              <a:spcAft>
                <a:spcPts val="0"/>
              </a:spcAft>
              <a:buClr>
                <a:srgbClr val="5D5D5D"/>
              </a:buClr>
              <a:buSzPts val="1500"/>
              <a:buNone/>
              <a:defRPr>
                <a:solidFill>
                  <a:srgbClr val="5D5D5D"/>
                </a:solidFill>
              </a:defRPr>
            </a:lvl3pPr>
            <a:lvl4pPr lvl="3" algn="l">
              <a:lnSpc>
                <a:spcPct val="100000"/>
              </a:lnSpc>
              <a:spcBef>
                <a:spcPts val="0"/>
              </a:spcBef>
              <a:spcAft>
                <a:spcPts val="0"/>
              </a:spcAft>
              <a:buClr>
                <a:srgbClr val="5D5D5D"/>
              </a:buClr>
              <a:buSzPts val="1500"/>
              <a:buNone/>
              <a:defRPr>
                <a:solidFill>
                  <a:srgbClr val="5D5D5D"/>
                </a:solidFill>
              </a:defRPr>
            </a:lvl4pPr>
            <a:lvl5pPr lvl="4" algn="l">
              <a:lnSpc>
                <a:spcPct val="100000"/>
              </a:lnSpc>
              <a:spcBef>
                <a:spcPts val="0"/>
              </a:spcBef>
              <a:spcAft>
                <a:spcPts val="0"/>
              </a:spcAft>
              <a:buClr>
                <a:srgbClr val="5D5D5D"/>
              </a:buClr>
              <a:buSzPts val="1500"/>
              <a:buNone/>
              <a:defRPr>
                <a:solidFill>
                  <a:srgbClr val="5D5D5D"/>
                </a:solidFill>
              </a:defRPr>
            </a:lvl5pPr>
            <a:lvl6pPr lvl="5" algn="l">
              <a:lnSpc>
                <a:spcPct val="100000"/>
              </a:lnSpc>
              <a:spcBef>
                <a:spcPts val="0"/>
              </a:spcBef>
              <a:spcAft>
                <a:spcPts val="0"/>
              </a:spcAft>
              <a:buClr>
                <a:srgbClr val="5D5D5D"/>
              </a:buClr>
              <a:buSzPts val="1500"/>
              <a:buNone/>
              <a:defRPr>
                <a:solidFill>
                  <a:srgbClr val="5D5D5D"/>
                </a:solidFill>
              </a:defRPr>
            </a:lvl6pPr>
            <a:lvl7pPr lvl="6" algn="l">
              <a:lnSpc>
                <a:spcPct val="100000"/>
              </a:lnSpc>
              <a:spcBef>
                <a:spcPts val="0"/>
              </a:spcBef>
              <a:spcAft>
                <a:spcPts val="0"/>
              </a:spcAft>
              <a:buClr>
                <a:srgbClr val="5D5D5D"/>
              </a:buClr>
              <a:buSzPts val="1500"/>
              <a:buNone/>
              <a:defRPr>
                <a:solidFill>
                  <a:srgbClr val="5D5D5D"/>
                </a:solidFill>
              </a:defRPr>
            </a:lvl7pPr>
            <a:lvl8pPr lvl="7" algn="l">
              <a:lnSpc>
                <a:spcPct val="100000"/>
              </a:lnSpc>
              <a:spcBef>
                <a:spcPts val="0"/>
              </a:spcBef>
              <a:spcAft>
                <a:spcPts val="0"/>
              </a:spcAft>
              <a:buClr>
                <a:srgbClr val="5D5D5D"/>
              </a:buClr>
              <a:buSzPts val="1500"/>
              <a:buNone/>
              <a:defRPr>
                <a:solidFill>
                  <a:srgbClr val="5D5D5D"/>
                </a:solidFill>
              </a:defRPr>
            </a:lvl8pPr>
            <a:lvl9pPr lvl="8" algn="l">
              <a:lnSpc>
                <a:spcPct val="100000"/>
              </a:lnSpc>
              <a:spcBef>
                <a:spcPts val="0"/>
              </a:spcBef>
              <a:spcAft>
                <a:spcPts val="0"/>
              </a:spcAft>
              <a:buClr>
                <a:srgbClr val="5D5D5D"/>
              </a:buClr>
              <a:buSzPts val="1500"/>
              <a:buNone/>
              <a:defRPr>
                <a:solidFill>
                  <a:srgbClr val="5D5D5D"/>
                </a:solidFill>
              </a:defRPr>
            </a:lvl9pPr>
          </a:lstStyle>
          <a:p>
            <a:endParaRPr/>
          </a:p>
        </p:txBody>
      </p:sp>
      <p:cxnSp>
        <p:nvCxnSpPr>
          <p:cNvPr id="47" name="Google Shape;47;p23"/>
          <p:cNvCxnSpPr/>
          <p:nvPr/>
        </p:nvCxnSpPr>
        <p:spPr>
          <a:xfrm>
            <a:off x="4582113" y="1067925"/>
            <a:ext cx="0" cy="3045300"/>
          </a:xfrm>
          <a:prstGeom prst="straightConnector1">
            <a:avLst/>
          </a:prstGeom>
          <a:noFill/>
          <a:ln w="12700" cap="flat" cmpd="sng">
            <a:solidFill>
              <a:srgbClr val="A5A5A5"/>
            </a:solidFill>
            <a:prstDash val="solid"/>
            <a:miter lim="800000"/>
            <a:headEnd type="none" w="sm" len="sm"/>
            <a:tailEnd type="none" w="sm" len="sm"/>
          </a:ln>
        </p:spPr>
      </p:cxnSp>
      <p:sp>
        <p:nvSpPr>
          <p:cNvPr id="48" name="Google Shape;48;p23"/>
          <p:cNvSpPr txBox="1">
            <a:spLocks noGrp="1"/>
          </p:cNvSpPr>
          <p:nvPr>
            <p:ph type="body" idx="3"/>
          </p:nvPr>
        </p:nvSpPr>
        <p:spPr>
          <a:xfrm>
            <a:off x="686025" y="1529100"/>
            <a:ext cx="3657900" cy="2584200"/>
          </a:xfrm>
          <a:prstGeom prst="rect">
            <a:avLst/>
          </a:prstGeom>
          <a:noFill/>
          <a:ln>
            <a:noFill/>
          </a:ln>
        </p:spPr>
        <p:txBody>
          <a:bodyPr spcFirstLastPara="1" wrap="square" lIns="0" tIns="0" rIns="0" bIns="0" anchor="t" anchorCtr="0">
            <a:noAutofit/>
          </a:bodyPr>
          <a:lstStyle>
            <a:lvl1pPr marL="457200" lvl="0" indent="-323850" algn="l">
              <a:lnSpc>
                <a:spcPct val="100000"/>
              </a:lnSpc>
              <a:spcBef>
                <a:spcPts val="0"/>
              </a:spcBef>
              <a:spcAft>
                <a:spcPts val="0"/>
              </a:spcAft>
              <a:buSzPts val="1500"/>
              <a:buChar char="●"/>
              <a:defRPr/>
            </a:lvl1pPr>
            <a:lvl2pPr marL="914400" lvl="1" indent="-323850" algn="l">
              <a:lnSpc>
                <a:spcPct val="100000"/>
              </a:lnSpc>
              <a:spcBef>
                <a:spcPts val="0"/>
              </a:spcBef>
              <a:spcAft>
                <a:spcPts val="0"/>
              </a:spcAft>
              <a:buSzPts val="1500"/>
              <a:buChar char="○"/>
              <a:defRPr/>
            </a:lvl2pPr>
            <a:lvl3pPr marL="1371600" lvl="2" indent="-323850" algn="l">
              <a:lnSpc>
                <a:spcPct val="100000"/>
              </a:lnSpc>
              <a:spcBef>
                <a:spcPts val="0"/>
              </a:spcBef>
              <a:spcAft>
                <a:spcPts val="0"/>
              </a:spcAft>
              <a:buSzPts val="1500"/>
              <a:buChar char="■"/>
              <a:defRPr/>
            </a:lvl3pPr>
            <a:lvl4pPr marL="1828800" lvl="3" indent="-323850" algn="l">
              <a:lnSpc>
                <a:spcPct val="100000"/>
              </a:lnSpc>
              <a:spcBef>
                <a:spcPts val="0"/>
              </a:spcBef>
              <a:spcAft>
                <a:spcPts val="0"/>
              </a:spcAft>
              <a:buSzPts val="1500"/>
              <a:buChar char="●"/>
              <a:defRPr/>
            </a:lvl4pPr>
            <a:lvl5pPr marL="2286000" lvl="4" indent="-323850" algn="l">
              <a:lnSpc>
                <a:spcPct val="100000"/>
              </a:lnSpc>
              <a:spcBef>
                <a:spcPts val="0"/>
              </a:spcBef>
              <a:spcAft>
                <a:spcPts val="0"/>
              </a:spcAft>
              <a:buSzPts val="1500"/>
              <a:buChar char="○"/>
              <a:defRPr/>
            </a:lvl5pPr>
            <a:lvl6pPr marL="2743200" lvl="5" indent="-323850" algn="l">
              <a:lnSpc>
                <a:spcPct val="100000"/>
              </a:lnSpc>
              <a:spcBef>
                <a:spcPts val="0"/>
              </a:spcBef>
              <a:spcAft>
                <a:spcPts val="0"/>
              </a:spcAft>
              <a:buSzPts val="1500"/>
              <a:buChar char="■"/>
              <a:defRPr/>
            </a:lvl6pPr>
            <a:lvl7pPr marL="3200400" lvl="6" indent="-323850" algn="l">
              <a:lnSpc>
                <a:spcPct val="100000"/>
              </a:lnSpc>
              <a:spcBef>
                <a:spcPts val="0"/>
              </a:spcBef>
              <a:spcAft>
                <a:spcPts val="0"/>
              </a:spcAft>
              <a:buSzPts val="1500"/>
              <a:buChar char="●"/>
              <a:defRPr/>
            </a:lvl7pPr>
            <a:lvl8pPr marL="3657600" lvl="7" indent="-323850" algn="l">
              <a:lnSpc>
                <a:spcPct val="100000"/>
              </a:lnSpc>
              <a:spcBef>
                <a:spcPts val="0"/>
              </a:spcBef>
              <a:spcAft>
                <a:spcPts val="0"/>
              </a:spcAft>
              <a:buSzPts val="1500"/>
              <a:buChar char="○"/>
              <a:defRPr/>
            </a:lvl8pPr>
            <a:lvl9pPr marL="4114800" lvl="8" indent="-323850" algn="l">
              <a:lnSpc>
                <a:spcPct val="100000"/>
              </a:lnSpc>
              <a:spcBef>
                <a:spcPts val="0"/>
              </a:spcBef>
              <a:spcAft>
                <a:spcPts val="0"/>
              </a:spcAft>
              <a:buSzPts val="1500"/>
              <a:buChar char="■"/>
              <a:defRPr/>
            </a:lvl9pPr>
          </a:lstStyle>
          <a:p>
            <a:endParaRPr/>
          </a:p>
        </p:txBody>
      </p:sp>
      <p:sp>
        <p:nvSpPr>
          <p:cNvPr id="49" name="Google Shape;49;p23"/>
          <p:cNvSpPr txBox="1">
            <a:spLocks noGrp="1"/>
          </p:cNvSpPr>
          <p:nvPr>
            <p:ph type="body" idx="4"/>
          </p:nvPr>
        </p:nvSpPr>
        <p:spPr>
          <a:xfrm>
            <a:off x="4800600" y="1561000"/>
            <a:ext cx="3657900" cy="2552100"/>
          </a:xfrm>
          <a:prstGeom prst="rect">
            <a:avLst/>
          </a:prstGeom>
          <a:noFill/>
          <a:ln>
            <a:noFill/>
          </a:ln>
        </p:spPr>
        <p:txBody>
          <a:bodyPr spcFirstLastPara="1" wrap="square" lIns="0" tIns="0" rIns="0" bIns="0" anchor="t" anchorCtr="0">
            <a:noAutofit/>
          </a:bodyPr>
          <a:lstStyle>
            <a:lvl1pPr marL="457200" lvl="0" indent="-323850" algn="l">
              <a:lnSpc>
                <a:spcPct val="100000"/>
              </a:lnSpc>
              <a:spcBef>
                <a:spcPts val="0"/>
              </a:spcBef>
              <a:spcAft>
                <a:spcPts val="0"/>
              </a:spcAft>
              <a:buSzPts val="1500"/>
              <a:buChar char="●"/>
              <a:defRPr/>
            </a:lvl1pPr>
            <a:lvl2pPr marL="914400" lvl="1" indent="-323850" algn="l">
              <a:lnSpc>
                <a:spcPct val="100000"/>
              </a:lnSpc>
              <a:spcBef>
                <a:spcPts val="0"/>
              </a:spcBef>
              <a:spcAft>
                <a:spcPts val="0"/>
              </a:spcAft>
              <a:buSzPts val="1500"/>
              <a:buChar char="○"/>
              <a:defRPr/>
            </a:lvl2pPr>
            <a:lvl3pPr marL="1371600" lvl="2" indent="-323850" algn="l">
              <a:lnSpc>
                <a:spcPct val="100000"/>
              </a:lnSpc>
              <a:spcBef>
                <a:spcPts val="0"/>
              </a:spcBef>
              <a:spcAft>
                <a:spcPts val="0"/>
              </a:spcAft>
              <a:buSzPts val="1500"/>
              <a:buChar char="■"/>
              <a:defRPr/>
            </a:lvl3pPr>
            <a:lvl4pPr marL="1828800" lvl="3" indent="-323850" algn="l">
              <a:lnSpc>
                <a:spcPct val="100000"/>
              </a:lnSpc>
              <a:spcBef>
                <a:spcPts val="0"/>
              </a:spcBef>
              <a:spcAft>
                <a:spcPts val="0"/>
              </a:spcAft>
              <a:buSzPts val="1500"/>
              <a:buChar char="●"/>
              <a:defRPr/>
            </a:lvl4pPr>
            <a:lvl5pPr marL="2286000" lvl="4" indent="-323850" algn="l">
              <a:lnSpc>
                <a:spcPct val="100000"/>
              </a:lnSpc>
              <a:spcBef>
                <a:spcPts val="0"/>
              </a:spcBef>
              <a:spcAft>
                <a:spcPts val="0"/>
              </a:spcAft>
              <a:buSzPts val="1500"/>
              <a:buChar char="○"/>
              <a:defRPr/>
            </a:lvl5pPr>
            <a:lvl6pPr marL="2743200" lvl="5" indent="-323850" algn="l">
              <a:lnSpc>
                <a:spcPct val="100000"/>
              </a:lnSpc>
              <a:spcBef>
                <a:spcPts val="0"/>
              </a:spcBef>
              <a:spcAft>
                <a:spcPts val="0"/>
              </a:spcAft>
              <a:buSzPts val="1500"/>
              <a:buChar char="■"/>
              <a:defRPr/>
            </a:lvl6pPr>
            <a:lvl7pPr marL="3200400" lvl="6" indent="-323850" algn="l">
              <a:lnSpc>
                <a:spcPct val="100000"/>
              </a:lnSpc>
              <a:spcBef>
                <a:spcPts val="0"/>
              </a:spcBef>
              <a:spcAft>
                <a:spcPts val="0"/>
              </a:spcAft>
              <a:buSzPts val="1500"/>
              <a:buChar char="●"/>
              <a:defRPr/>
            </a:lvl7pPr>
            <a:lvl8pPr marL="3657600" lvl="7" indent="-323850" algn="l">
              <a:lnSpc>
                <a:spcPct val="100000"/>
              </a:lnSpc>
              <a:spcBef>
                <a:spcPts val="0"/>
              </a:spcBef>
              <a:spcAft>
                <a:spcPts val="0"/>
              </a:spcAft>
              <a:buSzPts val="1500"/>
              <a:buChar char="○"/>
              <a:defRPr/>
            </a:lvl8pPr>
            <a:lvl9pPr marL="4114800" lvl="8" indent="-323850" algn="l">
              <a:lnSpc>
                <a:spcPct val="100000"/>
              </a:lnSpc>
              <a:spcBef>
                <a:spcPts val="0"/>
              </a:spcBef>
              <a:spcAft>
                <a:spcPts val="0"/>
              </a:spcAft>
              <a:buSzPts val="1500"/>
              <a:buChar char="■"/>
              <a:defRPr/>
            </a:lvl9pPr>
          </a:lstStyle>
          <a:p>
            <a:endParaRPr/>
          </a:p>
        </p:txBody>
      </p:sp>
    </p:spTree>
  </p:cSld>
  <p:clrMapOvr>
    <a:masterClrMapping/>
  </p:clrMapOvr>
  <p:extLst>
    <p:ext uri="{DCECCB84-F9BA-43D5-87BE-67443E8EF086}">
      <p15:sldGuideLst xmlns:p15="http://schemas.microsoft.com/office/powerpoint/2012/main">
        <p15:guide id="1" orient="horz" pos="2736">
          <p15:clr>
            <a:srgbClr val="E46962"/>
          </p15:clr>
        </p15:guide>
        <p15:guide id="2" orient="horz" pos="288">
          <p15:clr>
            <a:srgbClr val="E46962"/>
          </p15:clr>
        </p15:guide>
        <p15:guide id="3" orient="horz" pos="576">
          <p15:clr>
            <a:srgbClr val="E46962"/>
          </p15:clr>
        </p15:guide>
        <p15:guide id="4" pos="2880">
          <p15:clr>
            <a:srgbClr val="E46962"/>
          </p15:clr>
        </p15:guide>
        <p15:guide id="5" pos="432">
          <p15:clr>
            <a:srgbClr val="E46962"/>
          </p15:clr>
        </p15:guide>
        <p15:guide id="6" pos="5328">
          <p15:clr>
            <a:srgbClr val="E46962"/>
          </p15:clr>
        </p15:guide>
        <p15:guide id="7" pos="2736">
          <p15:clr>
            <a:srgbClr val="E46962"/>
          </p15:clr>
        </p15:guide>
        <p15:guide id="8" pos="3024">
          <p15:clr>
            <a:srgbClr val="E46962"/>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Learning Objectives Slide">
  <p:cSld name="Bulleted List">
    <p:spTree>
      <p:nvGrpSpPr>
        <p:cNvPr id="1" name="Shape 50"/>
        <p:cNvGrpSpPr/>
        <p:nvPr/>
      </p:nvGrpSpPr>
      <p:grpSpPr>
        <a:xfrm>
          <a:off x="0" y="0"/>
          <a:ext cx="0" cy="0"/>
          <a:chOff x="0" y="0"/>
          <a:chExt cx="0" cy="0"/>
        </a:xfrm>
      </p:grpSpPr>
      <p:pic>
        <p:nvPicPr>
          <p:cNvPr id="51" name="Google Shape;51;p24" descr="Picture 6"/>
          <p:cNvPicPr preferRelativeResize="0"/>
          <p:nvPr/>
        </p:nvPicPr>
        <p:blipFill rotWithShape="1">
          <a:blip r:embed="rId2">
            <a:alphaModFix/>
          </a:blip>
          <a:srcRect l="15642" r="70886"/>
          <a:stretch/>
        </p:blipFill>
        <p:spPr>
          <a:xfrm>
            <a:off x="0" y="0"/>
            <a:ext cx="913176" cy="5143500"/>
          </a:xfrm>
          <a:prstGeom prst="rect">
            <a:avLst/>
          </a:prstGeom>
          <a:noFill/>
          <a:ln>
            <a:noFill/>
          </a:ln>
        </p:spPr>
      </p:pic>
      <p:cxnSp>
        <p:nvCxnSpPr>
          <p:cNvPr id="52" name="Google Shape;52;p24"/>
          <p:cNvCxnSpPr/>
          <p:nvPr/>
        </p:nvCxnSpPr>
        <p:spPr>
          <a:xfrm>
            <a:off x="1256600" y="921000"/>
            <a:ext cx="7430400" cy="7800"/>
          </a:xfrm>
          <a:prstGeom prst="straightConnector1">
            <a:avLst/>
          </a:prstGeom>
          <a:noFill/>
          <a:ln w="9525" cap="flat" cmpd="sng">
            <a:solidFill>
              <a:srgbClr val="A5A5A5"/>
            </a:solidFill>
            <a:prstDash val="solid"/>
            <a:miter lim="800000"/>
            <a:headEnd type="none" w="sm" len="sm"/>
            <a:tailEnd type="none" w="sm" len="sm"/>
          </a:ln>
        </p:spPr>
      </p:cxnSp>
      <p:sp>
        <p:nvSpPr>
          <p:cNvPr id="53" name="Google Shape;53;p24"/>
          <p:cNvSpPr txBox="1">
            <a:spLocks noGrp="1"/>
          </p:cNvSpPr>
          <p:nvPr>
            <p:ph type="title"/>
          </p:nvPr>
        </p:nvSpPr>
        <p:spPr>
          <a:xfrm>
            <a:off x="1256600" y="457200"/>
            <a:ext cx="7430400" cy="526200"/>
          </a:xfrm>
          <a:prstGeom prst="rect">
            <a:avLst/>
          </a:prstGeom>
          <a:noFill/>
          <a:ln>
            <a:noFill/>
          </a:ln>
        </p:spPr>
        <p:txBody>
          <a:bodyPr spcFirstLastPara="1" wrap="square" lIns="0" tIns="0" rIns="0" bIns="0" anchor="t" anchorCtr="0">
            <a:normAutofit/>
          </a:bodyPr>
          <a:lstStyle>
            <a:lvl1pPr lvl="0" algn="l">
              <a:lnSpc>
                <a:spcPct val="90000"/>
              </a:lnSpc>
              <a:spcBef>
                <a:spcPts val="0"/>
              </a:spcBef>
              <a:spcAft>
                <a:spcPts val="0"/>
              </a:spcAft>
              <a:buClr>
                <a:srgbClr val="000000"/>
              </a:buClr>
              <a:buSzPts val="2700"/>
              <a:buNone/>
              <a:defRPr>
                <a:solidFill>
                  <a:srgbClr val="000000"/>
                </a:solidFill>
              </a:defRPr>
            </a:lvl1pPr>
            <a:lvl2pPr lvl="1" algn="l">
              <a:lnSpc>
                <a:spcPct val="90000"/>
              </a:lnSpc>
              <a:spcBef>
                <a:spcPts val="0"/>
              </a:spcBef>
              <a:spcAft>
                <a:spcPts val="0"/>
              </a:spcAft>
              <a:buSzPts val="3300"/>
              <a:buNone/>
              <a:defRPr/>
            </a:lvl2pPr>
            <a:lvl3pPr lvl="2" algn="l">
              <a:lnSpc>
                <a:spcPct val="90000"/>
              </a:lnSpc>
              <a:spcBef>
                <a:spcPts val="0"/>
              </a:spcBef>
              <a:spcAft>
                <a:spcPts val="0"/>
              </a:spcAft>
              <a:buSzPts val="3300"/>
              <a:buNone/>
              <a:defRPr/>
            </a:lvl3pPr>
            <a:lvl4pPr lvl="3" algn="l">
              <a:lnSpc>
                <a:spcPct val="90000"/>
              </a:lnSpc>
              <a:spcBef>
                <a:spcPts val="0"/>
              </a:spcBef>
              <a:spcAft>
                <a:spcPts val="0"/>
              </a:spcAft>
              <a:buSzPts val="3300"/>
              <a:buNone/>
              <a:defRPr/>
            </a:lvl4pPr>
            <a:lvl5pPr lvl="4" algn="l">
              <a:lnSpc>
                <a:spcPct val="90000"/>
              </a:lnSpc>
              <a:spcBef>
                <a:spcPts val="0"/>
              </a:spcBef>
              <a:spcAft>
                <a:spcPts val="0"/>
              </a:spcAft>
              <a:buSzPts val="3300"/>
              <a:buNone/>
              <a:defRPr/>
            </a:lvl5pPr>
            <a:lvl6pPr lvl="5" algn="l">
              <a:lnSpc>
                <a:spcPct val="90000"/>
              </a:lnSpc>
              <a:spcBef>
                <a:spcPts val="0"/>
              </a:spcBef>
              <a:spcAft>
                <a:spcPts val="0"/>
              </a:spcAft>
              <a:buSzPts val="3300"/>
              <a:buNone/>
              <a:defRPr/>
            </a:lvl6pPr>
            <a:lvl7pPr lvl="6" algn="l">
              <a:lnSpc>
                <a:spcPct val="90000"/>
              </a:lnSpc>
              <a:spcBef>
                <a:spcPts val="0"/>
              </a:spcBef>
              <a:spcAft>
                <a:spcPts val="0"/>
              </a:spcAft>
              <a:buSzPts val="3300"/>
              <a:buNone/>
              <a:defRPr/>
            </a:lvl7pPr>
            <a:lvl8pPr lvl="7" algn="l">
              <a:lnSpc>
                <a:spcPct val="90000"/>
              </a:lnSpc>
              <a:spcBef>
                <a:spcPts val="0"/>
              </a:spcBef>
              <a:spcAft>
                <a:spcPts val="0"/>
              </a:spcAft>
              <a:buSzPts val="3300"/>
              <a:buNone/>
              <a:defRPr/>
            </a:lvl8pPr>
            <a:lvl9pPr lvl="8" algn="l">
              <a:lnSpc>
                <a:spcPct val="90000"/>
              </a:lnSpc>
              <a:spcBef>
                <a:spcPts val="0"/>
              </a:spcBef>
              <a:spcAft>
                <a:spcPts val="0"/>
              </a:spcAft>
              <a:buSzPts val="3300"/>
              <a:buNone/>
              <a:defRPr/>
            </a:lvl9pPr>
          </a:lstStyle>
          <a:p>
            <a:endParaRPr/>
          </a:p>
        </p:txBody>
      </p:sp>
      <p:sp>
        <p:nvSpPr>
          <p:cNvPr id="54" name="Google Shape;54;p24"/>
          <p:cNvSpPr txBox="1">
            <a:spLocks noGrp="1"/>
          </p:cNvSpPr>
          <p:nvPr>
            <p:ph type="body" idx="1"/>
          </p:nvPr>
        </p:nvSpPr>
        <p:spPr>
          <a:xfrm>
            <a:off x="1257300" y="1084900"/>
            <a:ext cx="7429500" cy="2906700"/>
          </a:xfrm>
          <a:prstGeom prst="rect">
            <a:avLst/>
          </a:prstGeom>
          <a:noFill/>
          <a:ln>
            <a:noFill/>
          </a:ln>
        </p:spPr>
        <p:txBody>
          <a:bodyPr spcFirstLastPara="1" wrap="square" lIns="68575" tIns="68575" rIns="68575" bIns="68575" anchor="t" anchorCtr="0">
            <a:noAutofit/>
          </a:bodyPr>
          <a:lstStyle>
            <a:lvl1pPr marL="457200" lvl="0" indent="-323850" algn="l">
              <a:lnSpc>
                <a:spcPct val="100000"/>
              </a:lnSpc>
              <a:spcBef>
                <a:spcPts val="0"/>
              </a:spcBef>
              <a:spcAft>
                <a:spcPts val="0"/>
              </a:spcAft>
              <a:buClr>
                <a:srgbClr val="000000"/>
              </a:buClr>
              <a:buSzPts val="1500"/>
              <a:buFont typeface="Open Sans"/>
              <a:buChar char="●"/>
              <a:defRPr>
                <a:solidFill>
                  <a:srgbClr val="000000"/>
                </a:solidFill>
                <a:latin typeface="Open Sans"/>
                <a:ea typeface="Open Sans"/>
                <a:cs typeface="Open Sans"/>
                <a:sym typeface="Open Sans"/>
              </a:defRPr>
            </a:lvl1pPr>
            <a:lvl2pPr marL="914400" lvl="1" indent="-323850" algn="l">
              <a:lnSpc>
                <a:spcPct val="100000"/>
              </a:lnSpc>
              <a:spcBef>
                <a:spcPts val="0"/>
              </a:spcBef>
              <a:spcAft>
                <a:spcPts val="0"/>
              </a:spcAft>
              <a:buClr>
                <a:srgbClr val="5D5D5D"/>
              </a:buClr>
              <a:buSzPts val="1500"/>
              <a:buChar char="○"/>
              <a:defRPr>
                <a:solidFill>
                  <a:srgbClr val="5D5D5D"/>
                </a:solidFill>
              </a:defRPr>
            </a:lvl2pPr>
            <a:lvl3pPr marL="1371600" lvl="2" indent="-323850" algn="l">
              <a:lnSpc>
                <a:spcPct val="100000"/>
              </a:lnSpc>
              <a:spcBef>
                <a:spcPts val="0"/>
              </a:spcBef>
              <a:spcAft>
                <a:spcPts val="0"/>
              </a:spcAft>
              <a:buClr>
                <a:srgbClr val="5D5D5D"/>
              </a:buClr>
              <a:buSzPts val="1500"/>
              <a:buChar char="■"/>
              <a:defRPr>
                <a:solidFill>
                  <a:srgbClr val="5D5D5D"/>
                </a:solidFill>
              </a:defRPr>
            </a:lvl3pPr>
            <a:lvl4pPr marL="1828800" lvl="3" indent="-323850" algn="l">
              <a:lnSpc>
                <a:spcPct val="100000"/>
              </a:lnSpc>
              <a:spcBef>
                <a:spcPts val="0"/>
              </a:spcBef>
              <a:spcAft>
                <a:spcPts val="0"/>
              </a:spcAft>
              <a:buClr>
                <a:srgbClr val="5D5D5D"/>
              </a:buClr>
              <a:buSzPts val="1500"/>
              <a:buChar char="●"/>
              <a:defRPr>
                <a:solidFill>
                  <a:srgbClr val="5D5D5D"/>
                </a:solidFill>
              </a:defRPr>
            </a:lvl4pPr>
            <a:lvl5pPr marL="2286000" lvl="4" indent="-323850" algn="l">
              <a:lnSpc>
                <a:spcPct val="100000"/>
              </a:lnSpc>
              <a:spcBef>
                <a:spcPts val="0"/>
              </a:spcBef>
              <a:spcAft>
                <a:spcPts val="0"/>
              </a:spcAft>
              <a:buClr>
                <a:srgbClr val="5D5D5D"/>
              </a:buClr>
              <a:buSzPts val="1500"/>
              <a:buChar char="○"/>
              <a:defRPr>
                <a:solidFill>
                  <a:srgbClr val="5D5D5D"/>
                </a:solidFill>
              </a:defRPr>
            </a:lvl5pPr>
            <a:lvl6pPr marL="2743200" lvl="5" indent="-323850" algn="l">
              <a:lnSpc>
                <a:spcPct val="100000"/>
              </a:lnSpc>
              <a:spcBef>
                <a:spcPts val="0"/>
              </a:spcBef>
              <a:spcAft>
                <a:spcPts val="0"/>
              </a:spcAft>
              <a:buClr>
                <a:srgbClr val="5D5D5D"/>
              </a:buClr>
              <a:buSzPts val="1500"/>
              <a:buChar char="■"/>
              <a:defRPr>
                <a:solidFill>
                  <a:srgbClr val="5D5D5D"/>
                </a:solidFill>
              </a:defRPr>
            </a:lvl6pPr>
            <a:lvl7pPr marL="3200400" lvl="6" indent="-323850" algn="l">
              <a:lnSpc>
                <a:spcPct val="100000"/>
              </a:lnSpc>
              <a:spcBef>
                <a:spcPts val="0"/>
              </a:spcBef>
              <a:spcAft>
                <a:spcPts val="0"/>
              </a:spcAft>
              <a:buClr>
                <a:srgbClr val="5D5D5D"/>
              </a:buClr>
              <a:buSzPts val="1500"/>
              <a:buChar char="●"/>
              <a:defRPr>
                <a:solidFill>
                  <a:srgbClr val="5D5D5D"/>
                </a:solidFill>
              </a:defRPr>
            </a:lvl7pPr>
            <a:lvl8pPr marL="3657600" lvl="7" indent="-323850" algn="l">
              <a:lnSpc>
                <a:spcPct val="100000"/>
              </a:lnSpc>
              <a:spcBef>
                <a:spcPts val="0"/>
              </a:spcBef>
              <a:spcAft>
                <a:spcPts val="0"/>
              </a:spcAft>
              <a:buClr>
                <a:srgbClr val="5D5D5D"/>
              </a:buClr>
              <a:buSzPts val="1500"/>
              <a:buChar char="○"/>
              <a:defRPr>
                <a:solidFill>
                  <a:srgbClr val="5D5D5D"/>
                </a:solidFill>
              </a:defRPr>
            </a:lvl8pPr>
            <a:lvl9pPr marL="4114800" lvl="8" indent="-323850" algn="l">
              <a:lnSpc>
                <a:spcPct val="100000"/>
              </a:lnSpc>
              <a:spcBef>
                <a:spcPts val="0"/>
              </a:spcBef>
              <a:spcAft>
                <a:spcPts val="0"/>
              </a:spcAft>
              <a:buClr>
                <a:srgbClr val="5D5D5D"/>
              </a:buClr>
              <a:buSzPts val="1500"/>
              <a:buChar char="■"/>
              <a:defRPr>
                <a:solidFill>
                  <a:srgbClr val="5D5D5D"/>
                </a:solidFill>
              </a:defRPr>
            </a:lvl9pPr>
          </a:lstStyle>
          <a:p>
            <a:endParaRPr/>
          </a:p>
        </p:txBody>
      </p:sp>
    </p:spTree>
  </p:cSld>
  <p:clrMapOvr>
    <a:masterClrMapping/>
  </p:clrMapOvr>
  <p:extLst>
    <p:ext uri="{DCECCB84-F9BA-43D5-87BE-67443E8EF086}">
      <p15:sldGuideLst xmlns:p15="http://schemas.microsoft.com/office/powerpoint/2012/main">
        <p15:guide id="1" orient="horz" pos="576">
          <p15:clr>
            <a:srgbClr val="E46962"/>
          </p15:clr>
        </p15:guide>
        <p15:guide id="2" orient="horz" pos="2736">
          <p15:clr>
            <a:srgbClr val="E46962"/>
          </p15:clr>
        </p15:guide>
        <p15:guide id="3" pos="575">
          <p15:clr>
            <a:srgbClr val="E46962"/>
          </p15:clr>
        </p15:guide>
        <p15:guide id="4" pos="792">
          <p15:clr>
            <a:srgbClr val="E46962"/>
          </p15:clr>
        </p15:guide>
        <p15:guide id="5" pos="5472">
          <p15:clr>
            <a:srgbClr val="E46962"/>
          </p15:clr>
        </p15:guide>
        <p15:guide id="6" orient="horz" pos="288">
          <p15:clr>
            <a:srgbClr val="E46962"/>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hart">
  <p:cSld name="Chart">
    <p:spTree>
      <p:nvGrpSpPr>
        <p:cNvPr id="1" name="Shape 55"/>
        <p:cNvGrpSpPr/>
        <p:nvPr/>
      </p:nvGrpSpPr>
      <p:grpSpPr>
        <a:xfrm>
          <a:off x="0" y="0"/>
          <a:ext cx="0" cy="0"/>
          <a:chOff x="0" y="0"/>
          <a:chExt cx="0" cy="0"/>
        </a:xfrm>
      </p:grpSpPr>
      <p:sp>
        <p:nvSpPr>
          <p:cNvPr id="56" name="Google Shape;56;p25"/>
          <p:cNvSpPr txBox="1">
            <a:spLocks noGrp="1"/>
          </p:cNvSpPr>
          <p:nvPr>
            <p:ph type="subTitle" idx="1"/>
          </p:nvPr>
        </p:nvSpPr>
        <p:spPr>
          <a:xfrm>
            <a:off x="914400" y="1030950"/>
            <a:ext cx="7317000" cy="4560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5D5D5D"/>
              </a:buClr>
              <a:buSzPts val="1500"/>
              <a:buFont typeface="Open Sans"/>
              <a:buNone/>
              <a:defRPr b="1">
                <a:solidFill>
                  <a:srgbClr val="5D5D5D"/>
                </a:solidFill>
                <a:latin typeface="Open Sans"/>
                <a:ea typeface="Open Sans"/>
                <a:cs typeface="Open Sans"/>
                <a:sym typeface="Open Sans"/>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a:endParaRPr/>
          </a:p>
        </p:txBody>
      </p:sp>
      <p:cxnSp>
        <p:nvCxnSpPr>
          <p:cNvPr id="57" name="Google Shape;57;p25"/>
          <p:cNvCxnSpPr/>
          <p:nvPr/>
        </p:nvCxnSpPr>
        <p:spPr>
          <a:xfrm>
            <a:off x="914400" y="914294"/>
            <a:ext cx="7327800" cy="0"/>
          </a:xfrm>
          <a:prstGeom prst="straightConnector1">
            <a:avLst/>
          </a:prstGeom>
          <a:noFill/>
          <a:ln w="12700" cap="flat" cmpd="sng">
            <a:solidFill>
              <a:srgbClr val="A5A5A5"/>
            </a:solidFill>
            <a:prstDash val="solid"/>
            <a:miter lim="800000"/>
            <a:headEnd type="none" w="sm" len="sm"/>
            <a:tailEnd type="none" w="sm" len="sm"/>
          </a:ln>
        </p:spPr>
      </p:cxnSp>
      <p:sp>
        <p:nvSpPr>
          <p:cNvPr id="58" name="Google Shape;58;p25"/>
          <p:cNvSpPr txBox="1">
            <a:spLocks noGrp="1"/>
          </p:cNvSpPr>
          <p:nvPr>
            <p:ph type="title"/>
          </p:nvPr>
        </p:nvSpPr>
        <p:spPr>
          <a:xfrm>
            <a:off x="912625" y="458300"/>
            <a:ext cx="7317000" cy="456000"/>
          </a:xfrm>
          <a:prstGeom prst="rect">
            <a:avLst/>
          </a:prstGeom>
          <a:noFill/>
          <a:ln>
            <a:noFill/>
          </a:ln>
        </p:spPr>
        <p:txBody>
          <a:bodyPr spcFirstLastPara="1" wrap="square" lIns="0" tIns="0" rIns="0" bIns="0" anchor="t" anchorCtr="0">
            <a:normAutofit/>
          </a:bodyPr>
          <a:lstStyle>
            <a:lvl1pPr lvl="0" algn="l">
              <a:lnSpc>
                <a:spcPct val="90000"/>
              </a:lnSpc>
              <a:spcBef>
                <a:spcPts val="0"/>
              </a:spcBef>
              <a:spcAft>
                <a:spcPts val="0"/>
              </a:spcAft>
              <a:buSzPts val="2700"/>
              <a:buNone/>
              <a:defRPr/>
            </a:lvl1pPr>
            <a:lvl2pPr lvl="1" algn="l">
              <a:lnSpc>
                <a:spcPct val="90000"/>
              </a:lnSpc>
              <a:spcBef>
                <a:spcPts val="0"/>
              </a:spcBef>
              <a:spcAft>
                <a:spcPts val="0"/>
              </a:spcAft>
              <a:buClr>
                <a:srgbClr val="000000"/>
              </a:buClr>
              <a:buSzPts val="3300"/>
              <a:buNone/>
              <a:defRPr>
                <a:solidFill>
                  <a:srgbClr val="000000"/>
                </a:solidFill>
              </a:defRPr>
            </a:lvl2pPr>
            <a:lvl3pPr lvl="2" algn="l">
              <a:lnSpc>
                <a:spcPct val="90000"/>
              </a:lnSpc>
              <a:spcBef>
                <a:spcPts val="0"/>
              </a:spcBef>
              <a:spcAft>
                <a:spcPts val="0"/>
              </a:spcAft>
              <a:buClr>
                <a:srgbClr val="000000"/>
              </a:buClr>
              <a:buSzPts val="3300"/>
              <a:buNone/>
              <a:defRPr>
                <a:solidFill>
                  <a:srgbClr val="000000"/>
                </a:solidFill>
              </a:defRPr>
            </a:lvl3pPr>
            <a:lvl4pPr lvl="3" algn="l">
              <a:lnSpc>
                <a:spcPct val="90000"/>
              </a:lnSpc>
              <a:spcBef>
                <a:spcPts val="0"/>
              </a:spcBef>
              <a:spcAft>
                <a:spcPts val="0"/>
              </a:spcAft>
              <a:buClr>
                <a:srgbClr val="000000"/>
              </a:buClr>
              <a:buSzPts val="3300"/>
              <a:buNone/>
              <a:defRPr>
                <a:solidFill>
                  <a:srgbClr val="000000"/>
                </a:solidFill>
              </a:defRPr>
            </a:lvl4pPr>
            <a:lvl5pPr lvl="4" algn="l">
              <a:lnSpc>
                <a:spcPct val="90000"/>
              </a:lnSpc>
              <a:spcBef>
                <a:spcPts val="0"/>
              </a:spcBef>
              <a:spcAft>
                <a:spcPts val="0"/>
              </a:spcAft>
              <a:buClr>
                <a:srgbClr val="000000"/>
              </a:buClr>
              <a:buSzPts val="3300"/>
              <a:buNone/>
              <a:defRPr>
                <a:solidFill>
                  <a:srgbClr val="000000"/>
                </a:solidFill>
              </a:defRPr>
            </a:lvl5pPr>
            <a:lvl6pPr lvl="5" algn="l">
              <a:lnSpc>
                <a:spcPct val="90000"/>
              </a:lnSpc>
              <a:spcBef>
                <a:spcPts val="0"/>
              </a:spcBef>
              <a:spcAft>
                <a:spcPts val="0"/>
              </a:spcAft>
              <a:buClr>
                <a:srgbClr val="000000"/>
              </a:buClr>
              <a:buSzPts val="3300"/>
              <a:buNone/>
              <a:defRPr>
                <a:solidFill>
                  <a:srgbClr val="000000"/>
                </a:solidFill>
              </a:defRPr>
            </a:lvl6pPr>
            <a:lvl7pPr lvl="6" algn="l">
              <a:lnSpc>
                <a:spcPct val="90000"/>
              </a:lnSpc>
              <a:spcBef>
                <a:spcPts val="0"/>
              </a:spcBef>
              <a:spcAft>
                <a:spcPts val="0"/>
              </a:spcAft>
              <a:buClr>
                <a:srgbClr val="000000"/>
              </a:buClr>
              <a:buSzPts val="3300"/>
              <a:buNone/>
              <a:defRPr>
                <a:solidFill>
                  <a:srgbClr val="000000"/>
                </a:solidFill>
              </a:defRPr>
            </a:lvl7pPr>
            <a:lvl8pPr lvl="7" algn="l">
              <a:lnSpc>
                <a:spcPct val="90000"/>
              </a:lnSpc>
              <a:spcBef>
                <a:spcPts val="0"/>
              </a:spcBef>
              <a:spcAft>
                <a:spcPts val="0"/>
              </a:spcAft>
              <a:buClr>
                <a:srgbClr val="000000"/>
              </a:buClr>
              <a:buSzPts val="3300"/>
              <a:buNone/>
              <a:defRPr>
                <a:solidFill>
                  <a:srgbClr val="000000"/>
                </a:solidFill>
              </a:defRPr>
            </a:lvl8pPr>
            <a:lvl9pPr lvl="8" algn="l">
              <a:lnSpc>
                <a:spcPct val="90000"/>
              </a:lnSpc>
              <a:spcBef>
                <a:spcPts val="0"/>
              </a:spcBef>
              <a:spcAft>
                <a:spcPts val="0"/>
              </a:spcAft>
              <a:buClr>
                <a:srgbClr val="000000"/>
              </a:buClr>
              <a:buSzPts val="3300"/>
              <a:buNone/>
              <a:defRPr>
                <a:solidFill>
                  <a:srgbClr val="000000"/>
                </a:solidFill>
              </a:defRPr>
            </a:lvl9pPr>
          </a:lstStyle>
          <a:p>
            <a:endParaRPr/>
          </a:p>
        </p:txBody>
      </p:sp>
      <p:sp>
        <p:nvSpPr>
          <p:cNvPr id="59" name="Google Shape;59;p25"/>
          <p:cNvSpPr>
            <a:spLocks noGrp="1"/>
          </p:cNvSpPr>
          <p:nvPr>
            <p:ph type="pic" idx="2"/>
          </p:nvPr>
        </p:nvSpPr>
        <p:spPr>
          <a:xfrm>
            <a:off x="914401" y="1365024"/>
            <a:ext cx="7317000" cy="2989800"/>
          </a:xfrm>
          <a:prstGeom prst="rect">
            <a:avLst/>
          </a:prstGeom>
          <a:noFill/>
          <a:ln>
            <a:noFill/>
          </a:ln>
        </p:spPr>
      </p:sp>
    </p:spTree>
  </p:cSld>
  <p:clrMapOvr>
    <a:masterClrMapping/>
  </p:clrMapOvr>
  <p:extLst>
    <p:ext uri="{DCECCB84-F9BA-43D5-87BE-67443E8EF086}">
      <p15:sldGuideLst xmlns:p15="http://schemas.microsoft.com/office/powerpoint/2012/main">
        <p15:guide id="1" orient="horz" pos="289">
          <p15:clr>
            <a:srgbClr val="E46962"/>
          </p15:clr>
        </p15:guide>
        <p15:guide id="2" orient="horz" pos="576">
          <p15:clr>
            <a:srgbClr val="E46962"/>
          </p15:clr>
        </p15:guide>
        <p15:guide id="3" orient="horz" pos="2736">
          <p15:clr>
            <a:srgbClr val="E46962"/>
          </p15:clr>
        </p15:guide>
        <p15:guide id="4" pos="576">
          <p15:clr>
            <a:srgbClr val="E46962"/>
          </p15:clr>
        </p15:guide>
        <p15:guide id="5" pos="5184">
          <p15:clr>
            <a:srgbClr val="E46962"/>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lumn and Right Side Image">
  <p:cSld name="Column and Image">
    <p:bg>
      <p:bgPr>
        <a:solidFill>
          <a:srgbClr val="FFFFFF"/>
        </a:solidFill>
        <a:effectLst/>
      </p:bgPr>
    </p:bg>
    <p:spTree>
      <p:nvGrpSpPr>
        <p:cNvPr id="1" name="Shape 60"/>
        <p:cNvGrpSpPr/>
        <p:nvPr/>
      </p:nvGrpSpPr>
      <p:grpSpPr>
        <a:xfrm>
          <a:off x="0" y="0"/>
          <a:ext cx="0" cy="0"/>
          <a:chOff x="0" y="0"/>
          <a:chExt cx="0" cy="0"/>
        </a:xfrm>
      </p:grpSpPr>
      <p:cxnSp>
        <p:nvCxnSpPr>
          <p:cNvPr id="61" name="Google Shape;61;p26"/>
          <p:cNvCxnSpPr/>
          <p:nvPr/>
        </p:nvCxnSpPr>
        <p:spPr>
          <a:xfrm>
            <a:off x="607654" y="1911204"/>
            <a:ext cx="2471700" cy="0"/>
          </a:xfrm>
          <a:prstGeom prst="straightConnector1">
            <a:avLst/>
          </a:prstGeom>
          <a:noFill/>
          <a:ln w="12700" cap="flat" cmpd="sng">
            <a:solidFill>
              <a:srgbClr val="A5A5A5"/>
            </a:solidFill>
            <a:prstDash val="solid"/>
            <a:miter lim="800000"/>
            <a:headEnd type="none" w="sm" len="sm"/>
            <a:tailEnd type="none" w="sm" len="sm"/>
          </a:ln>
        </p:spPr>
      </p:cxnSp>
      <p:sp>
        <p:nvSpPr>
          <p:cNvPr id="62" name="Google Shape;62;p26"/>
          <p:cNvSpPr>
            <a:spLocks noGrp="1"/>
          </p:cNvSpPr>
          <p:nvPr>
            <p:ph type="pic" idx="2"/>
          </p:nvPr>
        </p:nvSpPr>
        <p:spPr>
          <a:xfrm>
            <a:off x="3663550" y="648900"/>
            <a:ext cx="5233200" cy="3353400"/>
          </a:xfrm>
          <a:prstGeom prst="rect">
            <a:avLst/>
          </a:prstGeom>
          <a:noFill/>
          <a:ln>
            <a:noFill/>
          </a:ln>
        </p:spPr>
      </p:sp>
      <p:sp>
        <p:nvSpPr>
          <p:cNvPr id="63" name="Google Shape;63;p26"/>
          <p:cNvSpPr txBox="1">
            <a:spLocks noGrp="1"/>
          </p:cNvSpPr>
          <p:nvPr>
            <p:ph type="title"/>
          </p:nvPr>
        </p:nvSpPr>
        <p:spPr>
          <a:xfrm>
            <a:off x="607600" y="648900"/>
            <a:ext cx="2472000" cy="1141200"/>
          </a:xfrm>
          <a:prstGeom prst="rect">
            <a:avLst/>
          </a:prstGeom>
          <a:noFill/>
          <a:ln>
            <a:noFill/>
          </a:ln>
        </p:spPr>
        <p:txBody>
          <a:bodyPr spcFirstLastPara="1" wrap="square" lIns="34275" tIns="34275" rIns="34275" bIns="34275" anchor="ctr" anchorCtr="0">
            <a:normAutofit/>
          </a:bodyPr>
          <a:lstStyle>
            <a:lvl1pPr lvl="0" algn="l">
              <a:lnSpc>
                <a:spcPct val="90000"/>
              </a:lnSpc>
              <a:spcBef>
                <a:spcPts val="0"/>
              </a:spcBef>
              <a:spcAft>
                <a:spcPts val="0"/>
              </a:spcAft>
              <a:buSzPts val="2700"/>
              <a:buNone/>
              <a:defRPr/>
            </a:lvl1pPr>
            <a:lvl2pPr lvl="1" algn="l">
              <a:lnSpc>
                <a:spcPct val="90000"/>
              </a:lnSpc>
              <a:spcBef>
                <a:spcPts val="0"/>
              </a:spcBef>
              <a:spcAft>
                <a:spcPts val="0"/>
              </a:spcAft>
              <a:buSzPts val="3300"/>
              <a:buNone/>
              <a:defRPr/>
            </a:lvl2pPr>
            <a:lvl3pPr lvl="2" algn="l">
              <a:lnSpc>
                <a:spcPct val="90000"/>
              </a:lnSpc>
              <a:spcBef>
                <a:spcPts val="0"/>
              </a:spcBef>
              <a:spcAft>
                <a:spcPts val="0"/>
              </a:spcAft>
              <a:buSzPts val="3300"/>
              <a:buNone/>
              <a:defRPr/>
            </a:lvl3pPr>
            <a:lvl4pPr lvl="3" algn="l">
              <a:lnSpc>
                <a:spcPct val="90000"/>
              </a:lnSpc>
              <a:spcBef>
                <a:spcPts val="0"/>
              </a:spcBef>
              <a:spcAft>
                <a:spcPts val="0"/>
              </a:spcAft>
              <a:buSzPts val="3300"/>
              <a:buNone/>
              <a:defRPr/>
            </a:lvl4pPr>
            <a:lvl5pPr lvl="4" algn="l">
              <a:lnSpc>
                <a:spcPct val="90000"/>
              </a:lnSpc>
              <a:spcBef>
                <a:spcPts val="0"/>
              </a:spcBef>
              <a:spcAft>
                <a:spcPts val="0"/>
              </a:spcAft>
              <a:buSzPts val="3300"/>
              <a:buNone/>
              <a:defRPr/>
            </a:lvl5pPr>
            <a:lvl6pPr lvl="5" algn="l">
              <a:lnSpc>
                <a:spcPct val="90000"/>
              </a:lnSpc>
              <a:spcBef>
                <a:spcPts val="0"/>
              </a:spcBef>
              <a:spcAft>
                <a:spcPts val="0"/>
              </a:spcAft>
              <a:buSzPts val="3300"/>
              <a:buNone/>
              <a:defRPr/>
            </a:lvl6pPr>
            <a:lvl7pPr lvl="6" algn="l">
              <a:lnSpc>
                <a:spcPct val="90000"/>
              </a:lnSpc>
              <a:spcBef>
                <a:spcPts val="0"/>
              </a:spcBef>
              <a:spcAft>
                <a:spcPts val="0"/>
              </a:spcAft>
              <a:buSzPts val="3300"/>
              <a:buNone/>
              <a:defRPr/>
            </a:lvl7pPr>
            <a:lvl8pPr lvl="7" algn="l">
              <a:lnSpc>
                <a:spcPct val="90000"/>
              </a:lnSpc>
              <a:spcBef>
                <a:spcPts val="0"/>
              </a:spcBef>
              <a:spcAft>
                <a:spcPts val="0"/>
              </a:spcAft>
              <a:buSzPts val="3300"/>
              <a:buNone/>
              <a:defRPr/>
            </a:lvl8pPr>
            <a:lvl9pPr lvl="8" algn="l">
              <a:lnSpc>
                <a:spcPct val="90000"/>
              </a:lnSpc>
              <a:spcBef>
                <a:spcPts val="0"/>
              </a:spcBef>
              <a:spcAft>
                <a:spcPts val="0"/>
              </a:spcAft>
              <a:buSzPts val="3300"/>
              <a:buNone/>
              <a:defRPr/>
            </a:lvl9pPr>
          </a:lstStyle>
          <a:p>
            <a:endParaRPr/>
          </a:p>
        </p:txBody>
      </p:sp>
      <p:sp>
        <p:nvSpPr>
          <p:cNvPr id="64" name="Google Shape;64;p26"/>
          <p:cNvSpPr txBox="1">
            <a:spLocks noGrp="1"/>
          </p:cNvSpPr>
          <p:nvPr>
            <p:ph type="subTitle" idx="1"/>
          </p:nvPr>
        </p:nvSpPr>
        <p:spPr>
          <a:xfrm>
            <a:off x="609875" y="2018025"/>
            <a:ext cx="2472000" cy="1871100"/>
          </a:xfrm>
          <a:prstGeom prst="rect">
            <a:avLst/>
          </a:prstGeom>
          <a:noFill/>
          <a:ln>
            <a:noFill/>
          </a:ln>
        </p:spPr>
        <p:txBody>
          <a:bodyPr spcFirstLastPara="1" wrap="square" lIns="68575" tIns="68575" rIns="68575" bIns="68575" anchor="t" anchorCtr="0">
            <a:noAutofit/>
          </a:bodyPr>
          <a:lstStyle>
            <a:lvl1pPr lvl="0" algn="l">
              <a:lnSpc>
                <a:spcPct val="100000"/>
              </a:lnSpc>
              <a:spcBef>
                <a:spcPts val="0"/>
              </a:spcBef>
              <a:spcAft>
                <a:spcPts val="0"/>
              </a:spcAft>
              <a:buSzPts val="1500"/>
              <a:buNone/>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a:endParaRPr/>
          </a:p>
        </p:txBody>
      </p:sp>
      <p:pic>
        <p:nvPicPr>
          <p:cNvPr id="65" name="Google Shape;65;p26"/>
          <p:cNvPicPr preferRelativeResize="0"/>
          <p:nvPr/>
        </p:nvPicPr>
        <p:blipFill rotWithShape="1">
          <a:blip r:embed="rId2">
            <a:alphaModFix/>
          </a:blip>
          <a:srcRect l="72402"/>
          <a:stretch/>
        </p:blipFill>
        <p:spPr>
          <a:xfrm>
            <a:off x="6325925" y="4627850"/>
            <a:ext cx="2818076" cy="515650"/>
          </a:xfrm>
          <a:prstGeom prst="rect">
            <a:avLst/>
          </a:prstGeom>
          <a:noFill/>
          <a:ln>
            <a:noFill/>
          </a:ln>
        </p:spPr>
      </p:pic>
      <p:sp>
        <p:nvSpPr>
          <p:cNvPr id="66" name="Google Shape;66;p26"/>
          <p:cNvSpPr/>
          <p:nvPr/>
        </p:nvSpPr>
        <p:spPr>
          <a:xfrm>
            <a:off x="0" y="4953600"/>
            <a:ext cx="6325800" cy="189900"/>
          </a:xfrm>
          <a:prstGeom prst="rect">
            <a:avLst/>
          </a:prstGeom>
          <a:solidFill>
            <a:srgbClr val="C4123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lumn and Left Side Image ">
  <p:cSld name="Column and Image_1">
    <p:spTree>
      <p:nvGrpSpPr>
        <p:cNvPr id="1" name="Shape 67"/>
        <p:cNvGrpSpPr/>
        <p:nvPr/>
      </p:nvGrpSpPr>
      <p:grpSpPr>
        <a:xfrm>
          <a:off x="0" y="0"/>
          <a:ext cx="0" cy="0"/>
          <a:chOff x="0" y="0"/>
          <a:chExt cx="0" cy="0"/>
        </a:xfrm>
      </p:grpSpPr>
      <p:cxnSp>
        <p:nvCxnSpPr>
          <p:cNvPr id="68" name="Google Shape;68;p27"/>
          <p:cNvCxnSpPr/>
          <p:nvPr/>
        </p:nvCxnSpPr>
        <p:spPr>
          <a:xfrm>
            <a:off x="6325800" y="1678075"/>
            <a:ext cx="2357100" cy="0"/>
          </a:xfrm>
          <a:prstGeom prst="straightConnector1">
            <a:avLst/>
          </a:prstGeom>
          <a:noFill/>
          <a:ln w="12700" cap="flat" cmpd="sng">
            <a:solidFill>
              <a:srgbClr val="A5A5A5"/>
            </a:solidFill>
            <a:prstDash val="solid"/>
            <a:miter lim="800000"/>
            <a:headEnd type="none" w="sm" len="sm"/>
            <a:tailEnd type="none" w="sm" len="sm"/>
          </a:ln>
        </p:spPr>
      </p:cxnSp>
      <p:sp>
        <p:nvSpPr>
          <p:cNvPr id="69" name="Google Shape;69;p27"/>
          <p:cNvSpPr>
            <a:spLocks noGrp="1"/>
          </p:cNvSpPr>
          <p:nvPr>
            <p:ph type="pic" idx="2"/>
          </p:nvPr>
        </p:nvSpPr>
        <p:spPr>
          <a:xfrm>
            <a:off x="457200" y="648900"/>
            <a:ext cx="5233200" cy="3353400"/>
          </a:xfrm>
          <a:prstGeom prst="rect">
            <a:avLst/>
          </a:prstGeom>
          <a:noFill/>
          <a:ln>
            <a:noFill/>
          </a:ln>
        </p:spPr>
      </p:sp>
      <p:sp>
        <p:nvSpPr>
          <p:cNvPr id="70" name="Google Shape;70;p27"/>
          <p:cNvSpPr txBox="1">
            <a:spLocks noGrp="1"/>
          </p:cNvSpPr>
          <p:nvPr>
            <p:ph type="title"/>
          </p:nvPr>
        </p:nvSpPr>
        <p:spPr>
          <a:xfrm>
            <a:off x="6325925" y="648900"/>
            <a:ext cx="2363100" cy="951000"/>
          </a:xfrm>
          <a:prstGeom prst="rect">
            <a:avLst/>
          </a:prstGeom>
          <a:noFill/>
          <a:ln>
            <a:noFill/>
          </a:ln>
        </p:spPr>
        <p:txBody>
          <a:bodyPr spcFirstLastPara="1" wrap="square" lIns="0" tIns="0" rIns="0" bIns="0" anchor="t" anchorCtr="0">
            <a:normAutofit/>
          </a:bodyPr>
          <a:lstStyle>
            <a:lvl1pPr lvl="0" algn="l">
              <a:lnSpc>
                <a:spcPct val="90000"/>
              </a:lnSpc>
              <a:spcBef>
                <a:spcPts val="0"/>
              </a:spcBef>
              <a:spcAft>
                <a:spcPts val="0"/>
              </a:spcAft>
              <a:buSzPts val="2400"/>
              <a:buNone/>
              <a:defRPr sz="2400"/>
            </a:lvl1pPr>
            <a:lvl2pPr lvl="1" algn="l">
              <a:lnSpc>
                <a:spcPct val="90000"/>
              </a:lnSpc>
              <a:spcBef>
                <a:spcPts val="0"/>
              </a:spcBef>
              <a:spcAft>
                <a:spcPts val="0"/>
              </a:spcAft>
              <a:buSzPts val="3300"/>
              <a:buNone/>
              <a:defRPr/>
            </a:lvl2pPr>
            <a:lvl3pPr lvl="2" algn="l">
              <a:lnSpc>
                <a:spcPct val="90000"/>
              </a:lnSpc>
              <a:spcBef>
                <a:spcPts val="0"/>
              </a:spcBef>
              <a:spcAft>
                <a:spcPts val="0"/>
              </a:spcAft>
              <a:buSzPts val="3300"/>
              <a:buNone/>
              <a:defRPr/>
            </a:lvl3pPr>
            <a:lvl4pPr lvl="3" algn="l">
              <a:lnSpc>
                <a:spcPct val="90000"/>
              </a:lnSpc>
              <a:spcBef>
                <a:spcPts val="0"/>
              </a:spcBef>
              <a:spcAft>
                <a:spcPts val="0"/>
              </a:spcAft>
              <a:buSzPts val="3300"/>
              <a:buNone/>
              <a:defRPr/>
            </a:lvl4pPr>
            <a:lvl5pPr lvl="4" algn="l">
              <a:lnSpc>
                <a:spcPct val="90000"/>
              </a:lnSpc>
              <a:spcBef>
                <a:spcPts val="0"/>
              </a:spcBef>
              <a:spcAft>
                <a:spcPts val="0"/>
              </a:spcAft>
              <a:buSzPts val="3300"/>
              <a:buNone/>
              <a:defRPr/>
            </a:lvl5pPr>
            <a:lvl6pPr lvl="5" algn="l">
              <a:lnSpc>
                <a:spcPct val="90000"/>
              </a:lnSpc>
              <a:spcBef>
                <a:spcPts val="0"/>
              </a:spcBef>
              <a:spcAft>
                <a:spcPts val="0"/>
              </a:spcAft>
              <a:buSzPts val="3300"/>
              <a:buNone/>
              <a:defRPr/>
            </a:lvl6pPr>
            <a:lvl7pPr lvl="6" algn="l">
              <a:lnSpc>
                <a:spcPct val="90000"/>
              </a:lnSpc>
              <a:spcBef>
                <a:spcPts val="0"/>
              </a:spcBef>
              <a:spcAft>
                <a:spcPts val="0"/>
              </a:spcAft>
              <a:buSzPts val="3300"/>
              <a:buNone/>
              <a:defRPr/>
            </a:lvl7pPr>
            <a:lvl8pPr lvl="7" algn="l">
              <a:lnSpc>
                <a:spcPct val="90000"/>
              </a:lnSpc>
              <a:spcBef>
                <a:spcPts val="0"/>
              </a:spcBef>
              <a:spcAft>
                <a:spcPts val="0"/>
              </a:spcAft>
              <a:buSzPts val="3300"/>
              <a:buNone/>
              <a:defRPr/>
            </a:lvl8pPr>
            <a:lvl9pPr lvl="8" algn="l">
              <a:lnSpc>
                <a:spcPct val="90000"/>
              </a:lnSpc>
              <a:spcBef>
                <a:spcPts val="0"/>
              </a:spcBef>
              <a:spcAft>
                <a:spcPts val="0"/>
              </a:spcAft>
              <a:buSzPts val="3300"/>
              <a:buNone/>
              <a:defRPr/>
            </a:lvl9pPr>
          </a:lstStyle>
          <a:p>
            <a:endParaRPr/>
          </a:p>
        </p:txBody>
      </p:sp>
      <p:sp>
        <p:nvSpPr>
          <p:cNvPr id="71" name="Google Shape;71;p27"/>
          <p:cNvSpPr txBox="1">
            <a:spLocks noGrp="1"/>
          </p:cNvSpPr>
          <p:nvPr>
            <p:ph type="subTitle" idx="1"/>
          </p:nvPr>
        </p:nvSpPr>
        <p:spPr>
          <a:xfrm>
            <a:off x="6325800" y="1834175"/>
            <a:ext cx="2357100" cy="21681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500"/>
              <a:buNone/>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a:endParaRPr/>
          </a:p>
        </p:txBody>
      </p:sp>
      <p:pic>
        <p:nvPicPr>
          <p:cNvPr id="72" name="Google Shape;72;p27"/>
          <p:cNvPicPr preferRelativeResize="0"/>
          <p:nvPr/>
        </p:nvPicPr>
        <p:blipFill rotWithShape="1">
          <a:blip r:embed="rId2">
            <a:alphaModFix/>
          </a:blip>
          <a:srcRect l="72402"/>
          <a:stretch/>
        </p:blipFill>
        <p:spPr>
          <a:xfrm>
            <a:off x="6325925" y="4627850"/>
            <a:ext cx="2818076" cy="515650"/>
          </a:xfrm>
          <a:prstGeom prst="rect">
            <a:avLst/>
          </a:prstGeom>
          <a:noFill/>
          <a:ln>
            <a:noFill/>
          </a:ln>
        </p:spPr>
      </p:pic>
      <p:sp>
        <p:nvSpPr>
          <p:cNvPr id="73" name="Google Shape;73;p27"/>
          <p:cNvSpPr/>
          <p:nvPr/>
        </p:nvSpPr>
        <p:spPr>
          <a:xfrm>
            <a:off x="0" y="4953600"/>
            <a:ext cx="6325800" cy="189900"/>
          </a:xfrm>
          <a:prstGeom prst="rect">
            <a:avLst/>
          </a:prstGeom>
          <a:solidFill>
            <a:srgbClr val="C4123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3985">
          <p15:clr>
            <a:srgbClr val="E46962"/>
          </p15:clr>
        </p15:guide>
        <p15:guide id="2" pos="5472">
          <p15:clr>
            <a:srgbClr val="E46962"/>
          </p15:clr>
        </p15:guide>
        <p15:guide id="3" pos="288">
          <p15:clr>
            <a:srgbClr val="E46962"/>
          </p15:clr>
        </p15:guide>
        <p15:guide id="4" orient="horz" pos="409">
          <p15:clr>
            <a:srgbClr val="E46962"/>
          </p15:clr>
        </p15:guide>
        <p15:guide id="5" orient="horz" pos="2521">
          <p15:clr>
            <a:srgbClr val="E46962"/>
          </p15:clr>
        </p15:guide>
        <p15:guide id="6" orient="horz" pos="2736">
          <p15:clr>
            <a:srgbClr val="E46962"/>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7"/>
          <p:cNvSpPr txBox="1">
            <a:spLocks noGrp="1"/>
          </p:cNvSpPr>
          <p:nvPr>
            <p:ph type="title"/>
          </p:nvPr>
        </p:nvSpPr>
        <p:spPr>
          <a:xfrm>
            <a:off x="628650" y="273844"/>
            <a:ext cx="7886700" cy="994200"/>
          </a:xfrm>
          <a:prstGeom prst="rect">
            <a:avLst/>
          </a:prstGeom>
          <a:noFill/>
          <a:ln>
            <a:noFill/>
          </a:ln>
        </p:spPr>
        <p:txBody>
          <a:bodyPr spcFirstLastPara="1" wrap="square" lIns="34275" tIns="34275" rIns="34275" bIns="34275" anchor="ctr" anchorCtr="0">
            <a:normAutofit/>
          </a:bodyPr>
          <a:lstStyle>
            <a:lvl1pPr marR="0" lvl="0" algn="l" rtl="0">
              <a:lnSpc>
                <a:spcPct val="90000"/>
              </a:lnSpc>
              <a:spcBef>
                <a:spcPts val="0"/>
              </a:spcBef>
              <a:spcAft>
                <a:spcPts val="0"/>
              </a:spcAft>
              <a:buClr>
                <a:srgbClr val="000000"/>
              </a:buClr>
              <a:buSzPts val="2700"/>
              <a:buFont typeface="Open Sans Light"/>
              <a:buNone/>
              <a:defRPr sz="2700" b="0" i="0" u="none" strike="noStrike" cap="none">
                <a:solidFill>
                  <a:srgbClr val="000000"/>
                </a:solidFill>
                <a:latin typeface="Open Sans Light"/>
                <a:ea typeface="Open Sans Light"/>
                <a:cs typeface="Open Sans Light"/>
                <a:sym typeface="Open Sans Light"/>
              </a:defRPr>
            </a:lvl1pPr>
            <a:lvl2pPr marR="0" lvl="1" algn="l" rtl="0">
              <a:lnSpc>
                <a:spcPct val="90000"/>
              </a:lnSpc>
              <a:spcBef>
                <a:spcPts val="0"/>
              </a:spcBef>
              <a:spcAft>
                <a:spcPts val="0"/>
              </a:spcAft>
              <a:buClr>
                <a:srgbClr val="5D5D5D"/>
              </a:buClr>
              <a:buSzPts val="3300"/>
              <a:buFont typeface="Open Sans"/>
              <a:buNone/>
              <a:defRPr sz="3300" b="0" i="0" u="none" strike="noStrike" cap="none">
                <a:solidFill>
                  <a:srgbClr val="5D5D5D"/>
                </a:solidFill>
                <a:latin typeface="Open Sans"/>
                <a:ea typeface="Open Sans"/>
                <a:cs typeface="Open Sans"/>
                <a:sym typeface="Open Sans"/>
              </a:defRPr>
            </a:lvl2pPr>
            <a:lvl3pPr marR="0" lvl="2" algn="l" rtl="0">
              <a:lnSpc>
                <a:spcPct val="90000"/>
              </a:lnSpc>
              <a:spcBef>
                <a:spcPts val="0"/>
              </a:spcBef>
              <a:spcAft>
                <a:spcPts val="0"/>
              </a:spcAft>
              <a:buClr>
                <a:srgbClr val="5D5D5D"/>
              </a:buClr>
              <a:buSzPts val="3300"/>
              <a:buFont typeface="Open Sans"/>
              <a:buNone/>
              <a:defRPr sz="3300" b="0" i="0" u="none" strike="noStrike" cap="none">
                <a:solidFill>
                  <a:srgbClr val="5D5D5D"/>
                </a:solidFill>
                <a:latin typeface="Open Sans"/>
                <a:ea typeface="Open Sans"/>
                <a:cs typeface="Open Sans"/>
                <a:sym typeface="Open Sans"/>
              </a:defRPr>
            </a:lvl3pPr>
            <a:lvl4pPr marR="0" lvl="3" algn="l" rtl="0">
              <a:lnSpc>
                <a:spcPct val="90000"/>
              </a:lnSpc>
              <a:spcBef>
                <a:spcPts val="0"/>
              </a:spcBef>
              <a:spcAft>
                <a:spcPts val="0"/>
              </a:spcAft>
              <a:buClr>
                <a:srgbClr val="5D5D5D"/>
              </a:buClr>
              <a:buSzPts val="3300"/>
              <a:buFont typeface="Open Sans"/>
              <a:buNone/>
              <a:defRPr sz="3300" b="0" i="0" u="none" strike="noStrike" cap="none">
                <a:solidFill>
                  <a:srgbClr val="5D5D5D"/>
                </a:solidFill>
                <a:latin typeface="Open Sans"/>
                <a:ea typeface="Open Sans"/>
                <a:cs typeface="Open Sans"/>
                <a:sym typeface="Open Sans"/>
              </a:defRPr>
            </a:lvl4pPr>
            <a:lvl5pPr marR="0" lvl="4" algn="l" rtl="0">
              <a:lnSpc>
                <a:spcPct val="90000"/>
              </a:lnSpc>
              <a:spcBef>
                <a:spcPts val="0"/>
              </a:spcBef>
              <a:spcAft>
                <a:spcPts val="0"/>
              </a:spcAft>
              <a:buClr>
                <a:srgbClr val="5D5D5D"/>
              </a:buClr>
              <a:buSzPts val="3300"/>
              <a:buFont typeface="Open Sans"/>
              <a:buNone/>
              <a:defRPr sz="3300" b="0" i="0" u="none" strike="noStrike" cap="none">
                <a:solidFill>
                  <a:srgbClr val="5D5D5D"/>
                </a:solidFill>
                <a:latin typeface="Open Sans"/>
                <a:ea typeface="Open Sans"/>
                <a:cs typeface="Open Sans"/>
                <a:sym typeface="Open Sans"/>
              </a:defRPr>
            </a:lvl5pPr>
            <a:lvl6pPr marR="0" lvl="5" algn="l" rtl="0">
              <a:lnSpc>
                <a:spcPct val="90000"/>
              </a:lnSpc>
              <a:spcBef>
                <a:spcPts val="0"/>
              </a:spcBef>
              <a:spcAft>
                <a:spcPts val="0"/>
              </a:spcAft>
              <a:buClr>
                <a:srgbClr val="5D5D5D"/>
              </a:buClr>
              <a:buSzPts val="3300"/>
              <a:buFont typeface="Open Sans"/>
              <a:buNone/>
              <a:defRPr sz="3300" b="0" i="0" u="none" strike="noStrike" cap="none">
                <a:solidFill>
                  <a:srgbClr val="5D5D5D"/>
                </a:solidFill>
                <a:latin typeface="Open Sans"/>
                <a:ea typeface="Open Sans"/>
                <a:cs typeface="Open Sans"/>
                <a:sym typeface="Open Sans"/>
              </a:defRPr>
            </a:lvl6pPr>
            <a:lvl7pPr marR="0" lvl="6" algn="l" rtl="0">
              <a:lnSpc>
                <a:spcPct val="90000"/>
              </a:lnSpc>
              <a:spcBef>
                <a:spcPts val="0"/>
              </a:spcBef>
              <a:spcAft>
                <a:spcPts val="0"/>
              </a:spcAft>
              <a:buClr>
                <a:srgbClr val="5D5D5D"/>
              </a:buClr>
              <a:buSzPts val="3300"/>
              <a:buFont typeface="Open Sans"/>
              <a:buNone/>
              <a:defRPr sz="3300" b="0" i="0" u="none" strike="noStrike" cap="none">
                <a:solidFill>
                  <a:srgbClr val="5D5D5D"/>
                </a:solidFill>
                <a:latin typeface="Open Sans"/>
                <a:ea typeface="Open Sans"/>
                <a:cs typeface="Open Sans"/>
                <a:sym typeface="Open Sans"/>
              </a:defRPr>
            </a:lvl7pPr>
            <a:lvl8pPr marR="0" lvl="7" algn="l" rtl="0">
              <a:lnSpc>
                <a:spcPct val="90000"/>
              </a:lnSpc>
              <a:spcBef>
                <a:spcPts val="0"/>
              </a:spcBef>
              <a:spcAft>
                <a:spcPts val="0"/>
              </a:spcAft>
              <a:buClr>
                <a:srgbClr val="5D5D5D"/>
              </a:buClr>
              <a:buSzPts val="3300"/>
              <a:buFont typeface="Open Sans"/>
              <a:buNone/>
              <a:defRPr sz="3300" b="0" i="0" u="none" strike="noStrike" cap="none">
                <a:solidFill>
                  <a:srgbClr val="5D5D5D"/>
                </a:solidFill>
                <a:latin typeface="Open Sans"/>
                <a:ea typeface="Open Sans"/>
                <a:cs typeface="Open Sans"/>
                <a:sym typeface="Open Sans"/>
              </a:defRPr>
            </a:lvl8pPr>
            <a:lvl9pPr marR="0" lvl="8" algn="l" rtl="0">
              <a:lnSpc>
                <a:spcPct val="90000"/>
              </a:lnSpc>
              <a:spcBef>
                <a:spcPts val="0"/>
              </a:spcBef>
              <a:spcAft>
                <a:spcPts val="0"/>
              </a:spcAft>
              <a:buClr>
                <a:srgbClr val="5D5D5D"/>
              </a:buClr>
              <a:buSzPts val="3300"/>
              <a:buFont typeface="Open Sans"/>
              <a:buNone/>
              <a:defRPr sz="3300" b="0" i="0" u="none" strike="noStrike" cap="none">
                <a:solidFill>
                  <a:srgbClr val="5D5D5D"/>
                </a:solidFill>
                <a:latin typeface="Open Sans"/>
                <a:ea typeface="Open Sans"/>
                <a:cs typeface="Open Sans"/>
                <a:sym typeface="Open Sans"/>
              </a:defRPr>
            </a:lvl9pPr>
          </a:lstStyle>
          <a:p>
            <a:endParaRPr/>
          </a:p>
        </p:txBody>
      </p:sp>
      <p:sp>
        <p:nvSpPr>
          <p:cNvPr id="7" name="Google Shape;7;p17"/>
          <p:cNvSpPr txBox="1">
            <a:spLocks noGrp="1"/>
          </p:cNvSpPr>
          <p:nvPr>
            <p:ph type="sldNum" idx="12"/>
          </p:nvPr>
        </p:nvSpPr>
        <p:spPr>
          <a:xfrm>
            <a:off x="8311451" y="4800310"/>
            <a:ext cx="204000" cy="207900"/>
          </a:xfrm>
          <a:prstGeom prst="rect">
            <a:avLst/>
          </a:prstGeom>
          <a:noFill/>
          <a:ln>
            <a:noFill/>
          </a:ln>
        </p:spPr>
        <p:txBody>
          <a:bodyPr spcFirstLastPara="1" wrap="square" lIns="34275" tIns="34275" rIns="34275" bIns="34275" anchor="ctr" anchorCtr="0">
            <a:spAutoFit/>
          </a:bodyPr>
          <a:lstStyle>
            <a:lvl1pPr marL="0" marR="0" lvl="0" indent="0" algn="r" rtl="0">
              <a:lnSpc>
                <a:spcPct val="100000"/>
              </a:lnSpc>
              <a:spcBef>
                <a:spcPts val="0"/>
              </a:spcBef>
              <a:spcAft>
                <a:spcPts val="0"/>
              </a:spcAft>
              <a:buClr>
                <a:srgbClr val="888888"/>
              </a:buClr>
              <a:buSzPts val="900"/>
              <a:buFont typeface="Open Sans Light"/>
              <a:buNone/>
              <a:defRPr sz="900" b="0" i="0" u="none" strike="noStrike" cap="none">
                <a:solidFill>
                  <a:srgbClr val="888888"/>
                </a:solidFill>
                <a:latin typeface="Open Sans Light"/>
                <a:ea typeface="Open Sans Light"/>
                <a:cs typeface="Open Sans Light"/>
                <a:sym typeface="Open Sans Light"/>
              </a:defRPr>
            </a:lvl1pPr>
            <a:lvl2pPr marL="0" marR="0" lvl="1" indent="0" algn="r" rtl="0">
              <a:lnSpc>
                <a:spcPct val="100000"/>
              </a:lnSpc>
              <a:spcBef>
                <a:spcPts val="0"/>
              </a:spcBef>
              <a:spcAft>
                <a:spcPts val="0"/>
              </a:spcAft>
              <a:buClr>
                <a:srgbClr val="888888"/>
              </a:buClr>
              <a:buSzPts val="900"/>
              <a:buFont typeface="Open Sans Light"/>
              <a:buNone/>
              <a:defRPr sz="900" b="0" i="0" u="none" strike="noStrike" cap="none">
                <a:solidFill>
                  <a:srgbClr val="888888"/>
                </a:solidFill>
                <a:latin typeface="Open Sans Light"/>
                <a:ea typeface="Open Sans Light"/>
                <a:cs typeface="Open Sans Light"/>
                <a:sym typeface="Open Sans Light"/>
              </a:defRPr>
            </a:lvl2pPr>
            <a:lvl3pPr marL="0" marR="0" lvl="2" indent="0" algn="r" rtl="0">
              <a:lnSpc>
                <a:spcPct val="100000"/>
              </a:lnSpc>
              <a:spcBef>
                <a:spcPts val="0"/>
              </a:spcBef>
              <a:spcAft>
                <a:spcPts val="0"/>
              </a:spcAft>
              <a:buClr>
                <a:srgbClr val="888888"/>
              </a:buClr>
              <a:buSzPts val="900"/>
              <a:buFont typeface="Open Sans Light"/>
              <a:buNone/>
              <a:defRPr sz="900" b="0" i="0" u="none" strike="noStrike" cap="none">
                <a:solidFill>
                  <a:srgbClr val="888888"/>
                </a:solidFill>
                <a:latin typeface="Open Sans Light"/>
                <a:ea typeface="Open Sans Light"/>
                <a:cs typeface="Open Sans Light"/>
                <a:sym typeface="Open Sans Light"/>
              </a:defRPr>
            </a:lvl3pPr>
            <a:lvl4pPr marL="0" marR="0" lvl="3" indent="0" algn="r" rtl="0">
              <a:lnSpc>
                <a:spcPct val="100000"/>
              </a:lnSpc>
              <a:spcBef>
                <a:spcPts val="0"/>
              </a:spcBef>
              <a:spcAft>
                <a:spcPts val="0"/>
              </a:spcAft>
              <a:buClr>
                <a:srgbClr val="888888"/>
              </a:buClr>
              <a:buSzPts val="900"/>
              <a:buFont typeface="Open Sans Light"/>
              <a:buNone/>
              <a:defRPr sz="900" b="0" i="0" u="none" strike="noStrike" cap="none">
                <a:solidFill>
                  <a:srgbClr val="888888"/>
                </a:solidFill>
                <a:latin typeface="Open Sans Light"/>
                <a:ea typeface="Open Sans Light"/>
                <a:cs typeface="Open Sans Light"/>
                <a:sym typeface="Open Sans Light"/>
              </a:defRPr>
            </a:lvl4pPr>
            <a:lvl5pPr marL="0" marR="0" lvl="4" indent="0" algn="r" rtl="0">
              <a:lnSpc>
                <a:spcPct val="100000"/>
              </a:lnSpc>
              <a:spcBef>
                <a:spcPts val="0"/>
              </a:spcBef>
              <a:spcAft>
                <a:spcPts val="0"/>
              </a:spcAft>
              <a:buClr>
                <a:srgbClr val="888888"/>
              </a:buClr>
              <a:buSzPts val="900"/>
              <a:buFont typeface="Open Sans Light"/>
              <a:buNone/>
              <a:defRPr sz="900" b="0" i="0" u="none" strike="noStrike" cap="none">
                <a:solidFill>
                  <a:srgbClr val="888888"/>
                </a:solidFill>
                <a:latin typeface="Open Sans Light"/>
                <a:ea typeface="Open Sans Light"/>
                <a:cs typeface="Open Sans Light"/>
                <a:sym typeface="Open Sans Light"/>
              </a:defRPr>
            </a:lvl5pPr>
            <a:lvl6pPr marL="0" marR="0" lvl="5" indent="0" algn="r" rtl="0">
              <a:lnSpc>
                <a:spcPct val="100000"/>
              </a:lnSpc>
              <a:spcBef>
                <a:spcPts val="0"/>
              </a:spcBef>
              <a:spcAft>
                <a:spcPts val="0"/>
              </a:spcAft>
              <a:buClr>
                <a:srgbClr val="888888"/>
              </a:buClr>
              <a:buSzPts val="900"/>
              <a:buFont typeface="Open Sans Light"/>
              <a:buNone/>
              <a:defRPr sz="900" b="0" i="0" u="none" strike="noStrike" cap="none">
                <a:solidFill>
                  <a:srgbClr val="888888"/>
                </a:solidFill>
                <a:latin typeface="Open Sans Light"/>
                <a:ea typeface="Open Sans Light"/>
                <a:cs typeface="Open Sans Light"/>
                <a:sym typeface="Open Sans Light"/>
              </a:defRPr>
            </a:lvl6pPr>
            <a:lvl7pPr marL="0" marR="0" lvl="6" indent="0" algn="r" rtl="0">
              <a:lnSpc>
                <a:spcPct val="100000"/>
              </a:lnSpc>
              <a:spcBef>
                <a:spcPts val="0"/>
              </a:spcBef>
              <a:spcAft>
                <a:spcPts val="0"/>
              </a:spcAft>
              <a:buClr>
                <a:srgbClr val="888888"/>
              </a:buClr>
              <a:buSzPts val="900"/>
              <a:buFont typeface="Open Sans Light"/>
              <a:buNone/>
              <a:defRPr sz="900" b="0" i="0" u="none" strike="noStrike" cap="none">
                <a:solidFill>
                  <a:srgbClr val="888888"/>
                </a:solidFill>
                <a:latin typeface="Open Sans Light"/>
                <a:ea typeface="Open Sans Light"/>
                <a:cs typeface="Open Sans Light"/>
                <a:sym typeface="Open Sans Light"/>
              </a:defRPr>
            </a:lvl7pPr>
            <a:lvl8pPr marL="0" marR="0" lvl="7" indent="0" algn="r" rtl="0">
              <a:lnSpc>
                <a:spcPct val="100000"/>
              </a:lnSpc>
              <a:spcBef>
                <a:spcPts val="0"/>
              </a:spcBef>
              <a:spcAft>
                <a:spcPts val="0"/>
              </a:spcAft>
              <a:buClr>
                <a:srgbClr val="888888"/>
              </a:buClr>
              <a:buSzPts val="900"/>
              <a:buFont typeface="Open Sans Light"/>
              <a:buNone/>
              <a:defRPr sz="900" b="0" i="0" u="none" strike="noStrike" cap="none">
                <a:solidFill>
                  <a:srgbClr val="888888"/>
                </a:solidFill>
                <a:latin typeface="Open Sans Light"/>
                <a:ea typeface="Open Sans Light"/>
                <a:cs typeface="Open Sans Light"/>
                <a:sym typeface="Open Sans Light"/>
              </a:defRPr>
            </a:lvl8pPr>
            <a:lvl9pPr marL="0" marR="0" lvl="8" indent="0" algn="r" rtl="0">
              <a:lnSpc>
                <a:spcPct val="100000"/>
              </a:lnSpc>
              <a:spcBef>
                <a:spcPts val="0"/>
              </a:spcBef>
              <a:spcAft>
                <a:spcPts val="0"/>
              </a:spcAft>
              <a:buClr>
                <a:srgbClr val="888888"/>
              </a:buClr>
              <a:buSzPts val="900"/>
              <a:buFont typeface="Open Sans Light"/>
              <a:buNone/>
              <a:defRPr sz="900" b="0" i="0" u="none" strike="noStrike" cap="none">
                <a:solidFill>
                  <a:srgbClr val="888888"/>
                </a:solidFill>
                <a:latin typeface="Open Sans Light"/>
                <a:ea typeface="Open Sans Light"/>
                <a:cs typeface="Open Sans Light"/>
                <a:sym typeface="Open Sans Light"/>
              </a:defRPr>
            </a:lvl9pPr>
          </a:lstStyle>
          <a:p>
            <a:pPr marL="0" lvl="0" indent="0" algn="r" rtl="0">
              <a:spcBef>
                <a:spcPts val="0"/>
              </a:spcBef>
              <a:spcAft>
                <a:spcPts val="0"/>
              </a:spcAft>
              <a:buNone/>
            </a:pPr>
            <a:fld id="{00000000-1234-1234-1234-123412341234}" type="slidenum">
              <a:rPr lang="en"/>
              <a:t>‹#›</a:t>
            </a:fld>
            <a:endParaRPr/>
          </a:p>
        </p:txBody>
      </p:sp>
      <p:sp>
        <p:nvSpPr>
          <p:cNvPr id="8" name="Google Shape;8;p17"/>
          <p:cNvSpPr txBox="1">
            <a:spLocks noGrp="1"/>
          </p:cNvSpPr>
          <p:nvPr>
            <p:ph type="body" idx="1"/>
          </p:nvPr>
        </p:nvSpPr>
        <p:spPr>
          <a:xfrm>
            <a:off x="628650" y="1326619"/>
            <a:ext cx="7886700" cy="2571900"/>
          </a:xfrm>
          <a:prstGeom prst="rect">
            <a:avLst/>
          </a:prstGeom>
          <a:noFill/>
          <a:ln>
            <a:noFill/>
          </a:ln>
        </p:spPr>
        <p:txBody>
          <a:bodyPr spcFirstLastPara="1" wrap="square" lIns="68575" tIns="68575" rIns="68575" bIns="68575" anchor="t" anchorCtr="0">
            <a:noAutofit/>
          </a:bodyPr>
          <a:lstStyle>
            <a:lvl1pPr marL="457200" marR="0" lvl="0" indent="-323850" algn="l" rtl="0">
              <a:lnSpc>
                <a:spcPct val="100000"/>
              </a:lnSpc>
              <a:spcBef>
                <a:spcPts val="0"/>
              </a:spcBef>
              <a:spcAft>
                <a:spcPts val="0"/>
              </a:spcAft>
              <a:buClr>
                <a:srgbClr val="000000"/>
              </a:buClr>
              <a:buSzPts val="1500"/>
              <a:buFont typeface="Open Sans Light"/>
              <a:buChar char="●"/>
              <a:defRPr sz="1500" b="0" i="0" u="none" strike="noStrike" cap="none">
                <a:solidFill>
                  <a:srgbClr val="000000"/>
                </a:solidFill>
                <a:latin typeface="Open Sans Light"/>
                <a:ea typeface="Open Sans Light"/>
                <a:cs typeface="Open Sans Light"/>
                <a:sym typeface="Open Sans Light"/>
              </a:defRPr>
            </a:lvl1pPr>
            <a:lvl2pPr marL="914400" marR="0" lvl="1" indent="-323850" algn="l" rtl="0">
              <a:lnSpc>
                <a:spcPct val="100000"/>
              </a:lnSpc>
              <a:spcBef>
                <a:spcPts val="0"/>
              </a:spcBef>
              <a:spcAft>
                <a:spcPts val="0"/>
              </a:spcAft>
              <a:buClr>
                <a:srgbClr val="5D5D5D"/>
              </a:buClr>
              <a:buSzPts val="1500"/>
              <a:buFont typeface="Open Sans Light"/>
              <a:buChar char="○"/>
              <a:defRPr sz="1500" b="0" i="0" u="none" strike="noStrike" cap="none">
                <a:solidFill>
                  <a:srgbClr val="5D5D5D"/>
                </a:solidFill>
                <a:latin typeface="Open Sans Light"/>
                <a:ea typeface="Open Sans Light"/>
                <a:cs typeface="Open Sans Light"/>
                <a:sym typeface="Open Sans Light"/>
              </a:defRPr>
            </a:lvl2pPr>
            <a:lvl3pPr marL="1371600" marR="0" lvl="2" indent="-323850" algn="l" rtl="0">
              <a:lnSpc>
                <a:spcPct val="100000"/>
              </a:lnSpc>
              <a:spcBef>
                <a:spcPts val="0"/>
              </a:spcBef>
              <a:spcAft>
                <a:spcPts val="0"/>
              </a:spcAft>
              <a:buClr>
                <a:srgbClr val="5D5D5D"/>
              </a:buClr>
              <a:buSzPts val="1500"/>
              <a:buFont typeface="Open Sans Light"/>
              <a:buChar char="■"/>
              <a:defRPr sz="1500" b="0" i="0" u="none" strike="noStrike" cap="none">
                <a:solidFill>
                  <a:srgbClr val="5D5D5D"/>
                </a:solidFill>
                <a:latin typeface="Open Sans Light"/>
                <a:ea typeface="Open Sans Light"/>
                <a:cs typeface="Open Sans Light"/>
                <a:sym typeface="Open Sans Light"/>
              </a:defRPr>
            </a:lvl3pPr>
            <a:lvl4pPr marL="1828800" marR="0" lvl="3" indent="-323850" algn="l" rtl="0">
              <a:lnSpc>
                <a:spcPct val="100000"/>
              </a:lnSpc>
              <a:spcBef>
                <a:spcPts val="0"/>
              </a:spcBef>
              <a:spcAft>
                <a:spcPts val="0"/>
              </a:spcAft>
              <a:buClr>
                <a:srgbClr val="5D5D5D"/>
              </a:buClr>
              <a:buSzPts val="1500"/>
              <a:buFont typeface="Open Sans Light"/>
              <a:buChar char="●"/>
              <a:defRPr sz="1500" b="0" i="0" u="none" strike="noStrike" cap="none">
                <a:solidFill>
                  <a:srgbClr val="5D5D5D"/>
                </a:solidFill>
                <a:latin typeface="Open Sans Light"/>
                <a:ea typeface="Open Sans Light"/>
                <a:cs typeface="Open Sans Light"/>
                <a:sym typeface="Open Sans Light"/>
              </a:defRPr>
            </a:lvl4pPr>
            <a:lvl5pPr marL="2286000" marR="0" lvl="4" indent="-323850" algn="l" rtl="0">
              <a:lnSpc>
                <a:spcPct val="100000"/>
              </a:lnSpc>
              <a:spcBef>
                <a:spcPts val="0"/>
              </a:spcBef>
              <a:spcAft>
                <a:spcPts val="0"/>
              </a:spcAft>
              <a:buClr>
                <a:srgbClr val="5D5D5D"/>
              </a:buClr>
              <a:buSzPts val="1500"/>
              <a:buFont typeface="Open Sans Light"/>
              <a:buChar char="○"/>
              <a:defRPr sz="1500" b="0" i="0" u="none" strike="noStrike" cap="none">
                <a:solidFill>
                  <a:srgbClr val="5D5D5D"/>
                </a:solidFill>
                <a:latin typeface="Open Sans Light"/>
                <a:ea typeface="Open Sans Light"/>
                <a:cs typeface="Open Sans Light"/>
                <a:sym typeface="Open Sans Light"/>
              </a:defRPr>
            </a:lvl5pPr>
            <a:lvl6pPr marL="2743200" marR="0" lvl="5" indent="-323850" algn="l" rtl="0">
              <a:lnSpc>
                <a:spcPct val="100000"/>
              </a:lnSpc>
              <a:spcBef>
                <a:spcPts val="0"/>
              </a:spcBef>
              <a:spcAft>
                <a:spcPts val="0"/>
              </a:spcAft>
              <a:buClr>
                <a:srgbClr val="5D5D5D"/>
              </a:buClr>
              <a:buSzPts val="1500"/>
              <a:buFont typeface="Open Sans Light"/>
              <a:buChar char="■"/>
              <a:defRPr sz="1500" b="0" i="0" u="none" strike="noStrike" cap="none">
                <a:solidFill>
                  <a:srgbClr val="5D5D5D"/>
                </a:solidFill>
                <a:latin typeface="Open Sans Light"/>
                <a:ea typeface="Open Sans Light"/>
                <a:cs typeface="Open Sans Light"/>
                <a:sym typeface="Open Sans Light"/>
              </a:defRPr>
            </a:lvl6pPr>
            <a:lvl7pPr marL="3200400" marR="0" lvl="6" indent="-323850" algn="l" rtl="0">
              <a:lnSpc>
                <a:spcPct val="100000"/>
              </a:lnSpc>
              <a:spcBef>
                <a:spcPts val="0"/>
              </a:spcBef>
              <a:spcAft>
                <a:spcPts val="0"/>
              </a:spcAft>
              <a:buClr>
                <a:srgbClr val="5D5D5D"/>
              </a:buClr>
              <a:buSzPts val="1500"/>
              <a:buFont typeface="Open Sans Light"/>
              <a:buChar char="●"/>
              <a:defRPr sz="1500" b="0" i="0" u="none" strike="noStrike" cap="none">
                <a:solidFill>
                  <a:srgbClr val="5D5D5D"/>
                </a:solidFill>
                <a:latin typeface="Open Sans Light"/>
                <a:ea typeface="Open Sans Light"/>
                <a:cs typeface="Open Sans Light"/>
                <a:sym typeface="Open Sans Light"/>
              </a:defRPr>
            </a:lvl7pPr>
            <a:lvl8pPr marL="3657600" marR="0" lvl="7" indent="-323850" algn="l" rtl="0">
              <a:lnSpc>
                <a:spcPct val="100000"/>
              </a:lnSpc>
              <a:spcBef>
                <a:spcPts val="0"/>
              </a:spcBef>
              <a:spcAft>
                <a:spcPts val="0"/>
              </a:spcAft>
              <a:buClr>
                <a:srgbClr val="5D5D5D"/>
              </a:buClr>
              <a:buSzPts val="1500"/>
              <a:buFont typeface="Open Sans Light"/>
              <a:buChar char="○"/>
              <a:defRPr sz="1500" b="0" i="0" u="none" strike="noStrike" cap="none">
                <a:solidFill>
                  <a:srgbClr val="5D5D5D"/>
                </a:solidFill>
                <a:latin typeface="Open Sans Light"/>
                <a:ea typeface="Open Sans Light"/>
                <a:cs typeface="Open Sans Light"/>
                <a:sym typeface="Open Sans Light"/>
              </a:defRPr>
            </a:lvl8pPr>
            <a:lvl9pPr marL="4114800" marR="0" lvl="8" indent="-323850" algn="l" rtl="0">
              <a:lnSpc>
                <a:spcPct val="100000"/>
              </a:lnSpc>
              <a:spcBef>
                <a:spcPts val="0"/>
              </a:spcBef>
              <a:spcAft>
                <a:spcPts val="0"/>
              </a:spcAft>
              <a:buClr>
                <a:srgbClr val="5D5D5D"/>
              </a:buClr>
              <a:buSzPts val="1500"/>
              <a:buFont typeface="Open Sans Light"/>
              <a:buChar char="■"/>
              <a:defRPr sz="1500" b="0" i="0" u="none" strike="noStrike" cap="none">
                <a:solidFill>
                  <a:srgbClr val="5D5D5D"/>
                </a:solidFill>
                <a:latin typeface="Open Sans Light"/>
                <a:ea typeface="Open Sans Light"/>
                <a:cs typeface="Open Sans Light"/>
                <a:sym typeface="Open Sans Light"/>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s>
</file>

<file path=ppt/slides/_rels/slide1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4.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9.png"/><Relationship Id="rId7"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5.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39.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45.png"/><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s>
</file>

<file path=ppt/slides/_rels/slide1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1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1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9.png"/><Relationship Id="rId7"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18.pn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
          <p:cNvSpPr txBox="1">
            <a:spLocks noGrp="1"/>
          </p:cNvSpPr>
          <p:nvPr>
            <p:ph type="title"/>
          </p:nvPr>
        </p:nvSpPr>
        <p:spPr>
          <a:xfrm>
            <a:off x="3566900" y="1238125"/>
            <a:ext cx="5119800" cy="8013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2400"/>
              <a:buNone/>
            </a:pPr>
            <a:r>
              <a:rPr lang="en"/>
              <a:t>Linear Least Squares Regression</a:t>
            </a:r>
            <a:endParaRPr/>
          </a:p>
          <a:p>
            <a:pPr marL="0" lvl="0" indent="0" algn="l" rtl="0">
              <a:lnSpc>
                <a:spcPct val="90000"/>
              </a:lnSpc>
              <a:spcBef>
                <a:spcPts val="0"/>
              </a:spcBef>
              <a:spcAft>
                <a:spcPts val="0"/>
              </a:spcAft>
              <a:buSzPts val="2400"/>
              <a:buNone/>
            </a:pPr>
            <a:r>
              <a:rPr lang="en" sz="1200"/>
              <a:t>Iterative solvers, Regularization</a:t>
            </a:r>
            <a:endParaRPr sz="1200"/>
          </a:p>
        </p:txBody>
      </p:sp>
      <p:sp>
        <p:nvSpPr>
          <p:cNvPr id="86" name="Google Shape;86;p1"/>
          <p:cNvSpPr txBox="1">
            <a:spLocks noGrp="1"/>
          </p:cNvSpPr>
          <p:nvPr>
            <p:ph type="subTitle" idx="1"/>
          </p:nvPr>
        </p:nvSpPr>
        <p:spPr>
          <a:xfrm>
            <a:off x="3555550" y="2302475"/>
            <a:ext cx="5119800" cy="3612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
              <a:t>AIML for Engineers</a:t>
            </a:r>
            <a:endParaRPr/>
          </a:p>
        </p:txBody>
      </p:sp>
      <p:sp>
        <p:nvSpPr>
          <p:cNvPr id="87" name="Google Shape;87;p1"/>
          <p:cNvSpPr txBox="1">
            <a:spLocks noGrp="1"/>
          </p:cNvSpPr>
          <p:nvPr>
            <p:ph type="subTitle" idx="2"/>
          </p:nvPr>
        </p:nvSpPr>
        <p:spPr>
          <a:xfrm>
            <a:off x="3566900" y="2663675"/>
            <a:ext cx="5119800" cy="5715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
              <a:t>Levent Burak Kara, Kevin Ferguson, Daniel Emerson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0"/>
          <p:cNvSpPr txBox="1">
            <a:spLocks noGrp="1"/>
          </p:cNvSpPr>
          <p:nvPr>
            <p:ph type="title"/>
          </p:nvPr>
        </p:nvSpPr>
        <p:spPr>
          <a:xfrm>
            <a:off x="457200" y="274320"/>
            <a:ext cx="8229600" cy="4353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SzPts val="2700"/>
              <a:buNone/>
            </a:pPr>
            <a:r>
              <a:rPr lang="en"/>
              <a:t>Batch Gradient Descent</a:t>
            </a:r>
            <a:endParaRPr/>
          </a:p>
        </p:txBody>
      </p:sp>
      <p:sp>
        <p:nvSpPr>
          <p:cNvPr id="218" name="Google Shape;218;p10"/>
          <p:cNvSpPr txBox="1">
            <a:spLocks noGrp="1"/>
          </p:cNvSpPr>
          <p:nvPr>
            <p:ph type="body" idx="1"/>
          </p:nvPr>
        </p:nvSpPr>
        <p:spPr>
          <a:xfrm>
            <a:off x="393825" y="826851"/>
            <a:ext cx="4881600" cy="12207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500"/>
              <a:buNone/>
            </a:pPr>
            <a:r>
              <a:rPr lang="en" b="1">
                <a:latin typeface="Open Sans"/>
                <a:ea typeface="Open Sans"/>
                <a:cs typeface="Open Sans"/>
                <a:sym typeface="Open Sans"/>
              </a:rPr>
              <a:t>Batch gradient</a:t>
            </a:r>
            <a:r>
              <a:rPr lang="en"/>
              <a:t> </a:t>
            </a:r>
            <a:r>
              <a:rPr lang="en" b="1">
                <a:latin typeface="Open Sans"/>
                <a:ea typeface="Open Sans"/>
                <a:cs typeface="Open Sans"/>
                <a:sym typeface="Open Sans"/>
              </a:rPr>
              <a:t>descent</a:t>
            </a:r>
            <a:r>
              <a:rPr lang="en"/>
              <a:t> falls between standard gradient descent and stochastic gradient descent.</a:t>
            </a:r>
            <a:endParaRPr/>
          </a:p>
          <a:p>
            <a:pPr marL="0" lvl="0" indent="0" algn="l" rtl="0">
              <a:lnSpc>
                <a:spcPct val="100000"/>
              </a:lnSpc>
              <a:spcBef>
                <a:spcPts val="0"/>
              </a:spcBef>
              <a:spcAft>
                <a:spcPts val="0"/>
              </a:spcAft>
              <a:buSzPts val="1500"/>
              <a:buNone/>
            </a:pPr>
            <a:endParaRPr/>
          </a:p>
          <a:p>
            <a:pPr marL="0" lvl="0" indent="0" algn="l" rtl="0">
              <a:lnSpc>
                <a:spcPct val="100000"/>
              </a:lnSpc>
              <a:spcBef>
                <a:spcPts val="0"/>
              </a:spcBef>
              <a:spcAft>
                <a:spcPts val="0"/>
              </a:spcAft>
              <a:buSzPts val="1500"/>
              <a:buNone/>
            </a:pPr>
            <a:r>
              <a:rPr lang="en"/>
              <a:t>We pick a random subset of the data (batch) at each iteration and compute the update as before</a:t>
            </a:r>
            <a:endParaRPr/>
          </a:p>
          <a:p>
            <a:pPr marL="0" lvl="0" indent="0" algn="l" rtl="0">
              <a:lnSpc>
                <a:spcPct val="100000"/>
              </a:lnSpc>
              <a:spcBef>
                <a:spcPts val="0"/>
              </a:spcBef>
              <a:spcAft>
                <a:spcPts val="0"/>
              </a:spcAft>
              <a:buSzPts val="1500"/>
              <a:buNone/>
            </a:pPr>
            <a:endParaRPr/>
          </a:p>
          <a:p>
            <a:pPr marL="0" lvl="0" indent="0" algn="l" rtl="0">
              <a:lnSpc>
                <a:spcPct val="100000"/>
              </a:lnSpc>
              <a:spcBef>
                <a:spcPts val="0"/>
              </a:spcBef>
              <a:spcAft>
                <a:spcPts val="0"/>
              </a:spcAft>
              <a:buSzPts val="1500"/>
              <a:buNone/>
            </a:pPr>
            <a:endParaRPr/>
          </a:p>
          <a:p>
            <a:pPr marL="0" lvl="0" indent="0" algn="l" rtl="0">
              <a:lnSpc>
                <a:spcPct val="100000"/>
              </a:lnSpc>
              <a:spcBef>
                <a:spcPts val="0"/>
              </a:spcBef>
              <a:spcAft>
                <a:spcPts val="0"/>
              </a:spcAft>
              <a:buSzPts val="1500"/>
              <a:buNone/>
            </a:pPr>
            <a:r>
              <a:rPr lang="en"/>
              <a:t>	</a:t>
            </a:r>
            <a:endParaRPr/>
          </a:p>
          <a:p>
            <a:pPr marL="285750" lvl="0" indent="-190500" algn="l" rtl="0">
              <a:lnSpc>
                <a:spcPct val="100000"/>
              </a:lnSpc>
              <a:spcBef>
                <a:spcPts val="0"/>
              </a:spcBef>
              <a:spcAft>
                <a:spcPts val="0"/>
              </a:spcAft>
              <a:buSzPts val="1500"/>
              <a:buFont typeface="Open Sans Light"/>
              <a:buNone/>
            </a:pPr>
            <a:endParaRPr/>
          </a:p>
        </p:txBody>
      </p:sp>
      <p:pic>
        <p:nvPicPr>
          <p:cNvPr id="219" name="Google Shape;219;p10"/>
          <p:cNvPicPr preferRelativeResize="0"/>
          <p:nvPr/>
        </p:nvPicPr>
        <p:blipFill rotWithShape="1">
          <a:blip r:embed="rId3">
            <a:alphaModFix/>
          </a:blip>
          <a:srcRect/>
          <a:stretch/>
        </p:blipFill>
        <p:spPr>
          <a:xfrm>
            <a:off x="393824" y="2311436"/>
            <a:ext cx="3364475" cy="260325"/>
          </a:xfrm>
          <a:prstGeom prst="rect">
            <a:avLst/>
          </a:prstGeom>
          <a:noFill/>
          <a:ln>
            <a:noFill/>
          </a:ln>
        </p:spPr>
      </p:pic>
      <p:pic>
        <p:nvPicPr>
          <p:cNvPr id="220" name="Google Shape;220;p10"/>
          <p:cNvPicPr preferRelativeResize="0"/>
          <p:nvPr/>
        </p:nvPicPr>
        <p:blipFill rotWithShape="1">
          <a:blip r:embed="rId4">
            <a:alphaModFix/>
          </a:blip>
          <a:srcRect/>
          <a:stretch/>
        </p:blipFill>
        <p:spPr>
          <a:xfrm>
            <a:off x="6341875" y="1289216"/>
            <a:ext cx="1533868" cy="2416072"/>
          </a:xfrm>
          <a:prstGeom prst="rect">
            <a:avLst/>
          </a:prstGeom>
          <a:noFill/>
          <a:ln>
            <a:noFill/>
          </a:ln>
        </p:spPr>
      </p:pic>
      <p:sp>
        <p:nvSpPr>
          <p:cNvPr id="221" name="Google Shape;221;p10"/>
          <p:cNvSpPr/>
          <p:nvPr/>
        </p:nvSpPr>
        <p:spPr>
          <a:xfrm>
            <a:off x="6415450" y="2404438"/>
            <a:ext cx="891300" cy="371700"/>
          </a:xfrm>
          <a:prstGeom prst="roundRect">
            <a:avLst>
              <a:gd name="adj" fmla="val 16667"/>
            </a:avLst>
          </a:prstGeom>
          <a:solidFill>
            <a:srgbClr val="0000FF">
              <a:alpha val="2431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10"/>
          <p:cNvSpPr/>
          <p:nvPr/>
        </p:nvSpPr>
        <p:spPr>
          <a:xfrm>
            <a:off x="7399600" y="2404438"/>
            <a:ext cx="417900" cy="371700"/>
          </a:xfrm>
          <a:prstGeom prst="roundRect">
            <a:avLst>
              <a:gd name="adj" fmla="val 16667"/>
            </a:avLst>
          </a:prstGeom>
          <a:solidFill>
            <a:srgbClr val="4DFF00">
              <a:alpha val="2431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10"/>
          <p:cNvSpPr/>
          <p:nvPr/>
        </p:nvSpPr>
        <p:spPr>
          <a:xfrm>
            <a:off x="6407788" y="3169588"/>
            <a:ext cx="891300" cy="185700"/>
          </a:xfrm>
          <a:prstGeom prst="roundRect">
            <a:avLst>
              <a:gd name="adj" fmla="val 16667"/>
            </a:avLst>
          </a:prstGeom>
          <a:solidFill>
            <a:srgbClr val="0000FF">
              <a:alpha val="2431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10"/>
          <p:cNvSpPr/>
          <p:nvPr/>
        </p:nvSpPr>
        <p:spPr>
          <a:xfrm>
            <a:off x="7391938" y="3169588"/>
            <a:ext cx="417900" cy="185700"/>
          </a:xfrm>
          <a:prstGeom prst="roundRect">
            <a:avLst>
              <a:gd name="adj" fmla="val 16667"/>
            </a:avLst>
          </a:prstGeom>
          <a:solidFill>
            <a:srgbClr val="4DFF00">
              <a:alpha val="2431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10"/>
          <p:cNvSpPr/>
          <p:nvPr/>
        </p:nvSpPr>
        <p:spPr>
          <a:xfrm>
            <a:off x="6407775" y="1675911"/>
            <a:ext cx="891300" cy="531900"/>
          </a:xfrm>
          <a:prstGeom prst="roundRect">
            <a:avLst>
              <a:gd name="adj" fmla="val 16667"/>
            </a:avLst>
          </a:prstGeom>
          <a:solidFill>
            <a:srgbClr val="0000FF">
              <a:alpha val="2431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10"/>
          <p:cNvSpPr/>
          <p:nvPr/>
        </p:nvSpPr>
        <p:spPr>
          <a:xfrm>
            <a:off x="7391925" y="1675911"/>
            <a:ext cx="417900" cy="531900"/>
          </a:xfrm>
          <a:prstGeom prst="roundRect">
            <a:avLst>
              <a:gd name="adj" fmla="val 16667"/>
            </a:avLst>
          </a:prstGeom>
          <a:solidFill>
            <a:srgbClr val="4DFF00">
              <a:alpha val="2431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10"/>
          <p:cNvSpPr/>
          <p:nvPr/>
        </p:nvSpPr>
        <p:spPr>
          <a:xfrm>
            <a:off x="3409876" y="2311388"/>
            <a:ext cx="214800" cy="260400"/>
          </a:xfrm>
          <a:prstGeom prst="roundRect">
            <a:avLst>
              <a:gd name="adj" fmla="val 16667"/>
            </a:avLst>
          </a:prstGeom>
          <a:solidFill>
            <a:srgbClr val="4DFF00">
              <a:alpha val="24313"/>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10"/>
          <p:cNvSpPr/>
          <p:nvPr/>
        </p:nvSpPr>
        <p:spPr>
          <a:xfrm>
            <a:off x="2775999" y="2311388"/>
            <a:ext cx="214800" cy="260400"/>
          </a:xfrm>
          <a:prstGeom prst="roundRect">
            <a:avLst>
              <a:gd name="adj" fmla="val 16667"/>
            </a:avLst>
          </a:prstGeom>
          <a:solidFill>
            <a:srgbClr val="0000FF">
              <a:alpha val="24313"/>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10"/>
          <p:cNvSpPr/>
          <p:nvPr/>
        </p:nvSpPr>
        <p:spPr>
          <a:xfrm>
            <a:off x="2372020" y="2311388"/>
            <a:ext cx="257700" cy="260400"/>
          </a:xfrm>
          <a:prstGeom prst="roundRect">
            <a:avLst>
              <a:gd name="adj" fmla="val 16667"/>
            </a:avLst>
          </a:prstGeom>
          <a:solidFill>
            <a:srgbClr val="0000FF">
              <a:alpha val="24313"/>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30" name="Google Shape;230;p10"/>
          <p:cNvPicPr preferRelativeResize="0"/>
          <p:nvPr/>
        </p:nvPicPr>
        <p:blipFill rotWithShape="1">
          <a:blip r:embed="rId5">
            <a:alphaModFix/>
          </a:blip>
          <a:srcRect/>
          <a:stretch/>
        </p:blipFill>
        <p:spPr>
          <a:xfrm>
            <a:off x="3409875" y="2835625"/>
            <a:ext cx="454137" cy="161745"/>
          </a:xfrm>
          <a:prstGeom prst="rect">
            <a:avLst/>
          </a:prstGeom>
          <a:noFill/>
          <a:ln>
            <a:noFill/>
          </a:ln>
        </p:spPr>
      </p:pic>
      <p:pic>
        <p:nvPicPr>
          <p:cNvPr id="231" name="Google Shape;231;p10"/>
          <p:cNvPicPr preferRelativeResize="0"/>
          <p:nvPr/>
        </p:nvPicPr>
        <p:blipFill rotWithShape="1">
          <a:blip r:embed="rId6">
            <a:alphaModFix/>
          </a:blip>
          <a:srcRect/>
          <a:stretch/>
        </p:blipFill>
        <p:spPr>
          <a:xfrm>
            <a:off x="2719950" y="2835655"/>
            <a:ext cx="479021" cy="161745"/>
          </a:xfrm>
          <a:prstGeom prst="rect">
            <a:avLst/>
          </a:prstGeom>
          <a:noFill/>
          <a:ln>
            <a:noFill/>
          </a:ln>
        </p:spPr>
      </p:pic>
      <p:pic>
        <p:nvPicPr>
          <p:cNvPr id="232" name="Google Shape;232;p10"/>
          <p:cNvPicPr preferRelativeResize="0"/>
          <p:nvPr/>
        </p:nvPicPr>
        <p:blipFill rotWithShape="1">
          <a:blip r:embed="rId7">
            <a:alphaModFix/>
          </a:blip>
          <a:srcRect/>
          <a:stretch/>
        </p:blipFill>
        <p:spPr>
          <a:xfrm>
            <a:off x="2030039" y="2835650"/>
            <a:ext cx="479021" cy="161745"/>
          </a:xfrm>
          <a:prstGeom prst="rect">
            <a:avLst/>
          </a:prstGeom>
          <a:noFill/>
          <a:ln>
            <a:noFill/>
          </a:ln>
        </p:spPr>
      </p:pic>
      <p:cxnSp>
        <p:nvCxnSpPr>
          <p:cNvPr id="233" name="Google Shape;233;p10"/>
          <p:cNvCxnSpPr>
            <a:stCxn id="229" idx="2"/>
            <a:endCxn id="232" idx="0"/>
          </p:cNvCxnSpPr>
          <p:nvPr/>
        </p:nvCxnSpPr>
        <p:spPr>
          <a:xfrm flipH="1">
            <a:off x="2269570" y="2571788"/>
            <a:ext cx="231300" cy="264000"/>
          </a:xfrm>
          <a:prstGeom prst="straightConnector1">
            <a:avLst/>
          </a:prstGeom>
          <a:noFill/>
          <a:ln w="19050" cap="flat" cmpd="sng">
            <a:solidFill>
              <a:srgbClr val="000000"/>
            </a:solidFill>
            <a:prstDash val="solid"/>
            <a:round/>
            <a:headEnd type="none" w="sm" len="sm"/>
            <a:tailEnd type="none" w="sm" len="sm"/>
          </a:ln>
        </p:spPr>
      </p:cxnSp>
      <p:cxnSp>
        <p:nvCxnSpPr>
          <p:cNvPr id="234" name="Google Shape;234;p10"/>
          <p:cNvCxnSpPr>
            <a:stCxn id="228" idx="2"/>
            <a:endCxn id="231" idx="0"/>
          </p:cNvCxnSpPr>
          <p:nvPr/>
        </p:nvCxnSpPr>
        <p:spPr>
          <a:xfrm>
            <a:off x="2883399" y="2571788"/>
            <a:ext cx="76200" cy="264000"/>
          </a:xfrm>
          <a:prstGeom prst="straightConnector1">
            <a:avLst/>
          </a:prstGeom>
          <a:noFill/>
          <a:ln w="19050" cap="flat" cmpd="sng">
            <a:solidFill>
              <a:srgbClr val="000000"/>
            </a:solidFill>
            <a:prstDash val="solid"/>
            <a:round/>
            <a:headEnd type="none" w="sm" len="sm"/>
            <a:tailEnd type="none" w="sm" len="sm"/>
          </a:ln>
        </p:spPr>
      </p:cxnSp>
      <p:cxnSp>
        <p:nvCxnSpPr>
          <p:cNvPr id="235" name="Google Shape;235;p10"/>
          <p:cNvCxnSpPr>
            <a:stCxn id="227" idx="2"/>
            <a:endCxn id="230" idx="0"/>
          </p:cNvCxnSpPr>
          <p:nvPr/>
        </p:nvCxnSpPr>
        <p:spPr>
          <a:xfrm>
            <a:off x="3517276" y="2571788"/>
            <a:ext cx="119700" cy="263700"/>
          </a:xfrm>
          <a:prstGeom prst="straightConnector1">
            <a:avLst/>
          </a:prstGeom>
          <a:noFill/>
          <a:ln w="19050" cap="flat" cmpd="sng">
            <a:solidFill>
              <a:srgbClr val="000000"/>
            </a:solidFill>
            <a:prstDash val="solid"/>
            <a:round/>
            <a:headEnd type="none" w="sm" len="sm"/>
            <a:tailEnd type="none" w="sm" len="sm"/>
          </a:ln>
        </p:spPr>
      </p:cxnSp>
      <p:sp>
        <p:nvSpPr>
          <p:cNvPr id="236" name="Google Shape;236;p10"/>
          <p:cNvSpPr txBox="1"/>
          <p:nvPr/>
        </p:nvSpPr>
        <p:spPr>
          <a:xfrm>
            <a:off x="393825" y="3261250"/>
            <a:ext cx="4480500" cy="8313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Open Sans Light"/>
              <a:buChar char="●"/>
            </a:pPr>
            <a:r>
              <a:rPr lang="en" sz="1400" b="0" i="0" u="none" strike="noStrike" cap="none">
                <a:solidFill>
                  <a:srgbClr val="000000"/>
                </a:solidFill>
                <a:latin typeface="Open Sans Light"/>
                <a:ea typeface="Open Sans Light"/>
                <a:cs typeface="Open Sans Light"/>
                <a:sym typeface="Open Sans Light"/>
              </a:rPr>
              <a:t>In this example b = 6</a:t>
            </a:r>
            <a:endParaRPr sz="1400" b="0" i="0" u="none" strike="noStrike" cap="none">
              <a:solidFill>
                <a:srgbClr val="000000"/>
              </a:solidFill>
              <a:latin typeface="Open Sans Light"/>
              <a:ea typeface="Open Sans Light"/>
              <a:cs typeface="Open Sans Light"/>
              <a:sym typeface="Open Sans Light"/>
            </a:endParaRPr>
          </a:p>
          <a:p>
            <a:pPr marL="457200" marR="0" lvl="0" indent="-317500" algn="l" rtl="0">
              <a:lnSpc>
                <a:spcPct val="100000"/>
              </a:lnSpc>
              <a:spcBef>
                <a:spcPts val="0"/>
              </a:spcBef>
              <a:spcAft>
                <a:spcPts val="0"/>
              </a:spcAft>
              <a:buClr>
                <a:srgbClr val="000000"/>
              </a:buClr>
              <a:buSzPts val="1400"/>
              <a:buFont typeface="Open Sans Light"/>
              <a:buChar char="●"/>
            </a:pPr>
            <a:r>
              <a:rPr lang="en" sz="1400" b="0" i="0" u="none" strike="noStrike" cap="none">
                <a:solidFill>
                  <a:srgbClr val="000000"/>
                </a:solidFill>
                <a:latin typeface="Open Sans Light"/>
                <a:ea typeface="Open Sans Light"/>
                <a:cs typeface="Open Sans Light"/>
                <a:sym typeface="Open Sans Light"/>
              </a:rPr>
              <a:t>If b = 1, we have stochastic gradient descent</a:t>
            </a:r>
            <a:endParaRPr sz="1400" b="0" i="0" u="none" strike="noStrike" cap="none">
              <a:solidFill>
                <a:srgbClr val="000000"/>
              </a:solidFill>
              <a:latin typeface="Open Sans Light"/>
              <a:ea typeface="Open Sans Light"/>
              <a:cs typeface="Open Sans Light"/>
              <a:sym typeface="Open Sans Light"/>
            </a:endParaRPr>
          </a:p>
          <a:p>
            <a:pPr marL="457200" marR="0" lvl="0" indent="-317500" algn="l" rtl="0">
              <a:lnSpc>
                <a:spcPct val="100000"/>
              </a:lnSpc>
              <a:spcBef>
                <a:spcPts val="0"/>
              </a:spcBef>
              <a:spcAft>
                <a:spcPts val="0"/>
              </a:spcAft>
              <a:buClr>
                <a:srgbClr val="000000"/>
              </a:buClr>
              <a:buSzPts val="1400"/>
              <a:buFont typeface="Open Sans Light"/>
              <a:buChar char="●"/>
            </a:pPr>
            <a:r>
              <a:rPr lang="en" sz="1400" b="0" i="0" u="none" strike="noStrike" cap="none">
                <a:solidFill>
                  <a:srgbClr val="000000"/>
                </a:solidFill>
                <a:latin typeface="Open Sans Light"/>
                <a:ea typeface="Open Sans Light"/>
                <a:cs typeface="Open Sans Light"/>
                <a:sym typeface="Open Sans Light"/>
              </a:rPr>
              <a:t>If b = n, we have standard gradient descent</a:t>
            </a:r>
            <a:endParaRPr sz="1400" b="0" i="0" u="none" strike="noStrike" cap="none">
              <a:solidFill>
                <a:srgbClr val="000000"/>
              </a:solidFill>
              <a:latin typeface="Open Sans Light"/>
              <a:ea typeface="Open Sans Light"/>
              <a:cs typeface="Open Sans Light"/>
              <a:sym typeface="Open Sans 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3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1"/>
          <p:cNvSpPr txBox="1">
            <a:spLocks noGrp="1"/>
          </p:cNvSpPr>
          <p:nvPr>
            <p:ph type="title"/>
          </p:nvPr>
        </p:nvSpPr>
        <p:spPr>
          <a:xfrm>
            <a:off x="457200" y="274320"/>
            <a:ext cx="8229600" cy="4353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SzPts val="2700"/>
              <a:buNone/>
            </a:pPr>
            <a:r>
              <a:rPr lang="en"/>
              <a:t>Advantages of SGD and Batch GD</a:t>
            </a:r>
            <a:endParaRPr/>
          </a:p>
        </p:txBody>
      </p:sp>
      <p:sp>
        <p:nvSpPr>
          <p:cNvPr id="242" name="Google Shape;242;p11"/>
          <p:cNvSpPr txBox="1">
            <a:spLocks noGrp="1"/>
          </p:cNvSpPr>
          <p:nvPr>
            <p:ph type="body" idx="1"/>
          </p:nvPr>
        </p:nvSpPr>
        <p:spPr>
          <a:xfrm>
            <a:off x="393825" y="826850"/>
            <a:ext cx="5043300" cy="2495100"/>
          </a:xfrm>
          <a:prstGeom prst="rect">
            <a:avLst/>
          </a:prstGeom>
          <a:noFill/>
          <a:ln>
            <a:noFill/>
          </a:ln>
        </p:spPr>
        <p:txBody>
          <a:bodyPr spcFirstLastPara="1" wrap="square" lIns="0" tIns="0" rIns="0" bIns="0" anchor="t" anchorCtr="0">
            <a:noAutofit/>
          </a:bodyPr>
          <a:lstStyle/>
          <a:p>
            <a:pPr marL="457200" lvl="0" indent="-323850" algn="l" rtl="0">
              <a:lnSpc>
                <a:spcPct val="115000"/>
              </a:lnSpc>
              <a:spcBef>
                <a:spcPts val="0"/>
              </a:spcBef>
              <a:spcAft>
                <a:spcPts val="0"/>
              </a:spcAft>
              <a:buSzPts val="1500"/>
              <a:buChar char="●"/>
            </a:pPr>
            <a:r>
              <a:rPr lang="en"/>
              <a:t>In each iteration, gradients are calculated using a much smaller set of training points.</a:t>
            </a:r>
            <a:endParaRPr/>
          </a:p>
          <a:p>
            <a:pPr marL="457200" lvl="0" indent="0" algn="l" rtl="0">
              <a:lnSpc>
                <a:spcPct val="115000"/>
              </a:lnSpc>
              <a:spcBef>
                <a:spcPts val="0"/>
              </a:spcBef>
              <a:spcAft>
                <a:spcPts val="0"/>
              </a:spcAft>
              <a:buSzPts val="1500"/>
              <a:buNone/>
            </a:pPr>
            <a:endParaRPr/>
          </a:p>
          <a:p>
            <a:pPr marL="457200" lvl="0" indent="-323850" algn="l" rtl="0">
              <a:lnSpc>
                <a:spcPct val="115000"/>
              </a:lnSpc>
              <a:spcBef>
                <a:spcPts val="0"/>
              </a:spcBef>
              <a:spcAft>
                <a:spcPts val="0"/>
              </a:spcAft>
              <a:buSzPts val="1500"/>
              <a:buChar char="●"/>
            </a:pPr>
            <a:r>
              <a:rPr lang="en"/>
              <a:t>Matrix multiplications become less demanding especially when the training set size (n) and the model complexity (d) are large  </a:t>
            </a:r>
            <a:endParaRPr/>
          </a:p>
          <a:p>
            <a:pPr marL="457200" lvl="0" indent="0" algn="l" rtl="0">
              <a:lnSpc>
                <a:spcPct val="115000"/>
              </a:lnSpc>
              <a:spcBef>
                <a:spcPts val="0"/>
              </a:spcBef>
              <a:spcAft>
                <a:spcPts val="0"/>
              </a:spcAft>
              <a:buSzPts val="1500"/>
              <a:buNone/>
            </a:pPr>
            <a:endParaRPr/>
          </a:p>
          <a:p>
            <a:pPr marL="457200" lvl="0" indent="-323850" algn="l" rtl="0">
              <a:lnSpc>
                <a:spcPct val="115000"/>
              </a:lnSpc>
              <a:spcBef>
                <a:spcPts val="0"/>
              </a:spcBef>
              <a:spcAft>
                <a:spcPts val="0"/>
              </a:spcAft>
              <a:buSzPts val="1500"/>
              <a:buChar char="●"/>
            </a:pPr>
            <a:r>
              <a:rPr lang="en"/>
              <a:t>It is a noisier but potentially faster way of approaching w*. It is certainly much more memory efficient.</a:t>
            </a:r>
            <a:endParaRPr/>
          </a:p>
        </p:txBody>
      </p:sp>
      <p:pic>
        <p:nvPicPr>
          <p:cNvPr id="243" name="Google Shape;243;p11"/>
          <p:cNvPicPr preferRelativeResize="0"/>
          <p:nvPr/>
        </p:nvPicPr>
        <p:blipFill rotWithShape="1">
          <a:blip r:embed="rId3">
            <a:alphaModFix/>
          </a:blip>
          <a:srcRect/>
          <a:stretch/>
        </p:blipFill>
        <p:spPr>
          <a:xfrm>
            <a:off x="6168554" y="719006"/>
            <a:ext cx="2304631" cy="1957151"/>
          </a:xfrm>
          <a:prstGeom prst="rect">
            <a:avLst/>
          </a:prstGeom>
          <a:noFill/>
          <a:ln>
            <a:noFill/>
          </a:ln>
        </p:spPr>
      </p:pic>
      <p:pic>
        <p:nvPicPr>
          <p:cNvPr id="244" name="Google Shape;244;p11"/>
          <p:cNvPicPr preferRelativeResize="0"/>
          <p:nvPr/>
        </p:nvPicPr>
        <p:blipFill rotWithShape="1">
          <a:blip r:embed="rId4">
            <a:alphaModFix/>
          </a:blip>
          <a:srcRect/>
          <a:stretch/>
        </p:blipFill>
        <p:spPr>
          <a:xfrm>
            <a:off x="6168554" y="2619858"/>
            <a:ext cx="2304631" cy="195718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2"/>
          <p:cNvSpPr txBox="1">
            <a:spLocks noGrp="1"/>
          </p:cNvSpPr>
          <p:nvPr>
            <p:ph type="title"/>
          </p:nvPr>
        </p:nvSpPr>
        <p:spPr>
          <a:xfrm>
            <a:off x="457200" y="274320"/>
            <a:ext cx="8229600" cy="4353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SzPts val="2700"/>
              <a:buNone/>
            </a:pPr>
            <a:r>
              <a:rPr lang="en"/>
              <a:t>LLS with Regularization</a:t>
            </a:r>
            <a:endParaRPr/>
          </a:p>
        </p:txBody>
      </p:sp>
      <p:pic>
        <p:nvPicPr>
          <p:cNvPr id="162" name="Google Shape;162;p32"/>
          <p:cNvPicPr preferRelativeResize="0"/>
          <p:nvPr/>
        </p:nvPicPr>
        <p:blipFill rotWithShape="1">
          <a:blip r:embed="rId3">
            <a:alphaModFix/>
          </a:blip>
          <a:srcRect/>
          <a:stretch/>
        </p:blipFill>
        <p:spPr>
          <a:xfrm>
            <a:off x="2120980" y="3602755"/>
            <a:ext cx="4614979" cy="380225"/>
          </a:xfrm>
          <a:prstGeom prst="rect">
            <a:avLst/>
          </a:prstGeom>
          <a:noFill/>
          <a:ln>
            <a:noFill/>
          </a:ln>
        </p:spPr>
      </p:pic>
      <p:sp>
        <p:nvSpPr>
          <p:cNvPr id="164" name="Google Shape;164;p32"/>
          <p:cNvSpPr txBox="1"/>
          <p:nvPr/>
        </p:nvSpPr>
        <p:spPr>
          <a:xfrm>
            <a:off x="5648572" y="3840390"/>
            <a:ext cx="1400065" cy="400079"/>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000000"/>
                </a:solidFill>
                <a:latin typeface="Open Sans Light"/>
                <a:ea typeface="Open Sans Light"/>
                <a:cs typeface="Open Sans Light"/>
                <a:sym typeface="Open Sans Light"/>
              </a:rPr>
              <a:t>L2 </a:t>
            </a:r>
            <a:r>
              <a:rPr lang="en" sz="1400" b="0" i="0" u="none" strike="noStrike" cap="none" dirty="0" err="1">
                <a:solidFill>
                  <a:srgbClr val="000000"/>
                </a:solidFill>
                <a:latin typeface="Open Sans Light"/>
                <a:ea typeface="Open Sans Light"/>
                <a:cs typeface="Open Sans Light"/>
                <a:sym typeface="Open Sans Light"/>
              </a:rPr>
              <a:t>regularizer</a:t>
            </a:r>
            <a:endParaRPr sz="1400" b="0" i="0" u="none" strike="noStrike" cap="none" dirty="0">
              <a:solidFill>
                <a:srgbClr val="000000"/>
              </a:solidFill>
              <a:latin typeface="Open Sans Light"/>
              <a:ea typeface="Open Sans Light"/>
              <a:cs typeface="Open Sans Light"/>
              <a:sym typeface="Open Sans Light"/>
            </a:endParaRPr>
          </a:p>
        </p:txBody>
      </p:sp>
      <p:pic>
        <p:nvPicPr>
          <p:cNvPr id="165" name="Google Shape;165;p32"/>
          <p:cNvPicPr preferRelativeResize="0"/>
          <p:nvPr/>
        </p:nvPicPr>
        <p:blipFill rotWithShape="1">
          <a:blip r:embed="rId4">
            <a:alphaModFix/>
          </a:blip>
          <a:srcRect/>
          <a:stretch/>
        </p:blipFill>
        <p:spPr>
          <a:xfrm>
            <a:off x="1140125" y="3294493"/>
            <a:ext cx="533400" cy="165100"/>
          </a:xfrm>
          <a:prstGeom prst="rect">
            <a:avLst/>
          </a:prstGeom>
          <a:noFill/>
          <a:ln>
            <a:noFill/>
          </a:ln>
        </p:spPr>
      </p:pic>
      <p:pic>
        <p:nvPicPr>
          <p:cNvPr id="166" name="Google Shape;166;p32"/>
          <p:cNvPicPr preferRelativeResize="0"/>
          <p:nvPr/>
        </p:nvPicPr>
        <p:blipFill rotWithShape="1">
          <a:blip r:embed="rId5">
            <a:alphaModFix/>
          </a:blip>
          <a:srcRect/>
          <a:stretch/>
        </p:blipFill>
        <p:spPr>
          <a:xfrm>
            <a:off x="3277947" y="778263"/>
            <a:ext cx="2476500" cy="254000"/>
          </a:xfrm>
          <a:prstGeom prst="rect">
            <a:avLst/>
          </a:prstGeom>
          <a:noFill/>
          <a:ln>
            <a:noFill/>
          </a:ln>
        </p:spPr>
      </p:pic>
      <p:pic>
        <p:nvPicPr>
          <p:cNvPr id="167" name="Google Shape;167;p32"/>
          <p:cNvPicPr preferRelativeResize="0"/>
          <p:nvPr/>
        </p:nvPicPr>
        <p:blipFill rotWithShape="1">
          <a:blip r:embed="rId6">
            <a:alphaModFix/>
          </a:blip>
          <a:srcRect/>
          <a:stretch/>
        </p:blipFill>
        <p:spPr>
          <a:xfrm>
            <a:off x="3894503" y="3294493"/>
            <a:ext cx="812800" cy="165100"/>
          </a:xfrm>
          <a:prstGeom prst="rect">
            <a:avLst/>
          </a:prstGeom>
          <a:noFill/>
          <a:ln>
            <a:noFill/>
          </a:ln>
        </p:spPr>
      </p:pic>
      <p:pic>
        <p:nvPicPr>
          <p:cNvPr id="168" name="Google Shape;168;p32"/>
          <p:cNvPicPr preferRelativeResize="0"/>
          <p:nvPr/>
        </p:nvPicPr>
        <p:blipFill rotWithShape="1">
          <a:blip r:embed="rId7">
            <a:alphaModFix/>
          </a:blip>
          <a:srcRect/>
          <a:stretch/>
        </p:blipFill>
        <p:spPr>
          <a:xfrm>
            <a:off x="7185419" y="3294493"/>
            <a:ext cx="520700" cy="165100"/>
          </a:xfrm>
          <a:prstGeom prst="rect">
            <a:avLst/>
          </a:prstGeom>
          <a:noFill/>
          <a:ln>
            <a:noFill/>
          </a:ln>
        </p:spPr>
      </p:pic>
      <p:pic>
        <p:nvPicPr>
          <p:cNvPr id="169" name="Google Shape;169;p32"/>
          <p:cNvPicPr preferRelativeResize="0"/>
          <p:nvPr/>
        </p:nvPicPr>
        <p:blipFill>
          <a:blip r:embed="rId8">
            <a:alphaModFix/>
          </a:blip>
          <a:stretch>
            <a:fillRect/>
          </a:stretch>
        </p:blipFill>
        <p:spPr>
          <a:xfrm>
            <a:off x="0" y="1038013"/>
            <a:ext cx="2999999" cy="2236346"/>
          </a:xfrm>
          <a:prstGeom prst="rect">
            <a:avLst/>
          </a:prstGeom>
          <a:noFill/>
          <a:ln>
            <a:noFill/>
          </a:ln>
        </p:spPr>
      </p:pic>
      <p:pic>
        <p:nvPicPr>
          <p:cNvPr id="170" name="Google Shape;170;p32"/>
          <p:cNvPicPr preferRelativeResize="0"/>
          <p:nvPr/>
        </p:nvPicPr>
        <p:blipFill>
          <a:blip r:embed="rId9">
            <a:alphaModFix/>
          </a:blip>
          <a:stretch>
            <a:fillRect/>
          </a:stretch>
        </p:blipFill>
        <p:spPr>
          <a:xfrm>
            <a:off x="6185750" y="1114225"/>
            <a:ext cx="2794926" cy="2083463"/>
          </a:xfrm>
          <a:prstGeom prst="rect">
            <a:avLst/>
          </a:prstGeom>
          <a:noFill/>
          <a:ln>
            <a:noFill/>
          </a:ln>
        </p:spPr>
      </p:pic>
      <p:pic>
        <p:nvPicPr>
          <p:cNvPr id="171" name="Google Shape;171;p32"/>
          <p:cNvPicPr preferRelativeResize="0"/>
          <p:nvPr/>
        </p:nvPicPr>
        <p:blipFill>
          <a:blip r:embed="rId10">
            <a:alphaModFix/>
          </a:blip>
          <a:stretch>
            <a:fillRect/>
          </a:stretch>
        </p:blipFill>
        <p:spPr>
          <a:xfrm>
            <a:off x="3197425" y="1100907"/>
            <a:ext cx="2852825" cy="212664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pic>
        <p:nvPicPr>
          <p:cNvPr id="254" name="Google Shape;254;p13"/>
          <p:cNvPicPr preferRelativeResize="0"/>
          <p:nvPr/>
        </p:nvPicPr>
        <p:blipFill rotWithShape="1">
          <a:blip r:embed="rId3">
            <a:alphaModFix/>
          </a:blip>
          <a:srcRect/>
          <a:stretch/>
        </p:blipFill>
        <p:spPr>
          <a:xfrm>
            <a:off x="5258524" y="867730"/>
            <a:ext cx="1697033" cy="358140"/>
          </a:xfrm>
          <a:prstGeom prst="rect">
            <a:avLst/>
          </a:prstGeom>
          <a:noFill/>
          <a:ln>
            <a:noFill/>
          </a:ln>
        </p:spPr>
      </p:pic>
      <p:sp>
        <p:nvSpPr>
          <p:cNvPr id="255" name="Google Shape;255;p13"/>
          <p:cNvSpPr txBox="1">
            <a:spLocks noGrp="1"/>
          </p:cNvSpPr>
          <p:nvPr>
            <p:ph type="title"/>
          </p:nvPr>
        </p:nvSpPr>
        <p:spPr>
          <a:xfrm>
            <a:off x="457200" y="274320"/>
            <a:ext cx="8229600" cy="4353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SzPts val="2700"/>
              <a:buNone/>
            </a:pPr>
            <a:r>
              <a:rPr lang="en"/>
              <a:t>LLS with L2 Regularization</a:t>
            </a:r>
            <a:endParaRPr/>
          </a:p>
        </p:txBody>
      </p:sp>
      <p:sp>
        <p:nvSpPr>
          <p:cNvPr id="256" name="Google Shape;256;p13"/>
          <p:cNvSpPr txBox="1">
            <a:spLocks noGrp="1"/>
          </p:cNvSpPr>
          <p:nvPr>
            <p:ph type="body" idx="1"/>
          </p:nvPr>
        </p:nvSpPr>
        <p:spPr>
          <a:xfrm>
            <a:off x="457200" y="914400"/>
            <a:ext cx="5184600" cy="1514400"/>
          </a:xfrm>
          <a:prstGeom prst="rect">
            <a:avLst/>
          </a:prstGeom>
          <a:noFill/>
          <a:ln>
            <a:noFill/>
          </a:ln>
        </p:spPr>
        <p:txBody>
          <a:bodyPr spcFirstLastPara="1" wrap="square" lIns="0" tIns="0" rIns="0" bIns="0" anchor="t" anchorCtr="0">
            <a:noAutofit/>
          </a:bodyPr>
          <a:lstStyle/>
          <a:p>
            <a:pPr marL="457200" lvl="0" indent="-323850" algn="l" rtl="0">
              <a:lnSpc>
                <a:spcPct val="100000"/>
              </a:lnSpc>
              <a:spcBef>
                <a:spcPts val="0"/>
              </a:spcBef>
              <a:spcAft>
                <a:spcPts val="0"/>
              </a:spcAft>
              <a:buSzPts val="1500"/>
              <a:buChar char="●"/>
            </a:pPr>
            <a:r>
              <a:rPr lang="en"/>
              <a:t>Also referred to as either ridge regularization</a:t>
            </a:r>
            <a:endParaRPr/>
          </a:p>
          <a:p>
            <a:pPr marL="457200" lvl="0" indent="-323850" algn="l" rtl="0">
              <a:lnSpc>
                <a:spcPct val="100000"/>
              </a:lnSpc>
              <a:spcBef>
                <a:spcPts val="0"/>
              </a:spcBef>
              <a:spcAft>
                <a:spcPts val="0"/>
              </a:spcAft>
              <a:buSzPts val="1500"/>
              <a:buChar char="●"/>
            </a:pPr>
            <a:r>
              <a:rPr lang="en"/>
              <a:t>Aims to minimize the L2 norm of </a:t>
            </a:r>
            <a:r>
              <a:rPr lang="en" i="1"/>
              <a:t>w</a:t>
            </a:r>
            <a:r>
              <a:rPr lang="en"/>
              <a:t> (square length of </a:t>
            </a:r>
            <a:r>
              <a:rPr lang="en" i="1"/>
              <a:t>w</a:t>
            </a:r>
            <a:r>
              <a:rPr lang="en"/>
              <a:t>)</a:t>
            </a:r>
            <a:endParaRPr/>
          </a:p>
          <a:p>
            <a:pPr marL="457200" lvl="0" indent="-323850" algn="l" rtl="0">
              <a:lnSpc>
                <a:spcPct val="100000"/>
              </a:lnSpc>
              <a:spcBef>
                <a:spcPts val="0"/>
              </a:spcBef>
              <a:spcAft>
                <a:spcPts val="0"/>
              </a:spcAft>
              <a:buSzPts val="1500"/>
              <a:buChar char="●"/>
            </a:pPr>
            <a:r>
              <a:rPr lang="en"/>
              <a:t>Adds positive values to the diagonal of the matrix X’X which improves the matrix condition</a:t>
            </a:r>
            <a:endParaRPr/>
          </a:p>
          <a:p>
            <a:pPr marL="457200" lvl="0" indent="-323850" algn="l" rtl="0">
              <a:lnSpc>
                <a:spcPct val="100000"/>
              </a:lnSpc>
              <a:spcBef>
                <a:spcPts val="0"/>
              </a:spcBef>
              <a:spcAft>
                <a:spcPts val="0"/>
              </a:spcAft>
              <a:buSzPts val="1500"/>
              <a:buChar char="●"/>
            </a:pPr>
            <a:r>
              <a:rPr lang="en"/>
              <a:t>Simple closed form</a:t>
            </a:r>
            <a:endParaRPr/>
          </a:p>
        </p:txBody>
      </p:sp>
      <p:pic>
        <p:nvPicPr>
          <p:cNvPr id="268" name="Google Shape;268;p13"/>
          <p:cNvPicPr preferRelativeResize="0"/>
          <p:nvPr/>
        </p:nvPicPr>
        <p:blipFill rotWithShape="1">
          <a:blip r:embed="rId4">
            <a:alphaModFix/>
          </a:blip>
          <a:srcRect/>
          <a:stretch/>
        </p:blipFill>
        <p:spPr>
          <a:xfrm>
            <a:off x="6558585" y="659490"/>
            <a:ext cx="2458625" cy="2533725"/>
          </a:xfrm>
          <a:prstGeom prst="rect">
            <a:avLst/>
          </a:prstGeom>
          <a:noFill/>
          <a:ln>
            <a:noFill/>
          </a:ln>
        </p:spPr>
      </p:pic>
      <p:sp>
        <p:nvSpPr>
          <p:cNvPr id="269" name="Google Shape;269;p13"/>
          <p:cNvSpPr/>
          <p:nvPr/>
        </p:nvSpPr>
        <p:spPr>
          <a:xfrm>
            <a:off x="6701094" y="1143000"/>
            <a:ext cx="224639" cy="736600"/>
          </a:xfrm>
          <a:custGeom>
            <a:avLst/>
            <a:gdLst/>
            <a:ahLst/>
            <a:cxnLst/>
            <a:rect l="l" t="t" r="r" b="b"/>
            <a:pathLst>
              <a:path w="224639" h="736600" extrusionOk="0">
                <a:moveTo>
                  <a:pt x="97639" y="0"/>
                </a:moveTo>
                <a:cubicBezTo>
                  <a:pt x="40489" y="158750"/>
                  <a:pt x="-16661" y="317500"/>
                  <a:pt x="4506" y="440267"/>
                </a:cubicBezTo>
                <a:cubicBezTo>
                  <a:pt x="25673" y="563034"/>
                  <a:pt x="125156" y="649817"/>
                  <a:pt x="224639" y="736600"/>
                </a:cubicBez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pic>
        <p:nvPicPr>
          <p:cNvPr id="254" name="Google Shape;254;p13"/>
          <p:cNvPicPr preferRelativeResize="0"/>
          <p:nvPr/>
        </p:nvPicPr>
        <p:blipFill rotWithShape="1">
          <a:blip r:embed="rId3">
            <a:alphaModFix/>
          </a:blip>
          <a:srcRect/>
          <a:stretch/>
        </p:blipFill>
        <p:spPr>
          <a:xfrm>
            <a:off x="5258524" y="867730"/>
            <a:ext cx="1697033" cy="358140"/>
          </a:xfrm>
          <a:prstGeom prst="rect">
            <a:avLst/>
          </a:prstGeom>
          <a:noFill/>
          <a:ln>
            <a:noFill/>
          </a:ln>
        </p:spPr>
      </p:pic>
      <p:sp>
        <p:nvSpPr>
          <p:cNvPr id="255" name="Google Shape;255;p13"/>
          <p:cNvSpPr txBox="1">
            <a:spLocks noGrp="1"/>
          </p:cNvSpPr>
          <p:nvPr>
            <p:ph type="title"/>
          </p:nvPr>
        </p:nvSpPr>
        <p:spPr>
          <a:xfrm>
            <a:off x="457200" y="274320"/>
            <a:ext cx="8229600" cy="4353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SzPts val="2700"/>
              <a:buNone/>
            </a:pPr>
            <a:r>
              <a:rPr lang="en"/>
              <a:t>LLS with L2 Regularization</a:t>
            </a:r>
            <a:endParaRPr/>
          </a:p>
        </p:txBody>
      </p:sp>
      <p:sp>
        <p:nvSpPr>
          <p:cNvPr id="256" name="Google Shape;256;p13"/>
          <p:cNvSpPr txBox="1">
            <a:spLocks noGrp="1"/>
          </p:cNvSpPr>
          <p:nvPr>
            <p:ph type="body" idx="1"/>
          </p:nvPr>
        </p:nvSpPr>
        <p:spPr>
          <a:xfrm>
            <a:off x="457200" y="914400"/>
            <a:ext cx="5184600" cy="1514400"/>
          </a:xfrm>
          <a:prstGeom prst="rect">
            <a:avLst/>
          </a:prstGeom>
          <a:noFill/>
          <a:ln>
            <a:noFill/>
          </a:ln>
        </p:spPr>
        <p:txBody>
          <a:bodyPr spcFirstLastPara="1" wrap="square" lIns="0" tIns="0" rIns="0" bIns="0" anchor="t" anchorCtr="0">
            <a:noAutofit/>
          </a:bodyPr>
          <a:lstStyle/>
          <a:p>
            <a:pPr marL="457200" lvl="0" indent="-323850" algn="l" rtl="0">
              <a:lnSpc>
                <a:spcPct val="100000"/>
              </a:lnSpc>
              <a:spcBef>
                <a:spcPts val="0"/>
              </a:spcBef>
              <a:spcAft>
                <a:spcPts val="0"/>
              </a:spcAft>
              <a:buSzPts val="1500"/>
              <a:buChar char="●"/>
            </a:pPr>
            <a:r>
              <a:rPr lang="en"/>
              <a:t>Also referred to as either ridge regularization</a:t>
            </a:r>
            <a:endParaRPr/>
          </a:p>
          <a:p>
            <a:pPr marL="457200" lvl="0" indent="-323850" algn="l" rtl="0">
              <a:lnSpc>
                <a:spcPct val="100000"/>
              </a:lnSpc>
              <a:spcBef>
                <a:spcPts val="0"/>
              </a:spcBef>
              <a:spcAft>
                <a:spcPts val="0"/>
              </a:spcAft>
              <a:buSzPts val="1500"/>
              <a:buChar char="●"/>
            </a:pPr>
            <a:r>
              <a:rPr lang="en"/>
              <a:t>Aims to minimize the L2 norm of </a:t>
            </a:r>
            <a:r>
              <a:rPr lang="en" i="1"/>
              <a:t>w</a:t>
            </a:r>
            <a:r>
              <a:rPr lang="en"/>
              <a:t> (square length of </a:t>
            </a:r>
            <a:r>
              <a:rPr lang="en" i="1"/>
              <a:t>w</a:t>
            </a:r>
            <a:r>
              <a:rPr lang="en"/>
              <a:t>)</a:t>
            </a:r>
            <a:endParaRPr/>
          </a:p>
          <a:p>
            <a:pPr marL="457200" lvl="0" indent="-323850" algn="l" rtl="0">
              <a:lnSpc>
                <a:spcPct val="100000"/>
              </a:lnSpc>
              <a:spcBef>
                <a:spcPts val="0"/>
              </a:spcBef>
              <a:spcAft>
                <a:spcPts val="0"/>
              </a:spcAft>
              <a:buSzPts val="1500"/>
              <a:buChar char="●"/>
            </a:pPr>
            <a:r>
              <a:rPr lang="en"/>
              <a:t>Adds positive values to the diagonal of the matrix X’X which improves the matrix condition</a:t>
            </a:r>
            <a:endParaRPr/>
          </a:p>
          <a:p>
            <a:pPr marL="457200" lvl="0" indent="-323850" algn="l" rtl="0">
              <a:lnSpc>
                <a:spcPct val="100000"/>
              </a:lnSpc>
              <a:spcBef>
                <a:spcPts val="0"/>
              </a:spcBef>
              <a:spcAft>
                <a:spcPts val="0"/>
              </a:spcAft>
              <a:buSzPts val="1500"/>
              <a:buChar char="●"/>
            </a:pPr>
            <a:r>
              <a:rPr lang="en"/>
              <a:t>Simple closed form</a:t>
            </a:r>
            <a:endParaRPr/>
          </a:p>
        </p:txBody>
      </p:sp>
      <p:sp>
        <p:nvSpPr>
          <p:cNvPr id="257" name="Google Shape;257;p13"/>
          <p:cNvSpPr txBox="1"/>
          <p:nvPr/>
        </p:nvSpPr>
        <p:spPr>
          <a:xfrm>
            <a:off x="457200" y="2276400"/>
            <a:ext cx="3094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Open Sans Light"/>
                <a:ea typeface="Open Sans Light"/>
                <a:cs typeface="Open Sans Light"/>
                <a:sym typeface="Open Sans Light"/>
              </a:rPr>
              <a:t>Our previous objective function:</a:t>
            </a:r>
            <a:endParaRPr sz="1400" b="0" i="0" u="none" strike="noStrike" cap="none">
              <a:solidFill>
                <a:srgbClr val="000000"/>
              </a:solidFill>
              <a:latin typeface="Open Sans Light"/>
              <a:ea typeface="Open Sans Light"/>
              <a:cs typeface="Open Sans Light"/>
              <a:sym typeface="Open Sans Light"/>
            </a:endParaRPr>
          </a:p>
        </p:txBody>
      </p:sp>
      <p:sp>
        <p:nvSpPr>
          <p:cNvPr id="258" name="Google Shape;258;p13"/>
          <p:cNvSpPr txBox="1"/>
          <p:nvPr/>
        </p:nvSpPr>
        <p:spPr>
          <a:xfrm>
            <a:off x="457200" y="2998163"/>
            <a:ext cx="26784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Open Sans Light"/>
                <a:ea typeface="Open Sans Light"/>
                <a:cs typeface="Open Sans Light"/>
                <a:sym typeface="Open Sans Light"/>
              </a:rPr>
              <a:t>With L2 regularization we have:</a:t>
            </a:r>
            <a:endParaRPr sz="1400" b="0" i="0" u="none" strike="noStrike" cap="none">
              <a:solidFill>
                <a:srgbClr val="000000"/>
              </a:solidFill>
              <a:latin typeface="Open Sans Light"/>
              <a:ea typeface="Open Sans Light"/>
              <a:cs typeface="Open Sans Light"/>
              <a:sym typeface="Open Sans Light"/>
            </a:endParaRPr>
          </a:p>
        </p:txBody>
      </p:sp>
      <p:pic>
        <p:nvPicPr>
          <p:cNvPr id="259" name="Google Shape;259;p13"/>
          <p:cNvPicPr preferRelativeResize="0"/>
          <p:nvPr/>
        </p:nvPicPr>
        <p:blipFill rotWithShape="1">
          <a:blip r:embed="rId4">
            <a:alphaModFix/>
          </a:blip>
          <a:srcRect/>
          <a:stretch/>
        </p:blipFill>
        <p:spPr>
          <a:xfrm>
            <a:off x="4466200" y="3398374"/>
            <a:ext cx="2852551" cy="306200"/>
          </a:xfrm>
          <a:prstGeom prst="rect">
            <a:avLst/>
          </a:prstGeom>
          <a:noFill/>
          <a:ln>
            <a:noFill/>
          </a:ln>
        </p:spPr>
      </p:pic>
      <p:pic>
        <p:nvPicPr>
          <p:cNvPr id="260" name="Google Shape;260;p13"/>
          <p:cNvPicPr preferRelativeResize="0"/>
          <p:nvPr/>
        </p:nvPicPr>
        <p:blipFill rotWithShape="1">
          <a:blip r:embed="rId5">
            <a:alphaModFix/>
          </a:blip>
          <a:srcRect/>
          <a:stretch/>
        </p:blipFill>
        <p:spPr>
          <a:xfrm>
            <a:off x="498350" y="2676600"/>
            <a:ext cx="2701726" cy="306200"/>
          </a:xfrm>
          <a:prstGeom prst="rect">
            <a:avLst/>
          </a:prstGeom>
          <a:noFill/>
          <a:ln>
            <a:noFill/>
          </a:ln>
        </p:spPr>
      </p:pic>
      <p:pic>
        <p:nvPicPr>
          <p:cNvPr id="261" name="Google Shape;261;p13"/>
          <p:cNvPicPr preferRelativeResize="0"/>
          <p:nvPr/>
        </p:nvPicPr>
        <p:blipFill rotWithShape="1">
          <a:blip r:embed="rId6">
            <a:alphaModFix/>
          </a:blip>
          <a:srcRect/>
          <a:stretch/>
        </p:blipFill>
        <p:spPr>
          <a:xfrm>
            <a:off x="4466200" y="2671163"/>
            <a:ext cx="2061249" cy="306200"/>
          </a:xfrm>
          <a:prstGeom prst="rect">
            <a:avLst/>
          </a:prstGeom>
          <a:noFill/>
          <a:ln>
            <a:noFill/>
          </a:ln>
        </p:spPr>
      </p:pic>
      <p:pic>
        <p:nvPicPr>
          <p:cNvPr id="262" name="Google Shape;262;p13"/>
          <p:cNvPicPr preferRelativeResize="0"/>
          <p:nvPr/>
        </p:nvPicPr>
        <p:blipFill rotWithShape="1">
          <a:blip r:embed="rId7">
            <a:alphaModFix/>
          </a:blip>
          <a:srcRect/>
          <a:stretch/>
        </p:blipFill>
        <p:spPr>
          <a:xfrm>
            <a:off x="498349" y="3469975"/>
            <a:ext cx="3716501" cy="306200"/>
          </a:xfrm>
          <a:prstGeom prst="rect">
            <a:avLst/>
          </a:prstGeom>
          <a:noFill/>
          <a:ln>
            <a:noFill/>
          </a:ln>
        </p:spPr>
      </p:pic>
      <p:sp>
        <p:nvSpPr>
          <p:cNvPr id="263" name="Google Shape;263;p13"/>
          <p:cNvSpPr txBox="1"/>
          <p:nvPr/>
        </p:nvSpPr>
        <p:spPr>
          <a:xfrm>
            <a:off x="4390000" y="2276400"/>
            <a:ext cx="18075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Open Sans Light"/>
                <a:ea typeface="Open Sans Light"/>
                <a:cs typeface="Open Sans Light"/>
                <a:sym typeface="Open Sans Light"/>
              </a:rPr>
              <a:t>LLS closed form:</a:t>
            </a:r>
            <a:endParaRPr sz="1400" b="0" i="0" u="none" strike="noStrike" cap="none">
              <a:solidFill>
                <a:srgbClr val="000000"/>
              </a:solidFill>
              <a:latin typeface="Open Sans Light"/>
              <a:ea typeface="Open Sans Light"/>
              <a:cs typeface="Open Sans Light"/>
              <a:sym typeface="Open Sans Light"/>
            </a:endParaRPr>
          </a:p>
        </p:txBody>
      </p:sp>
      <p:sp>
        <p:nvSpPr>
          <p:cNvPr id="264" name="Google Shape;264;p13"/>
          <p:cNvSpPr txBox="1"/>
          <p:nvPr/>
        </p:nvSpPr>
        <p:spPr>
          <a:xfrm>
            <a:off x="4390000" y="2998175"/>
            <a:ext cx="3231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Open Sans Light"/>
                <a:ea typeface="Open Sans Light"/>
                <a:cs typeface="Open Sans Light"/>
                <a:sym typeface="Open Sans Light"/>
              </a:rPr>
              <a:t>LLS w/ L2 regularization closed form:</a:t>
            </a:r>
            <a:endParaRPr sz="1400" b="0" i="0" u="none" strike="noStrike" cap="none">
              <a:solidFill>
                <a:srgbClr val="000000"/>
              </a:solidFill>
              <a:latin typeface="Open Sans Light"/>
              <a:ea typeface="Open Sans Light"/>
              <a:cs typeface="Open Sans Light"/>
              <a:sym typeface="Open Sans Light"/>
            </a:endParaRPr>
          </a:p>
        </p:txBody>
      </p:sp>
      <p:sp>
        <p:nvSpPr>
          <p:cNvPr id="265" name="Google Shape;265;p13"/>
          <p:cNvSpPr/>
          <p:nvPr/>
        </p:nvSpPr>
        <p:spPr>
          <a:xfrm>
            <a:off x="3245025" y="3391925"/>
            <a:ext cx="1035300" cy="400200"/>
          </a:xfrm>
          <a:prstGeom prst="roundRect">
            <a:avLst>
              <a:gd name="adj" fmla="val 16667"/>
            </a:avLst>
          </a:prstGeom>
          <a:solidFill>
            <a:srgbClr val="0000FF">
              <a:alpha val="2431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13"/>
          <p:cNvSpPr/>
          <p:nvPr/>
        </p:nvSpPr>
        <p:spPr>
          <a:xfrm>
            <a:off x="5737225" y="3351375"/>
            <a:ext cx="720900" cy="400200"/>
          </a:xfrm>
          <a:prstGeom prst="roundRect">
            <a:avLst>
              <a:gd name="adj" fmla="val 16667"/>
            </a:avLst>
          </a:prstGeom>
          <a:solidFill>
            <a:srgbClr val="0000FF">
              <a:alpha val="2431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13"/>
          <p:cNvSpPr txBox="1"/>
          <p:nvPr/>
        </p:nvSpPr>
        <p:spPr>
          <a:xfrm>
            <a:off x="372000" y="3847775"/>
            <a:ext cx="77733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Open Sans Light"/>
                <a:ea typeface="Open Sans Light"/>
                <a:cs typeface="Open Sans Light"/>
                <a:sym typeface="Open Sans Light"/>
              </a:rPr>
              <a:t>Note: we do not want to regularize the bias term so we use the modified identity matrix I</a:t>
            </a:r>
            <a:r>
              <a:rPr lang="en" sz="1400" b="0" i="0" u="none" strike="noStrike" cap="none" baseline="-25000">
                <a:solidFill>
                  <a:srgbClr val="000000"/>
                </a:solidFill>
                <a:latin typeface="Open Sans Light"/>
                <a:ea typeface="Open Sans Light"/>
                <a:cs typeface="Open Sans Light"/>
                <a:sym typeface="Open Sans Light"/>
              </a:rPr>
              <a:t>m</a:t>
            </a:r>
            <a:r>
              <a:rPr lang="en" sz="1400" b="0" i="0" u="none" strike="noStrike" cap="none">
                <a:solidFill>
                  <a:srgbClr val="000000"/>
                </a:solidFill>
                <a:latin typeface="Open Sans Light"/>
                <a:ea typeface="Open Sans Light"/>
                <a:cs typeface="Open Sans Light"/>
                <a:sym typeface="Open Sans Light"/>
              </a:rPr>
              <a:t> to mask out the effect of regularization on </a:t>
            </a:r>
            <a:r>
              <a:rPr lang="en" sz="1400" b="0" i="1" u="none" strike="noStrike" cap="none">
                <a:solidFill>
                  <a:srgbClr val="000000"/>
                </a:solidFill>
                <a:latin typeface="Open Sans Light"/>
                <a:ea typeface="Open Sans Light"/>
                <a:cs typeface="Open Sans Light"/>
                <a:sym typeface="Open Sans Light"/>
              </a:rPr>
              <a:t>w</a:t>
            </a:r>
            <a:r>
              <a:rPr lang="en" sz="1400" b="0" i="0" u="none" strike="noStrike" cap="none" baseline="-25000">
                <a:solidFill>
                  <a:srgbClr val="000000"/>
                </a:solidFill>
                <a:latin typeface="Open Sans Light"/>
                <a:ea typeface="Open Sans Light"/>
                <a:cs typeface="Open Sans Light"/>
                <a:sym typeface="Open Sans Light"/>
              </a:rPr>
              <a:t>0</a:t>
            </a:r>
            <a:endParaRPr sz="1400" b="0" i="0" u="none" strike="noStrike" cap="none" baseline="-25000">
              <a:solidFill>
                <a:srgbClr val="000000"/>
              </a:solidFill>
              <a:latin typeface="Open Sans Light"/>
              <a:ea typeface="Open Sans Light"/>
              <a:cs typeface="Open Sans Light"/>
              <a:sym typeface="Open Sans Light"/>
            </a:endParaRPr>
          </a:p>
        </p:txBody>
      </p:sp>
      <p:pic>
        <p:nvPicPr>
          <p:cNvPr id="268" name="Google Shape;268;p13"/>
          <p:cNvPicPr preferRelativeResize="0"/>
          <p:nvPr/>
        </p:nvPicPr>
        <p:blipFill rotWithShape="1">
          <a:blip r:embed="rId8">
            <a:alphaModFix/>
          </a:blip>
          <a:srcRect/>
          <a:stretch/>
        </p:blipFill>
        <p:spPr>
          <a:xfrm>
            <a:off x="6558585" y="659490"/>
            <a:ext cx="2458625" cy="2533725"/>
          </a:xfrm>
          <a:prstGeom prst="rect">
            <a:avLst/>
          </a:prstGeom>
          <a:noFill/>
          <a:ln>
            <a:noFill/>
          </a:ln>
        </p:spPr>
      </p:pic>
      <p:sp>
        <p:nvSpPr>
          <p:cNvPr id="269" name="Google Shape;269;p13"/>
          <p:cNvSpPr/>
          <p:nvPr/>
        </p:nvSpPr>
        <p:spPr>
          <a:xfrm>
            <a:off x="6701094" y="1143000"/>
            <a:ext cx="224639" cy="736600"/>
          </a:xfrm>
          <a:custGeom>
            <a:avLst/>
            <a:gdLst/>
            <a:ahLst/>
            <a:cxnLst/>
            <a:rect l="l" t="t" r="r" b="b"/>
            <a:pathLst>
              <a:path w="224639" h="736600" extrusionOk="0">
                <a:moveTo>
                  <a:pt x="97639" y="0"/>
                </a:moveTo>
                <a:cubicBezTo>
                  <a:pt x="40489" y="158750"/>
                  <a:pt x="-16661" y="317500"/>
                  <a:pt x="4506" y="440267"/>
                </a:cubicBezTo>
                <a:cubicBezTo>
                  <a:pt x="25673" y="563034"/>
                  <a:pt x="125156" y="649817"/>
                  <a:pt x="224639" y="736600"/>
                </a:cubicBez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4003729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6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5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pic>
        <p:nvPicPr>
          <p:cNvPr id="274" name="Google Shape;274;p14"/>
          <p:cNvPicPr preferRelativeResize="0"/>
          <p:nvPr/>
        </p:nvPicPr>
        <p:blipFill rotWithShape="1">
          <a:blip r:embed="rId3">
            <a:alphaModFix/>
          </a:blip>
          <a:srcRect/>
          <a:stretch/>
        </p:blipFill>
        <p:spPr>
          <a:xfrm>
            <a:off x="353940" y="2755064"/>
            <a:ext cx="5753100" cy="825500"/>
          </a:xfrm>
          <a:prstGeom prst="rect">
            <a:avLst/>
          </a:prstGeom>
          <a:noFill/>
          <a:ln>
            <a:noFill/>
          </a:ln>
        </p:spPr>
      </p:pic>
      <p:sp>
        <p:nvSpPr>
          <p:cNvPr id="275" name="Google Shape;275;p14"/>
          <p:cNvSpPr txBox="1">
            <a:spLocks noGrp="1"/>
          </p:cNvSpPr>
          <p:nvPr>
            <p:ph type="title"/>
          </p:nvPr>
        </p:nvSpPr>
        <p:spPr>
          <a:xfrm>
            <a:off x="457200" y="274320"/>
            <a:ext cx="8229600" cy="4353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SzPts val="2700"/>
              <a:buNone/>
            </a:pPr>
            <a:r>
              <a:rPr lang="en"/>
              <a:t>LLS with L2 Regularization - Example</a:t>
            </a:r>
            <a:endParaRPr/>
          </a:p>
        </p:txBody>
      </p:sp>
      <p:sp>
        <p:nvSpPr>
          <p:cNvPr id="276" name="Google Shape;276;p14"/>
          <p:cNvSpPr txBox="1">
            <a:spLocks noGrp="1"/>
          </p:cNvSpPr>
          <p:nvPr>
            <p:ph type="body" idx="1"/>
          </p:nvPr>
        </p:nvSpPr>
        <p:spPr>
          <a:xfrm>
            <a:off x="457200" y="914400"/>
            <a:ext cx="5184600" cy="2703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500"/>
              <a:buNone/>
            </a:pPr>
            <a:r>
              <a:rPr lang="en"/>
              <a:t>Our objective function for LLS with L2 regularization:</a:t>
            </a:r>
            <a:endParaRPr/>
          </a:p>
        </p:txBody>
      </p:sp>
      <p:pic>
        <p:nvPicPr>
          <p:cNvPr id="277" name="Google Shape;277;p14"/>
          <p:cNvPicPr preferRelativeResize="0"/>
          <p:nvPr/>
        </p:nvPicPr>
        <p:blipFill rotWithShape="1">
          <a:blip r:embed="rId4">
            <a:alphaModFix/>
          </a:blip>
          <a:srcRect/>
          <a:stretch/>
        </p:blipFill>
        <p:spPr>
          <a:xfrm>
            <a:off x="565100" y="1276300"/>
            <a:ext cx="4614979" cy="380225"/>
          </a:xfrm>
          <a:prstGeom prst="rect">
            <a:avLst/>
          </a:prstGeom>
          <a:noFill/>
          <a:ln>
            <a:noFill/>
          </a:ln>
        </p:spPr>
      </p:pic>
      <p:pic>
        <p:nvPicPr>
          <p:cNvPr id="278" name="Google Shape;278;p14"/>
          <p:cNvPicPr preferRelativeResize="0"/>
          <p:nvPr/>
        </p:nvPicPr>
        <p:blipFill rotWithShape="1">
          <a:blip r:embed="rId5">
            <a:alphaModFix/>
          </a:blip>
          <a:srcRect/>
          <a:stretch/>
        </p:blipFill>
        <p:spPr>
          <a:xfrm>
            <a:off x="3272000" y="3722275"/>
            <a:ext cx="331275" cy="270250"/>
          </a:xfrm>
          <a:prstGeom prst="rect">
            <a:avLst/>
          </a:prstGeom>
          <a:noFill/>
          <a:ln>
            <a:noFill/>
          </a:ln>
        </p:spPr>
      </p:pic>
      <p:sp>
        <p:nvSpPr>
          <p:cNvPr id="279" name="Google Shape;279;p14"/>
          <p:cNvSpPr txBox="1">
            <a:spLocks noGrp="1"/>
          </p:cNvSpPr>
          <p:nvPr>
            <p:ph type="body" idx="1"/>
          </p:nvPr>
        </p:nvSpPr>
        <p:spPr>
          <a:xfrm>
            <a:off x="457200" y="1922575"/>
            <a:ext cx="5184600" cy="380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500"/>
              <a:buNone/>
            </a:pPr>
            <a:r>
              <a:rPr lang="en" dirty="0"/>
              <a:t>Consider a 3DOF model with </a:t>
            </a:r>
            <a:r>
              <a:rPr lang="en" b="1" i="1" dirty="0">
                <a:latin typeface="Open Sans"/>
                <a:ea typeface="Open Sans"/>
                <a:cs typeface="Open Sans"/>
                <a:sym typeface="Open Sans"/>
              </a:rPr>
              <a:t>w</a:t>
            </a:r>
            <a:r>
              <a:rPr lang="en" dirty="0"/>
              <a:t> = [w</a:t>
            </a:r>
            <a:r>
              <a:rPr lang="en" baseline="-25000" dirty="0"/>
              <a:t>1</a:t>
            </a:r>
            <a:r>
              <a:rPr lang="en" dirty="0"/>
              <a:t>,w</a:t>
            </a:r>
            <a:r>
              <a:rPr lang="en" baseline="-25000" dirty="0"/>
              <a:t>2</a:t>
            </a:r>
            <a:r>
              <a:rPr lang="en" dirty="0"/>
              <a:t>,w</a:t>
            </a:r>
            <a:r>
              <a:rPr lang="en" baseline="-25000" dirty="0"/>
              <a:t>3</a:t>
            </a:r>
            <a:r>
              <a:rPr lang="en" dirty="0"/>
              <a:t>].</a:t>
            </a:r>
            <a:endParaRPr dirty="0"/>
          </a:p>
        </p:txBody>
      </p:sp>
      <p:sp>
        <p:nvSpPr>
          <p:cNvPr id="280" name="Google Shape;280;p14"/>
          <p:cNvSpPr txBox="1">
            <a:spLocks noGrp="1"/>
          </p:cNvSpPr>
          <p:nvPr>
            <p:ph type="body" idx="1"/>
          </p:nvPr>
        </p:nvSpPr>
        <p:spPr>
          <a:xfrm>
            <a:off x="457188" y="2293388"/>
            <a:ext cx="6243906" cy="2703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500"/>
              <a:buNone/>
            </a:pPr>
            <a:r>
              <a:rPr lang="en"/>
              <a:t>The L2 regularization (excluding the bias term w</a:t>
            </a:r>
            <a:r>
              <a:rPr lang="en" baseline="-25000"/>
              <a:t>3</a:t>
            </a:r>
            <a:r>
              <a:rPr lang="en"/>
              <a:t>):</a:t>
            </a:r>
            <a:endParaRPr/>
          </a:p>
        </p:txBody>
      </p:sp>
      <p:sp>
        <p:nvSpPr>
          <p:cNvPr id="281" name="Google Shape;281;p14"/>
          <p:cNvSpPr/>
          <p:nvPr/>
        </p:nvSpPr>
        <p:spPr>
          <a:xfrm>
            <a:off x="2814550" y="2634700"/>
            <a:ext cx="1160100" cy="1020900"/>
          </a:xfrm>
          <a:prstGeom prst="roundRect">
            <a:avLst>
              <a:gd name="adj" fmla="val 16667"/>
            </a:avLst>
          </a:prstGeom>
          <a:solidFill>
            <a:srgbClr val="0000FF">
              <a:alpha val="2431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82" name="Google Shape;282;p14"/>
          <p:cNvPicPr preferRelativeResize="0"/>
          <p:nvPr/>
        </p:nvPicPr>
        <p:blipFill rotWithShape="1">
          <a:blip r:embed="rId6">
            <a:alphaModFix/>
          </a:blip>
          <a:srcRect/>
          <a:stretch/>
        </p:blipFill>
        <p:spPr>
          <a:xfrm>
            <a:off x="6558585" y="659490"/>
            <a:ext cx="2458625" cy="2533725"/>
          </a:xfrm>
          <a:prstGeom prst="rect">
            <a:avLst/>
          </a:prstGeom>
          <a:noFill/>
          <a:ln>
            <a:noFill/>
          </a:ln>
        </p:spPr>
      </p:pic>
      <p:sp>
        <p:nvSpPr>
          <p:cNvPr id="283" name="Google Shape;283;p14"/>
          <p:cNvSpPr/>
          <p:nvPr/>
        </p:nvSpPr>
        <p:spPr>
          <a:xfrm>
            <a:off x="6701094" y="1143000"/>
            <a:ext cx="224639" cy="736600"/>
          </a:xfrm>
          <a:custGeom>
            <a:avLst/>
            <a:gdLst/>
            <a:ahLst/>
            <a:cxnLst/>
            <a:rect l="l" t="t" r="r" b="b"/>
            <a:pathLst>
              <a:path w="224639" h="736600" extrusionOk="0">
                <a:moveTo>
                  <a:pt x="97639" y="0"/>
                </a:moveTo>
                <a:cubicBezTo>
                  <a:pt x="40489" y="158750"/>
                  <a:pt x="-16661" y="317500"/>
                  <a:pt x="4506" y="440267"/>
                </a:cubicBezTo>
                <a:cubicBezTo>
                  <a:pt x="25673" y="563034"/>
                  <a:pt x="125156" y="649817"/>
                  <a:pt x="224639" y="736600"/>
                </a:cubicBez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284" name="Google Shape;284;p14"/>
          <p:cNvPicPr preferRelativeResize="0"/>
          <p:nvPr/>
        </p:nvPicPr>
        <p:blipFill rotWithShape="1">
          <a:blip r:embed="rId7">
            <a:alphaModFix/>
          </a:blip>
          <a:srcRect/>
          <a:stretch/>
        </p:blipFill>
        <p:spPr>
          <a:xfrm>
            <a:off x="5258524" y="867730"/>
            <a:ext cx="1697033" cy="35814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g22162bf94f4_0_0"/>
          <p:cNvSpPr txBox="1">
            <a:spLocks noGrp="1"/>
          </p:cNvSpPr>
          <p:nvPr>
            <p:ph type="title"/>
          </p:nvPr>
        </p:nvSpPr>
        <p:spPr>
          <a:xfrm>
            <a:off x="457200" y="274320"/>
            <a:ext cx="8229600" cy="4353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SzPts val="2700"/>
              <a:buNone/>
            </a:pPr>
            <a:r>
              <a:rPr lang="en"/>
              <a:t>LLS with Regularization</a:t>
            </a:r>
            <a:endParaRPr/>
          </a:p>
        </p:txBody>
      </p:sp>
      <p:pic>
        <p:nvPicPr>
          <p:cNvPr id="290" name="Google Shape;290;g22162bf94f4_0_0"/>
          <p:cNvPicPr preferRelativeResize="0"/>
          <p:nvPr/>
        </p:nvPicPr>
        <p:blipFill rotWithShape="1">
          <a:blip r:embed="rId3">
            <a:alphaModFix/>
          </a:blip>
          <a:srcRect/>
          <a:stretch/>
        </p:blipFill>
        <p:spPr>
          <a:xfrm>
            <a:off x="2120980" y="3602755"/>
            <a:ext cx="4614979" cy="380225"/>
          </a:xfrm>
          <a:prstGeom prst="rect">
            <a:avLst/>
          </a:prstGeom>
          <a:noFill/>
          <a:ln>
            <a:noFill/>
          </a:ln>
        </p:spPr>
      </p:pic>
      <p:sp>
        <p:nvSpPr>
          <p:cNvPr id="291" name="Google Shape;291;g22162bf94f4_0_0"/>
          <p:cNvSpPr/>
          <p:nvPr/>
        </p:nvSpPr>
        <p:spPr>
          <a:xfrm>
            <a:off x="5754449" y="3462180"/>
            <a:ext cx="1127100" cy="520800"/>
          </a:xfrm>
          <a:prstGeom prst="roundRect">
            <a:avLst>
              <a:gd name="adj" fmla="val 16667"/>
            </a:avLst>
          </a:prstGeom>
          <a:solidFill>
            <a:srgbClr val="0000FF">
              <a:alpha val="2431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g22162bf94f4_0_0"/>
          <p:cNvSpPr txBox="1"/>
          <p:nvPr/>
        </p:nvSpPr>
        <p:spPr>
          <a:xfrm>
            <a:off x="5648572" y="3923515"/>
            <a:ext cx="1400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Open Sans Light"/>
                <a:ea typeface="Open Sans Light"/>
                <a:cs typeface="Open Sans Light"/>
                <a:sym typeface="Open Sans Light"/>
              </a:rPr>
              <a:t>L2 regularizer</a:t>
            </a:r>
            <a:endParaRPr sz="1400" b="0" i="0" u="none" strike="noStrike" cap="none">
              <a:solidFill>
                <a:srgbClr val="000000"/>
              </a:solidFill>
              <a:latin typeface="Open Sans Light"/>
              <a:ea typeface="Open Sans Light"/>
              <a:cs typeface="Open Sans Light"/>
              <a:sym typeface="Open Sans Light"/>
            </a:endParaRPr>
          </a:p>
        </p:txBody>
      </p:sp>
      <p:pic>
        <p:nvPicPr>
          <p:cNvPr id="293" name="Google Shape;293;g22162bf94f4_0_0"/>
          <p:cNvPicPr preferRelativeResize="0"/>
          <p:nvPr/>
        </p:nvPicPr>
        <p:blipFill rotWithShape="1">
          <a:blip r:embed="rId4">
            <a:alphaModFix/>
          </a:blip>
          <a:srcRect/>
          <a:stretch/>
        </p:blipFill>
        <p:spPr>
          <a:xfrm>
            <a:off x="1140125" y="3294493"/>
            <a:ext cx="533400" cy="165100"/>
          </a:xfrm>
          <a:prstGeom prst="rect">
            <a:avLst/>
          </a:prstGeom>
          <a:noFill/>
          <a:ln>
            <a:noFill/>
          </a:ln>
        </p:spPr>
      </p:pic>
      <p:pic>
        <p:nvPicPr>
          <p:cNvPr id="294" name="Google Shape;294;g22162bf94f4_0_0"/>
          <p:cNvPicPr preferRelativeResize="0"/>
          <p:nvPr/>
        </p:nvPicPr>
        <p:blipFill rotWithShape="1">
          <a:blip r:embed="rId5">
            <a:alphaModFix/>
          </a:blip>
          <a:srcRect/>
          <a:stretch/>
        </p:blipFill>
        <p:spPr>
          <a:xfrm>
            <a:off x="3277947" y="778263"/>
            <a:ext cx="2476500" cy="254000"/>
          </a:xfrm>
          <a:prstGeom prst="rect">
            <a:avLst/>
          </a:prstGeom>
          <a:noFill/>
          <a:ln>
            <a:noFill/>
          </a:ln>
        </p:spPr>
      </p:pic>
      <p:pic>
        <p:nvPicPr>
          <p:cNvPr id="295" name="Google Shape;295;g22162bf94f4_0_0"/>
          <p:cNvPicPr preferRelativeResize="0"/>
          <p:nvPr/>
        </p:nvPicPr>
        <p:blipFill rotWithShape="1">
          <a:blip r:embed="rId6">
            <a:alphaModFix/>
          </a:blip>
          <a:srcRect/>
          <a:stretch/>
        </p:blipFill>
        <p:spPr>
          <a:xfrm>
            <a:off x="3894503" y="3294493"/>
            <a:ext cx="812800" cy="165100"/>
          </a:xfrm>
          <a:prstGeom prst="rect">
            <a:avLst/>
          </a:prstGeom>
          <a:noFill/>
          <a:ln>
            <a:noFill/>
          </a:ln>
        </p:spPr>
      </p:pic>
      <p:pic>
        <p:nvPicPr>
          <p:cNvPr id="296" name="Google Shape;296;g22162bf94f4_0_0"/>
          <p:cNvPicPr preferRelativeResize="0"/>
          <p:nvPr/>
        </p:nvPicPr>
        <p:blipFill rotWithShape="1">
          <a:blip r:embed="rId7">
            <a:alphaModFix/>
          </a:blip>
          <a:srcRect/>
          <a:stretch/>
        </p:blipFill>
        <p:spPr>
          <a:xfrm>
            <a:off x="7185419" y="3294493"/>
            <a:ext cx="520700" cy="165100"/>
          </a:xfrm>
          <a:prstGeom prst="rect">
            <a:avLst/>
          </a:prstGeom>
          <a:noFill/>
          <a:ln>
            <a:noFill/>
          </a:ln>
        </p:spPr>
      </p:pic>
      <p:pic>
        <p:nvPicPr>
          <p:cNvPr id="297" name="Google Shape;297;g22162bf94f4_0_0"/>
          <p:cNvPicPr preferRelativeResize="0"/>
          <p:nvPr/>
        </p:nvPicPr>
        <p:blipFill>
          <a:blip r:embed="rId8">
            <a:alphaModFix/>
          </a:blip>
          <a:stretch>
            <a:fillRect/>
          </a:stretch>
        </p:blipFill>
        <p:spPr>
          <a:xfrm>
            <a:off x="0" y="1038013"/>
            <a:ext cx="2999999" cy="2236346"/>
          </a:xfrm>
          <a:prstGeom prst="rect">
            <a:avLst/>
          </a:prstGeom>
          <a:noFill/>
          <a:ln>
            <a:noFill/>
          </a:ln>
        </p:spPr>
      </p:pic>
      <p:pic>
        <p:nvPicPr>
          <p:cNvPr id="298" name="Google Shape;298;g22162bf94f4_0_0"/>
          <p:cNvPicPr preferRelativeResize="0"/>
          <p:nvPr/>
        </p:nvPicPr>
        <p:blipFill>
          <a:blip r:embed="rId9">
            <a:alphaModFix/>
          </a:blip>
          <a:stretch>
            <a:fillRect/>
          </a:stretch>
        </p:blipFill>
        <p:spPr>
          <a:xfrm>
            <a:off x="6185750" y="1114225"/>
            <a:ext cx="2794926" cy="2083463"/>
          </a:xfrm>
          <a:prstGeom prst="rect">
            <a:avLst/>
          </a:prstGeom>
          <a:noFill/>
          <a:ln>
            <a:noFill/>
          </a:ln>
        </p:spPr>
      </p:pic>
      <p:pic>
        <p:nvPicPr>
          <p:cNvPr id="299" name="Google Shape;299;g22162bf94f4_0_0"/>
          <p:cNvPicPr preferRelativeResize="0"/>
          <p:nvPr/>
        </p:nvPicPr>
        <p:blipFill>
          <a:blip r:embed="rId10">
            <a:alphaModFix/>
          </a:blip>
          <a:stretch>
            <a:fillRect/>
          </a:stretch>
        </p:blipFill>
        <p:spPr>
          <a:xfrm>
            <a:off x="3197425" y="1100907"/>
            <a:ext cx="2852825" cy="212664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15"/>
          <p:cNvSpPr txBox="1">
            <a:spLocks noGrp="1"/>
          </p:cNvSpPr>
          <p:nvPr>
            <p:ph type="title"/>
          </p:nvPr>
        </p:nvSpPr>
        <p:spPr>
          <a:xfrm>
            <a:off x="457200" y="274320"/>
            <a:ext cx="8229600" cy="4353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SzPts val="2700"/>
              <a:buNone/>
            </a:pPr>
            <a:r>
              <a:rPr lang="en"/>
              <a:t>Other Regularization Techniques</a:t>
            </a:r>
            <a:endParaRPr/>
          </a:p>
        </p:txBody>
      </p:sp>
      <p:sp>
        <p:nvSpPr>
          <p:cNvPr id="305" name="Google Shape;305;p15"/>
          <p:cNvSpPr txBox="1">
            <a:spLocks noGrp="1"/>
          </p:cNvSpPr>
          <p:nvPr>
            <p:ph type="body" idx="1"/>
          </p:nvPr>
        </p:nvSpPr>
        <p:spPr>
          <a:xfrm>
            <a:off x="457200" y="914400"/>
            <a:ext cx="4866300" cy="3429000"/>
          </a:xfrm>
          <a:prstGeom prst="rect">
            <a:avLst/>
          </a:prstGeom>
          <a:noFill/>
          <a:ln>
            <a:noFill/>
          </a:ln>
        </p:spPr>
        <p:txBody>
          <a:bodyPr spcFirstLastPara="1" wrap="square" lIns="0" tIns="0" rIns="0" bIns="0" anchor="t" anchorCtr="0">
            <a:noAutofit/>
          </a:bodyPr>
          <a:lstStyle/>
          <a:p>
            <a:pPr marL="457200" lvl="0" indent="-323850" algn="l" rtl="0">
              <a:lnSpc>
                <a:spcPct val="115000"/>
              </a:lnSpc>
              <a:spcBef>
                <a:spcPts val="0"/>
              </a:spcBef>
              <a:spcAft>
                <a:spcPts val="0"/>
              </a:spcAft>
              <a:buSzPts val="1500"/>
              <a:buChar char="●"/>
            </a:pPr>
            <a:r>
              <a:rPr lang="en" dirty="0"/>
              <a:t>L1 regularization</a:t>
            </a:r>
            <a:endParaRPr dirty="0"/>
          </a:p>
          <a:p>
            <a:pPr marL="914400" lvl="1" indent="-323850" algn="l" rtl="0">
              <a:lnSpc>
                <a:spcPct val="115000"/>
              </a:lnSpc>
              <a:spcBef>
                <a:spcPts val="0"/>
              </a:spcBef>
              <a:spcAft>
                <a:spcPts val="0"/>
              </a:spcAft>
              <a:buSzPts val="1500"/>
              <a:buChar char="○"/>
            </a:pPr>
            <a:r>
              <a:rPr lang="en" dirty="0"/>
              <a:t>Also known as Lasso regularization (Least absolute shrinkage and selection operator)</a:t>
            </a:r>
            <a:endParaRPr dirty="0"/>
          </a:p>
          <a:p>
            <a:pPr marL="914400" lvl="1" indent="-323850" algn="l" rtl="0">
              <a:lnSpc>
                <a:spcPct val="115000"/>
              </a:lnSpc>
              <a:spcBef>
                <a:spcPts val="0"/>
              </a:spcBef>
              <a:spcAft>
                <a:spcPts val="0"/>
              </a:spcAft>
              <a:buSzPts val="1500"/>
              <a:buChar char="○"/>
            </a:pPr>
            <a:r>
              <a:rPr lang="en" dirty="0"/>
              <a:t>Useful when </a:t>
            </a:r>
            <a:r>
              <a:rPr lang="en" u="sng" dirty="0"/>
              <a:t>we want to enforce sparsity on </a:t>
            </a:r>
            <a:r>
              <a:rPr lang="en" i="1" u="sng" dirty="0"/>
              <a:t>w</a:t>
            </a:r>
            <a:r>
              <a:rPr lang="en" u="sng" dirty="0"/>
              <a:t>, i.e., only a few nonzero model parameters</a:t>
            </a:r>
            <a:endParaRPr u="sng" dirty="0"/>
          </a:p>
          <a:p>
            <a:pPr marL="914400" lvl="1" indent="-323850" algn="l" rtl="0">
              <a:lnSpc>
                <a:spcPct val="115000"/>
              </a:lnSpc>
              <a:spcBef>
                <a:spcPts val="0"/>
              </a:spcBef>
              <a:spcAft>
                <a:spcPts val="0"/>
              </a:spcAft>
              <a:buSzPts val="1500"/>
              <a:buChar char="○"/>
            </a:pPr>
            <a:r>
              <a:rPr lang="en" dirty="0"/>
              <a:t>Useful for automatic feature selection</a:t>
            </a:r>
            <a:endParaRPr dirty="0"/>
          </a:p>
        </p:txBody>
      </p:sp>
      <p:pic>
        <p:nvPicPr>
          <p:cNvPr id="306" name="Google Shape;306;p15"/>
          <p:cNvPicPr preferRelativeResize="0"/>
          <p:nvPr/>
        </p:nvPicPr>
        <p:blipFill rotWithShape="1">
          <a:blip r:embed="rId3">
            <a:alphaModFix/>
          </a:blip>
          <a:srcRect/>
          <a:stretch/>
        </p:blipFill>
        <p:spPr>
          <a:xfrm>
            <a:off x="4980985" y="880533"/>
            <a:ext cx="1811226" cy="324307"/>
          </a:xfrm>
          <a:prstGeom prst="rect">
            <a:avLst/>
          </a:prstGeom>
          <a:noFill/>
          <a:ln>
            <a:noFill/>
          </a:ln>
        </p:spPr>
      </p:pic>
      <p:sp>
        <p:nvSpPr>
          <p:cNvPr id="307" name="Google Shape;307;p15"/>
          <p:cNvSpPr/>
          <p:nvPr/>
        </p:nvSpPr>
        <p:spPr>
          <a:xfrm>
            <a:off x="6567572" y="1114080"/>
            <a:ext cx="224639" cy="736600"/>
          </a:xfrm>
          <a:custGeom>
            <a:avLst/>
            <a:gdLst/>
            <a:ahLst/>
            <a:cxnLst/>
            <a:rect l="l" t="t" r="r" b="b"/>
            <a:pathLst>
              <a:path w="224639" h="736600" extrusionOk="0">
                <a:moveTo>
                  <a:pt x="97639" y="0"/>
                </a:moveTo>
                <a:cubicBezTo>
                  <a:pt x="40489" y="158750"/>
                  <a:pt x="-16661" y="317500"/>
                  <a:pt x="4506" y="440267"/>
                </a:cubicBezTo>
                <a:cubicBezTo>
                  <a:pt x="25673" y="563034"/>
                  <a:pt x="125156" y="649817"/>
                  <a:pt x="224639" y="736600"/>
                </a:cubicBez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08" name="Google Shape;308;p15"/>
          <p:cNvPicPr preferRelativeResize="0"/>
          <p:nvPr/>
        </p:nvPicPr>
        <p:blipFill rotWithShape="1">
          <a:blip r:embed="rId4">
            <a:alphaModFix/>
          </a:blip>
          <a:srcRect/>
          <a:stretch/>
        </p:blipFill>
        <p:spPr>
          <a:xfrm>
            <a:off x="6449700" y="795200"/>
            <a:ext cx="1856303" cy="191298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15"/>
          <p:cNvSpPr txBox="1">
            <a:spLocks noGrp="1"/>
          </p:cNvSpPr>
          <p:nvPr>
            <p:ph type="title"/>
          </p:nvPr>
        </p:nvSpPr>
        <p:spPr>
          <a:xfrm>
            <a:off x="457200" y="274320"/>
            <a:ext cx="8229600" cy="4353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SzPts val="2700"/>
              <a:buNone/>
            </a:pPr>
            <a:r>
              <a:rPr lang="en"/>
              <a:t>Other Regularization Techniques</a:t>
            </a:r>
            <a:endParaRPr/>
          </a:p>
        </p:txBody>
      </p:sp>
      <p:sp>
        <p:nvSpPr>
          <p:cNvPr id="305" name="Google Shape;305;p15"/>
          <p:cNvSpPr txBox="1">
            <a:spLocks noGrp="1"/>
          </p:cNvSpPr>
          <p:nvPr>
            <p:ph type="body" idx="1"/>
          </p:nvPr>
        </p:nvSpPr>
        <p:spPr>
          <a:xfrm>
            <a:off x="457200" y="914400"/>
            <a:ext cx="4866300" cy="3429000"/>
          </a:xfrm>
          <a:prstGeom prst="rect">
            <a:avLst/>
          </a:prstGeom>
          <a:noFill/>
          <a:ln>
            <a:noFill/>
          </a:ln>
        </p:spPr>
        <p:txBody>
          <a:bodyPr spcFirstLastPara="1" wrap="square" lIns="0" tIns="0" rIns="0" bIns="0" anchor="t" anchorCtr="0">
            <a:noAutofit/>
          </a:bodyPr>
          <a:lstStyle/>
          <a:p>
            <a:pPr marL="457200" lvl="0" indent="-323850" algn="l" rtl="0">
              <a:lnSpc>
                <a:spcPct val="115000"/>
              </a:lnSpc>
              <a:spcBef>
                <a:spcPts val="0"/>
              </a:spcBef>
              <a:spcAft>
                <a:spcPts val="0"/>
              </a:spcAft>
              <a:buSzPts val="1500"/>
              <a:buChar char="●"/>
            </a:pPr>
            <a:r>
              <a:rPr lang="en" dirty="0"/>
              <a:t>L1 regularization</a:t>
            </a:r>
            <a:endParaRPr dirty="0"/>
          </a:p>
          <a:p>
            <a:pPr marL="914400" lvl="1" indent="-323850" algn="l" rtl="0">
              <a:lnSpc>
                <a:spcPct val="115000"/>
              </a:lnSpc>
              <a:spcBef>
                <a:spcPts val="0"/>
              </a:spcBef>
              <a:spcAft>
                <a:spcPts val="0"/>
              </a:spcAft>
              <a:buSzPts val="1500"/>
              <a:buChar char="○"/>
            </a:pPr>
            <a:r>
              <a:rPr lang="en" dirty="0"/>
              <a:t>Also known as Lasso regularization (Least absolute shrinkage and selection operator)</a:t>
            </a:r>
            <a:endParaRPr dirty="0"/>
          </a:p>
          <a:p>
            <a:pPr marL="914400" lvl="1" indent="-323850" algn="l" rtl="0">
              <a:lnSpc>
                <a:spcPct val="115000"/>
              </a:lnSpc>
              <a:spcBef>
                <a:spcPts val="0"/>
              </a:spcBef>
              <a:spcAft>
                <a:spcPts val="0"/>
              </a:spcAft>
              <a:buSzPts val="1500"/>
              <a:buChar char="○"/>
            </a:pPr>
            <a:r>
              <a:rPr lang="en" dirty="0"/>
              <a:t>Useful when </a:t>
            </a:r>
            <a:r>
              <a:rPr lang="en" u="sng" dirty="0"/>
              <a:t>we want to enforce sparsity on </a:t>
            </a:r>
            <a:r>
              <a:rPr lang="en" i="1" u="sng" dirty="0"/>
              <a:t>w</a:t>
            </a:r>
            <a:r>
              <a:rPr lang="en" u="sng" dirty="0"/>
              <a:t>, i.e., only a few nonzero model parameters</a:t>
            </a:r>
            <a:endParaRPr u="sng" dirty="0"/>
          </a:p>
          <a:p>
            <a:pPr marL="914400" lvl="1" indent="-323850" algn="l" rtl="0">
              <a:lnSpc>
                <a:spcPct val="115000"/>
              </a:lnSpc>
              <a:spcBef>
                <a:spcPts val="0"/>
              </a:spcBef>
              <a:spcAft>
                <a:spcPts val="0"/>
              </a:spcAft>
              <a:buSzPts val="1500"/>
              <a:buChar char="○"/>
            </a:pPr>
            <a:r>
              <a:rPr lang="en" dirty="0"/>
              <a:t>Useful for automatic feature selection</a:t>
            </a:r>
            <a:endParaRPr dirty="0"/>
          </a:p>
          <a:p>
            <a:pPr marL="457200" lvl="0" indent="-323850" algn="l" rtl="0">
              <a:lnSpc>
                <a:spcPct val="115000"/>
              </a:lnSpc>
              <a:spcBef>
                <a:spcPts val="0"/>
              </a:spcBef>
              <a:spcAft>
                <a:spcPts val="0"/>
              </a:spcAft>
              <a:buSzPts val="1500"/>
              <a:buChar char="●"/>
            </a:pPr>
            <a:r>
              <a:rPr lang="en" dirty="0"/>
              <a:t>Elastic-net regularization</a:t>
            </a:r>
            <a:endParaRPr dirty="0"/>
          </a:p>
          <a:p>
            <a:pPr marL="914400" lvl="1" indent="-323850" algn="l" rtl="0">
              <a:lnSpc>
                <a:spcPct val="115000"/>
              </a:lnSpc>
              <a:spcBef>
                <a:spcPts val="0"/>
              </a:spcBef>
              <a:spcAft>
                <a:spcPts val="0"/>
              </a:spcAft>
              <a:buSzPts val="1500"/>
              <a:buChar char="○"/>
            </a:pPr>
            <a:r>
              <a:rPr lang="en" dirty="0"/>
              <a:t>A weighted combination of L1 and L2 regularization</a:t>
            </a:r>
            <a:endParaRPr dirty="0"/>
          </a:p>
        </p:txBody>
      </p:sp>
      <p:pic>
        <p:nvPicPr>
          <p:cNvPr id="306" name="Google Shape;306;p15"/>
          <p:cNvPicPr preferRelativeResize="0"/>
          <p:nvPr/>
        </p:nvPicPr>
        <p:blipFill rotWithShape="1">
          <a:blip r:embed="rId3">
            <a:alphaModFix/>
          </a:blip>
          <a:srcRect/>
          <a:stretch/>
        </p:blipFill>
        <p:spPr>
          <a:xfrm>
            <a:off x="4980985" y="880533"/>
            <a:ext cx="1811226" cy="324307"/>
          </a:xfrm>
          <a:prstGeom prst="rect">
            <a:avLst/>
          </a:prstGeom>
          <a:noFill/>
          <a:ln>
            <a:noFill/>
          </a:ln>
        </p:spPr>
      </p:pic>
      <p:sp>
        <p:nvSpPr>
          <p:cNvPr id="307" name="Google Shape;307;p15"/>
          <p:cNvSpPr/>
          <p:nvPr/>
        </p:nvSpPr>
        <p:spPr>
          <a:xfrm>
            <a:off x="6567572" y="1114080"/>
            <a:ext cx="224639" cy="736600"/>
          </a:xfrm>
          <a:custGeom>
            <a:avLst/>
            <a:gdLst/>
            <a:ahLst/>
            <a:cxnLst/>
            <a:rect l="l" t="t" r="r" b="b"/>
            <a:pathLst>
              <a:path w="224639" h="736600" extrusionOk="0">
                <a:moveTo>
                  <a:pt x="97639" y="0"/>
                </a:moveTo>
                <a:cubicBezTo>
                  <a:pt x="40489" y="158750"/>
                  <a:pt x="-16661" y="317500"/>
                  <a:pt x="4506" y="440267"/>
                </a:cubicBezTo>
                <a:cubicBezTo>
                  <a:pt x="25673" y="563034"/>
                  <a:pt x="125156" y="649817"/>
                  <a:pt x="224639" y="736600"/>
                </a:cubicBez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08" name="Google Shape;308;p15"/>
          <p:cNvPicPr preferRelativeResize="0"/>
          <p:nvPr/>
        </p:nvPicPr>
        <p:blipFill rotWithShape="1">
          <a:blip r:embed="rId4">
            <a:alphaModFix/>
          </a:blip>
          <a:srcRect/>
          <a:stretch/>
        </p:blipFill>
        <p:spPr>
          <a:xfrm>
            <a:off x="6449700" y="795200"/>
            <a:ext cx="1856303" cy="1912989"/>
          </a:xfrm>
          <a:prstGeom prst="rect">
            <a:avLst/>
          </a:prstGeom>
          <a:noFill/>
          <a:ln>
            <a:noFill/>
          </a:ln>
        </p:spPr>
      </p:pic>
      <p:pic>
        <p:nvPicPr>
          <p:cNvPr id="309" name="Google Shape;309;p15"/>
          <p:cNvPicPr preferRelativeResize="0"/>
          <p:nvPr/>
        </p:nvPicPr>
        <p:blipFill rotWithShape="1">
          <a:blip r:embed="rId5">
            <a:alphaModFix/>
          </a:blip>
          <a:srcRect/>
          <a:stretch/>
        </p:blipFill>
        <p:spPr>
          <a:xfrm>
            <a:off x="6449696" y="2741261"/>
            <a:ext cx="1856308" cy="1913004"/>
          </a:xfrm>
          <a:prstGeom prst="rect">
            <a:avLst/>
          </a:prstGeom>
          <a:noFill/>
          <a:ln>
            <a:noFill/>
          </a:ln>
        </p:spPr>
      </p:pic>
    </p:spTree>
    <p:extLst>
      <p:ext uri="{BB962C8B-B14F-4D97-AF65-F5344CB8AC3E}">
        <p14:creationId xmlns:p14="http://schemas.microsoft.com/office/powerpoint/2010/main" val="2685205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txBox="1">
            <a:spLocks noGrp="1"/>
          </p:cNvSpPr>
          <p:nvPr>
            <p:ph type="title"/>
          </p:nvPr>
        </p:nvSpPr>
        <p:spPr>
          <a:xfrm>
            <a:off x="457200" y="274320"/>
            <a:ext cx="8229600" cy="4353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SzPts val="2700"/>
              <a:buNone/>
            </a:pPr>
            <a:r>
              <a:rPr lang="en"/>
              <a:t>Iterative Solvers</a:t>
            </a:r>
            <a:endParaRPr/>
          </a:p>
        </p:txBody>
      </p:sp>
      <p:sp>
        <p:nvSpPr>
          <p:cNvPr id="93" name="Google Shape;93;p2"/>
          <p:cNvSpPr txBox="1">
            <a:spLocks noGrp="1"/>
          </p:cNvSpPr>
          <p:nvPr>
            <p:ph type="body" idx="1"/>
          </p:nvPr>
        </p:nvSpPr>
        <p:spPr>
          <a:xfrm>
            <a:off x="457200" y="914400"/>
            <a:ext cx="8229600" cy="2403600"/>
          </a:xfrm>
          <a:prstGeom prst="rect">
            <a:avLst/>
          </a:prstGeom>
          <a:noFill/>
          <a:ln>
            <a:noFill/>
          </a:ln>
        </p:spPr>
        <p:txBody>
          <a:bodyPr spcFirstLastPara="1" wrap="square" lIns="0" tIns="0" rIns="0" bIns="0" anchor="t" anchorCtr="0">
            <a:noAutofit/>
          </a:bodyPr>
          <a:lstStyle/>
          <a:p>
            <a:pPr marL="285750" lvl="0" indent="-285750" algn="l" rtl="0">
              <a:lnSpc>
                <a:spcPct val="115000"/>
              </a:lnSpc>
              <a:spcBef>
                <a:spcPts val="0"/>
              </a:spcBef>
              <a:spcAft>
                <a:spcPts val="0"/>
              </a:spcAft>
              <a:buSzPts val="1500"/>
              <a:buFont typeface="Open Sans Light"/>
              <a:buChar char="●"/>
            </a:pPr>
            <a:r>
              <a:rPr lang="en" dirty="0"/>
              <a:t>Remember: w* = (X’X)</a:t>
            </a:r>
            <a:r>
              <a:rPr lang="en" baseline="30000" dirty="0"/>
              <a:t>-1 </a:t>
            </a:r>
            <a:r>
              <a:rPr lang="en" dirty="0"/>
              <a:t>X’ y</a:t>
            </a:r>
            <a:endParaRPr dirty="0"/>
          </a:p>
          <a:p>
            <a:pPr marL="285750" lvl="0" indent="-285750" algn="l" rtl="0">
              <a:lnSpc>
                <a:spcPct val="115000"/>
              </a:lnSpc>
              <a:spcBef>
                <a:spcPts val="0"/>
              </a:spcBef>
              <a:spcAft>
                <a:spcPts val="0"/>
              </a:spcAft>
              <a:buSzPts val="1500"/>
              <a:buFont typeface="Open Sans Light"/>
              <a:buChar char="●"/>
            </a:pPr>
            <a:r>
              <a:rPr lang="en" dirty="0"/>
              <a:t>If it is a complex model with many model parameters, inverting (X’X)</a:t>
            </a:r>
            <a:r>
              <a:rPr lang="en" baseline="30000" dirty="0"/>
              <a:t> </a:t>
            </a:r>
            <a:r>
              <a:rPr lang="en" dirty="0"/>
              <a:t>can be problematic.</a:t>
            </a:r>
            <a:endParaRPr dirty="0"/>
          </a:p>
          <a:p>
            <a:pPr marL="685800" lvl="1" indent="-260350" algn="l" rtl="0">
              <a:lnSpc>
                <a:spcPct val="115000"/>
              </a:lnSpc>
              <a:spcBef>
                <a:spcPts val="0"/>
              </a:spcBef>
              <a:spcAft>
                <a:spcPts val="0"/>
              </a:spcAft>
              <a:buSzPts val="1500"/>
              <a:buChar char="○"/>
            </a:pPr>
            <a:r>
              <a:rPr lang="en" dirty="0"/>
              <a:t>This is because the size of X’X is </a:t>
            </a:r>
            <a:r>
              <a:rPr lang="en" dirty="0" err="1"/>
              <a:t>dXd</a:t>
            </a:r>
            <a:r>
              <a:rPr lang="en" dirty="0"/>
              <a:t> where d is the number of model parameters</a:t>
            </a:r>
            <a:endParaRPr dirty="0"/>
          </a:p>
          <a:p>
            <a:pPr marL="285750" lvl="0" indent="-285750" algn="l" rtl="0">
              <a:lnSpc>
                <a:spcPct val="115000"/>
              </a:lnSpc>
              <a:spcBef>
                <a:spcPts val="0"/>
              </a:spcBef>
              <a:spcAft>
                <a:spcPts val="0"/>
              </a:spcAft>
              <a:buSzPts val="1500"/>
              <a:buFont typeface="Open Sans Light"/>
              <a:buChar char="●"/>
            </a:pPr>
            <a:r>
              <a:rPr lang="en" dirty="0"/>
              <a:t>We can use various iterative methods to overcome this challenge, including:</a:t>
            </a:r>
            <a:endParaRPr dirty="0"/>
          </a:p>
          <a:p>
            <a:pPr marL="742950" lvl="1" indent="-285750" algn="l" rtl="0">
              <a:lnSpc>
                <a:spcPct val="115000"/>
              </a:lnSpc>
              <a:spcBef>
                <a:spcPts val="0"/>
              </a:spcBef>
              <a:spcAft>
                <a:spcPts val="0"/>
              </a:spcAft>
              <a:buSzPts val="1500"/>
              <a:buFont typeface="Open Sans Light"/>
              <a:buChar char="○"/>
            </a:pPr>
            <a:r>
              <a:rPr lang="en" dirty="0"/>
              <a:t>Factorization methods: Cholesky decomposition, QR decomposition, SVD</a:t>
            </a:r>
            <a:endParaRPr dirty="0"/>
          </a:p>
          <a:p>
            <a:pPr marL="742950" lvl="1" indent="-285750" algn="l" rtl="0">
              <a:lnSpc>
                <a:spcPct val="115000"/>
              </a:lnSpc>
              <a:spcBef>
                <a:spcPts val="0"/>
              </a:spcBef>
              <a:spcAft>
                <a:spcPts val="0"/>
              </a:spcAft>
              <a:buSzPts val="1500"/>
              <a:buFont typeface="Open Sans Light"/>
              <a:buChar char="○"/>
            </a:pPr>
            <a:r>
              <a:rPr lang="en" dirty="0"/>
              <a:t>Newton’s method</a:t>
            </a:r>
            <a:endParaRPr dirty="0"/>
          </a:p>
          <a:p>
            <a:pPr marL="742950" lvl="1" indent="-285750" algn="l" rtl="0">
              <a:lnSpc>
                <a:spcPct val="115000"/>
              </a:lnSpc>
              <a:spcBef>
                <a:spcPts val="0"/>
              </a:spcBef>
              <a:spcAft>
                <a:spcPts val="0"/>
              </a:spcAft>
              <a:buSzPts val="1500"/>
              <a:buFont typeface="Open Sans Light"/>
              <a:buChar char="○"/>
            </a:pPr>
            <a:r>
              <a:rPr lang="en" dirty="0"/>
              <a:t>Gradient descent</a:t>
            </a:r>
            <a:endParaRPr dirty="0"/>
          </a:p>
          <a:p>
            <a:pPr marL="285750" lvl="0" indent="-285750" algn="l" rtl="0">
              <a:lnSpc>
                <a:spcPct val="115000"/>
              </a:lnSpc>
              <a:spcBef>
                <a:spcPts val="0"/>
              </a:spcBef>
              <a:spcAft>
                <a:spcPts val="0"/>
              </a:spcAft>
              <a:buSzPts val="1500"/>
              <a:buFont typeface="Open Sans Light"/>
              <a:buChar char="●"/>
            </a:pPr>
            <a:r>
              <a:rPr lang="en" dirty="0"/>
              <a:t>In this course, we will study Gradient Descent</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grpSp>
        <p:nvGrpSpPr>
          <p:cNvPr id="98" name="Google Shape;98;p3"/>
          <p:cNvGrpSpPr/>
          <p:nvPr/>
        </p:nvGrpSpPr>
        <p:grpSpPr>
          <a:xfrm>
            <a:off x="5488350" y="709625"/>
            <a:ext cx="3482276" cy="3553716"/>
            <a:chOff x="5488350" y="709625"/>
            <a:chExt cx="3482276" cy="3553716"/>
          </a:xfrm>
        </p:grpSpPr>
        <p:pic>
          <p:nvPicPr>
            <p:cNvPr id="99" name="Google Shape;99;p3"/>
            <p:cNvPicPr preferRelativeResize="0"/>
            <p:nvPr/>
          </p:nvPicPr>
          <p:blipFill rotWithShape="1">
            <a:blip r:embed="rId3">
              <a:alphaModFix/>
            </a:blip>
            <a:srcRect/>
            <a:stretch/>
          </p:blipFill>
          <p:spPr>
            <a:xfrm>
              <a:off x="5488350" y="709625"/>
              <a:ext cx="3482276" cy="3553716"/>
            </a:xfrm>
            <a:prstGeom prst="rect">
              <a:avLst/>
            </a:prstGeom>
            <a:noFill/>
            <a:ln>
              <a:noFill/>
            </a:ln>
          </p:spPr>
        </p:pic>
        <p:pic>
          <p:nvPicPr>
            <p:cNvPr id="100" name="Google Shape;100;p3"/>
            <p:cNvPicPr preferRelativeResize="0"/>
            <p:nvPr/>
          </p:nvPicPr>
          <p:blipFill rotWithShape="1">
            <a:blip r:embed="rId4">
              <a:alphaModFix/>
            </a:blip>
            <a:srcRect/>
            <a:stretch/>
          </p:blipFill>
          <p:spPr>
            <a:xfrm>
              <a:off x="6497002" y="3614555"/>
              <a:ext cx="226871" cy="138643"/>
            </a:xfrm>
            <a:prstGeom prst="rect">
              <a:avLst/>
            </a:prstGeom>
            <a:noFill/>
            <a:ln>
              <a:noFill/>
            </a:ln>
          </p:spPr>
        </p:pic>
        <p:pic>
          <p:nvPicPr>
            <p:cNvPr id="101" name="Google Shape;101;p3"/>
            <p:cNvPicPr preferRelativeResize="0"/>
            <p:nvPr/>
          </p:nvPicPr>
          <p:blipFill rotWithShape="1">
            <a:blip r:embed="rId5">
              <a:alphaModFix/>
            </a:blip>
            <a:srcRect/>
            <a:stretch/>
          </p:blipFill>
          <p:spPr>
            <a:xfrm>
              <a:off x="8159470" y="3388871"/>
              <a:ext cx="241300" cy="139700"/>
            </a:xfrm>
            <a:prstGeom prst="rect">
              <a:avLst/>
            </a:prstGeom>
            <a:noFill/>
            <a:ln>
              <a:noFill/>
            </a:ln>
          </p:spPr>
        </p:pic>
      </p:grpSp>
      <p:sp>
        <p:nvSpPr>
          <p:cNvPr id="102" name="Google Shape;102;p3"/>
          <p:cNvSpPr txBox="1">
            <a:spLocks noGrp="1"/>
          </p:cNvSpPr>
          <p:nvPr>
            <p:ph type="title"/>
          </p:nvPr>
        </p:nvSpPr>
        <p:spPr>
          <a:xfrm>
            <a:off x="457200" y="274320"/>
            <a:ext cx="8229600" cy="4353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SzPts val="2700"/>
              <a:buNone/>
            </a:pPr>
            <a:r>
              <a:rPr lang="en"/>
              <a:t>Gradient Descent for LLS</a:t>
            </a:r>
            <a:endParaRPr/>
          </a:p>
        </p:txBody>
      </p:sp>
      <p:sp>
        <p:nvSpPr>
          <p:cNvPr id="103" name="Google Shape;103;p3"/>
          <p:cNvSpPr txBox="1">
            <a:spLocks noGrp="1"/>
          </p:cNvSpPr>
          <p:nvPr>
            <p:ph type="body" idx="1"/>
          </p:nvPr>
        </p:nvSpPr>
        <p:spPr>
          <a:xfrm>
            <a:off x="457200" y="914400"/>
            <a:ext cx="4881600" cy="1657500"/>
          </a:xfrm>
          <a:prstGeom prst="rect">
            <a:avLst/>
          </a:prstGeom>
          <a:noFill/>
          <a:ln>
            <a:noFill/>
          </a:ln>
        </p:spPr>
        <p:txBody>
          <a:bodyPr spcFirstLastPara="1" wrap="square" lIns="0" tIns="0" rIns="0" bIns="0" anchor="t" anchorCtr="0">
            <a:noAutofit/>
          </a:bodyPr>
          <a:lstStyle/>
          <a:p>
            <a:pPr marL="457200" lvl="0" indent="-323850" algn="l" rtl="0">
              <a:lnSpc>
                <a:spcPct val="100000"/>
              </a:lnSpc>
              <a:spcBef>
                <a:spcPts val="0"/>
              </a:spcBef>
              <a:spcAft>
                <a:spcPts val="0"/>
              </a:spcAft>
              <a:buSzPts val="1500"/>
              <a:buChar char="●"/>
            </a:pPr>
            <a:r>
              <a:rPr lang="en"/>
              <a:t>Remember our minimization problem, and how we arrived at the solution</a:t>
            </a:r>
            <a:endParaRPr/>
          </a:p>
          <a:p>
            <a:pPr marL="457200" lvl="0" indent="-323850" algn="l" rtl="0">
              <a:lnSpc>
                <a:spcPct val="100000"/>
              </a:lnSpc>
              <a:spcBef>
                <a:spcPts val="0"/>
              </a:spcBef>
              <a:spcAft>
                <a:spcPts val="0"/>
              </a:spcAft>
              <a:buSzPts val="1500"/>
              <a:buChar char="●"/>
            </a:pPr>
            <a:r>
              <a:rPr lang="en"/>
              <a:t>Obj is </a:t>
            </a:r>
            <a:r>
              <a:rPr lang="en" i="1"/>
              <a:t>quadratic</a:t>
            </a:r>
            <a:r>
              <a:rPr lang="en"/>
              <a:t> in w: </a:t>
            </a:r>
            <a:endParaRPr/>
          </a:p>
          <a:p>
            <a:pPr marL="914400" lvl="1" indent="-323850" algn="l" rtl="0">
              <a:lnSpc>
                <a:spcPct val="100000"/>
              </a:lnSpc>
              <a:spcBef>
                <a:spcPts val="0"/>
              </a:spcBef>
              <a:spcAft>
                <a:spcPts val="0"/>
              </a:spcAft>
              <a:buSzPts val="1500"/>
              <a:buChar char="○"/>
            </a:pPr>
            <a:r>
              <a:rPr lang="en"/>
              <a:t>w’X’Xw is the quadratic term in w</a:t>
            </a:r>
            <a:endParaRPr/>
          </a:p>
          <a:p>
            <a:pPr marL="914400" lvl="1" indent="-323850" algn="l" rtl="0">
              <a:lnSpc>
                <a:spcPct val="100000"/>
              </a:lnSpc>
              <a:spcBef>
                <a:spcPts val="0"/>
              </a:spcBef>
              <a:spcAft>
                <a:spcPts val="0"/>
              </a:spcAft>
              <a:buSzPts val="1500"/>
              <a:buChar char="○"/>
            </a:pPr>
            <a:r>
              <a:rPr lang="en"/>
              <a:t>2y’Xw is the linear term in w</a:t>
            </a:r>
            <a:endParaRPr/>
          </a:p>
          <a:p>
            <a:pPr marL="914400" lvl="1" indent="-323850" algn="l" rtl="0">
              <a:lnSpc>
                <a:spcPct val="100000"/>
              </a:lnSpc>
              <a:spcBef>
                <a:spcPts val="0"/>
              </a:spcBef>
              <a:spcAft>
                <a:spcPts val="0"/>
              </a:spcAft>
              <a:buSzPts val="1500"/>
              <a:buChar char="○"/>
            </a:pPr>
            <a:r>
              <a:rPr lang="en"/>
              <a:t>y’y is the constant term in w (does not affect optima)</a:t>
            </a:r>
            <a:endParaRPr/>
          </a:p>
        </p:txBody>
      </p:sp>
      <p:sp>
        <p:nvSpPr>
          <p:cNvPr id="104" name="Google Shape;104;p3"/>
          <p:cNvSpPr txBox="1"/>
          <p:nvPr/>
        </p:nvSpPr>
        <p:spPr>
          <a:xfrm>
            <a:off x="683342" y="3759548"/>
            <a:ext cx="1998600" cy="269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500"/>
              <a:buFont typeface="Open Sans Light"/>
              <a:buNone/>
            </a:pPr>
            <a:r>
              <a:rPr lang="en" sz="1500" b="0" i="0" u="none" strike="noStrike" cap="none">
                <a:solidFill>
                  <a:srgbClr val="000000"/>
                </a:solidFill>
                <a:latin typeface="Open Sans Light"/>
                <a:ea typeface="Open Sans Light"/>
                <a:cs typeface="Open Sans Light"/>
                <a:sym typeface="Open Sans Light"/>
              </a:rPr>
              <a:t>Closed-form solution:</a:t>
            </a:r>
            <a:endParaRPr sz="1400" b="0" i="0" u="none" strike="noStrike" cap="none">
              <a:solidFill>
                <a:srgbClr val="000000"/>
              </a:solidFill>
              <a:latin typeface="Arial"/>
              <a:ea typeface="Arial"/>
              <a:cs typeface="Arial"/>
              <a:sym typeface="Arial"/>
            </a:endParaRPr>
          </a:p>
        </p:txBody>
      </p:sp>
      <p:pic>
        <p:nvPicPr>
          <p:cNvPr id="105" name="Google Shape;105;p3"/>
          <p:cNvPicPr preferRelativeResize="0"/>
          <p:nvPr/>
        </p:nvPicPr>
        <p:blipFill rotWithShape="1">
          <a:blip r:embed="rId6">
            <a:alphaModFix/>
          </a:blip>
          <a:srcRect/>
          <a:stretch/>
        </p:blipFill>
        <p:spPr>
          <a:xfrm>
            <a:off x="683353" y="2660675"/>
            <a:ext cx="3229371" cy="250497"/>
          </a:xfrm>
          <a:prstGeom prst="rect">
            <a:avLst/>
          </a:prstGeom>
          <a:noFill/>
          <a:ln>
            <a:noFill/>
          </a:ln>
        </p:spPr>
      </p:pic>
      <p:pic>
        <p:nvPicPr>
          <p:cNvPr id="106" name="Google Shape;106;p3"/>
          <p:cNvPicPr preferRelativeResize="0"/>
          <p:nvPr/>
        </p:nvPicPr>
        <p:blipFill rotWithShape="1">
          <a:blip r:embed="rId7">
            <a:alphaModFix/>
          </a:blip>
          <a:srcRect/>
          <a:stretch/>
        </p:blipFill>
        <p:spPr>
          <a:xfrm>
            <a:off x="683355" y="4075472"/>
            <a:ext cx="2328938" cy="277578"/>
          </a:xfrm>
          <a:prstGeom prst="rect">
            <a:avLst/>
          </a:prstGeom>
          <a:noFill/>
          <a:ln>
            <a:noFill/>
          </a:ln>
        </p:spPr>
      </p:pic>
      <p:pic>
        <p:nvPicPr>
          <p:cNvPr id="107" name="Google Shape;107;p3"/>
          <p:cNvPicPr preferRelativeResize="0"/>
          <p:nvPr/>
        </p:nvPicPr>
        <p:blipFill rotWithShape="1">
          <a:blip r:embed="rId8">
            <a:alphaModFix/>
          </a:blip>
          <a:srcRect/>
          <a:stretch/>
        </p:blipFill>
        <p:spPr>
          <a:xfrm>
            <a:off x="683350" y="3099601"/>
            <a:ext cx="961364" cy="521304"/>
          </a:xfrm>
          <a:prstGeom prst="rect">
            <a:avLst/>
          </a:prstGeom>
          <a:noFill/>
          <a:ln>
            <a:noFill/>
          </a:ln>
        </p:spPr>
      </p:pic>
      <p:sp>
        <p:nvSpPr>
          <p:cNvPr id="108" name="Google Shape;108;p3"/>
          <p:cNvSpPr txBox="1"/>
          <p:nvPr/>
        </p:nvSpPr>
        <p:spPr>
          <a:xfrm>
            <a:off x="6125996" y="3837825"/>
            <a:ext cx="25608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Open Sans Light"/>
                <a:ea typeface="Open Sans Light"/>
                <a:cs typeface="Open Sans Light"/>
                <a:sym typeface="Open Sans Light"/>
              </a:rPr>
              <a:t>Obj is a quadratic function of w</a:t>
            </a:r>
            <a:endParaRPr sz="1200" b="0" i="0" u="none" strike="noStrike" cap="none">
              <a:solidFill>
                <a:srgbClr val="000000"/>
              </a:solidFill>
              <a:latin typeface="Open Sans Light"/>
              <a:ea typeface="Open Sans Light"/>
              <a:cs typeface="Open Sans Light"/>
              <a:sym typeface="Open Sans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grpSp>
        <p:nvGrpSpPr>
          <p:cNvPr id="113" name="Google Shape;113;p4"/>
          <p:cNvGrpSpPr/>
          <p:nvPr/>
        </p:nvGrpSpPr>
        <p:grpSpPr>
          <a:xfrm>
            <a:off x="5493578" y="709627"/>
            <a:ext cx="3482276" cy="3553702"/>
            <a:chOff x="5493578" y="709627"/>
            <a:chExt cx="3482276" cy="3553702"/>
          </a:xfrm>
        </p:grpSpPr>
        <p:pic>
          <p:nvPicPr>
            <p:cNvPr id="114" name="Google Shape;114;p4"/>
            <p:cNvPicPr preferRelativeResize="0"/>
            <p:nvPr/>
          </p:nvPicPr>
          <p:blipFill rotWithShape="1">
            <a:blip r:embed="rId3">
              <a:alphaModFix/>
            </a:blip>
            <a:srcRect/>
            <a:stretch/>
          </p:blipFill>
          <p:spPr>
            <a:xfrm>
              <a:off x="5493578" y="709627"/>
              <a:ext cx="3482276" cy="3553702"/>
            </a:xfrm>
            <a:prstGeom prst="rect">
              <a:avLst/>
            </a:prstGeom>
            <a:noFill/>
            <a:ln>
              <a:noFill/>
            </a:ln>
          </p:spPr>
        </p:pic>
        <p:pic>
          <p:nvPicPr>
            <p:cNvPr id="115" name="Google Shape;115;p4"/>
            <p:cNvPicPr preferRelativeResize="0"/>
            <p:nvPr/>
          </p:nvPicPr>
          <p:blipFill rotWithShape="1">
            <a:blip r:embed="rId4">
              <a:alphaModFix/>
            </a:blip>
            <a:srcRect/>
            <a:stretch/>
          </p:blipFill>
          <p:spPr>
            <a:xfrm>
              <a:off x="6497002" y="3614555"/>
              <a:ext cx="226871" cy="138643"/>
            </a:xfrm>
            <a:prstGeom prst="rect">
              <a:avLst/>
            </a:prstGeom>
            <a:noFill/>
            <a:ln>
              <a:noFill/>
            </a:ln>
          </p:spPr>
        </p:pic>
        <p:pic>
          <p:nvPicPr>
            <p:cNvPr id="116" name="Google Shape;116;p4"/>
            <p:cNvPicPr preferRelativeResize="0"/>
            <p:nvPr/>
          </p:nvPicPr>
          <p:blipFill rotWithShape="1">
            <a:blip r:embed="rId5">
              <a:alphaModFix/>
            </a:blip>
            <a:srcRect/>
            <a:stretch/>
          </p:blipFill>
          <p:spPr>
            <a:xfrm>
              <a:off x="8159470" y="3388871"/>
              <a:ext cx="241300" cy="139700"/>
            </a:xfrm>
            <a:prstGeom prst="rect">
              <a:avLst/>
            </a:prstGeom>
            <a:noFill/>
            <a:ln>
              <a:noFill/>
            </a:ln>
          </p:spPr>
        </p:pic>
      </p:grpSp>
      <p:sp>
        <p:nvSpPr>
          <p:cNvPr id="117" name="Google Shape;117;p4"/>
          <p:cNvSpPr txBox="1">
            <a:spLocks noGrp="1"/>
          </p:cNvSpPr>
          <p:nvPr>
            <p:ph type="title"/>
          </p:nvPr>
        </p:nvSpPr>
        <p:spPr>
          <a:xfrm>
            <a:off x="457200" y="274320"/>
            <a:ext cx="8229600" cy="4353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SzPts val="2700"/>
              <a:buNone/>
            </a:pPr>
            <a:r>
              <a:rPr lang="en"/>
              <a:t>Gradient Descent for LLS</a:t>
            </a:r>
            <a:endParaRPr/>
          </a:p>
        </p:txBody>
      </p:sp>
      <p:sp>
        <p:nvSpPr>
          <p:cNvPr id="118" name="Google Shape;118;p4"/>
          <p:cNvSpPr txBox="1">
            <a:spLocks noGrp="1"/>
          </p:cNvSpPr>
          <p:nvPr>
            <p:ph type="body" idx="1"/>
          </p:nvPr>
        </p:nvSpPr>
        <p:spPr>
          <a:xfrm>
            <a:off x="457200" y="914400"/>
            <a:ext cx="4881600" cy="1600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500"/>
              <a:buNone/>
            </a:pPr>
            <a:r>
              <a:rPr lang="en"/>
              <a:t>We can use gradient descent as follows:</a:t>
            </a:r>
            <a:endParaRPr/>
          </a:p>
          <a:p>
            <a:pPr marL="457200" lvl="0" indent="-323850" algn="l" rtl="0">
              <a:lnSpc>
                <a:spcPct val="100000"/>
              </a:lnSpc>
              <a:spcBef>
                <a:spcPts val="0"/>
              </a:spcBef>
              <a:spcAft>
                <a:spcPts val="0"/>
              </a:spcAft>
              <a:buSzPts val="1500"/>
              <a:buChar char="●"/>
            </a:pPr>
            <a:r>
              <a:rPr lang="en"/>
              <a:t>Start at an initial w</a:t>
            </a:r>
            <a:br>
              <a:rPr lang="en"/>
            </a:br>
            <a:endParaRPr/>
          </a:p>
          <a:p>
            <a:pPr marL="457200" lvl="0" indent="-323850" algn="l" rtl="0">
              <a:lnSpc>
                <a:spcPct val="100000"/>
              </a:lnSpc>
              <a:spcBef>
                <a:spcPts val="0"/>
              </a:spcBef>
              <a:spcAft>
                <a:spcPts val="0"/>
              </a:spcAft>
              <a:buSzPts val="1500"/>
              <a:buChar char="●"/>
            </a:pPr>
            <a:r>
              <a:rPr lang="en"/>
              <a:t>Compute </a:t>
            </a:r>
            <a:endParaRPr/>
          </a:p>
          <a:p>
            <a:pPr marL="0" lvl="0" indent="0" algn="l" rtl="0">
              <a:lnSpc>
                <a:spcPct val="100000"/>
              </a:lnSpc>
              <a:spcBef>
                <a:spcPts val="0"/>
              </a:spcBef>
              <a:spcAft>
                <a:spcPts val="0"/>
              </a:spcAft>
              <a:buSzPts val="1500"/>
              <a:buNone/>
            </a:pPr>
            <a:endParaRPr/>
          </a:p>
          <a:p>
            <a:pPr marL="457200" lvl="0" indent="-228600" algn="l" rtl="0">
              <a:lnSpc>
                <a:spcPct val="100000"/>
              </a:lnSpc>
              <a:spcBef>
                <a:spcPts val="0"/>
              </a:spcBef>
              <a:spcAft>
                <a:spcPts val="0"/>
              </a:spcAft>
              <a:buSzPts val="1500"/>
              <a:buNone/>
            </a:pPr>
            <a:endParaRPr/>
          </a:p>
          <a:p>
            <a:pPr marL="457200" lvl="0" indent="0" algn="l" rtl="0">
              <a:lnSpc>
                <a:spcPct val="100000"/>
              </a:lnSpc>
              <a:spcBef>
                <a:spcPts val="0"/>
              </a:spcBef>
              <a:spcAft>
                <a:spcPts val="0"/>
              </a:spcAft>
              <a:buSzPts val="1500"/>
              <a:buNone/>
            </a:pPr>
            <a:endParaRPr/>
          </a:p>
          <a:p>
            <a:pPr marL="0" lvl="0" indent="0" algn="l" rtl="0">
              <a:lnSpc>
                <a:spcPct val="100000"/>
              </a:lnSpc>
              <a:spcBef>
                <a:spcPts val="0"/>
              </a:spcBef>
              <a:spcAft>
                <a:spcPts val="0"/>
              </a:spcAft>
              <a:buSzPts val="1500"/>
              <a:buNone/>
            </a:pPr>
            <a:endParaRPr/>
          </a:p>
          <a:p>
            <a:pPr marL="0" lvl="0" indent="0" algn="l" rtl="0">
              <a:lnSpc>
                <a:spcPct val="100000"/>
              </a:lnSpc>
              <a:spcBef>
                <a:spcPts val="0"/>
              </a:spcBef>
              <a:spcAft>
                <a:spcPts val="0"/>
              </a:spcAft>
              <a:buSzPts val="1500"/>
              <a:buNone/>
            </a:pPr>
            <a:endParaRPr/>
          </a:p>
        </p:txBody>
      </p:sp>
      <p:sp>
        <p:nvSpPr>
          <p:cNvPr id="119" name="Google Shape;119;p4"/>
          <p:cNvSpPr txBox="1"/>
          <p:nvPr/>
        </p:nvSpPr>
        <p:spPr>
          <a:xfrm>
            <a:off x="6275085" y="3759559"/>
            <a:ext cx="1874848" cy="369356"/>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Open Sans Light"/>
                <a:ea typeface="Open Sans Light"/>
                <a:cs typeface="Open Sans Light"/>
                <a:sym typeface="Open Sans Light"/>
              </a:rPr>
              <a:t>Gradient Descent</a:t>
            </a:r>
            <a:endParaRPr sz="1200" b="0" i="0" u="none" strike="noStrike" cap="none">
              <a:solidFill>
                <a:srgbClr val="000000"/>
              </a:solidFill>
              <a:latin typeface="Open Sans Light"/>
              <a:ea typeface="Open Sans Light"/>
              <a:cs typeface="Open Sans Light"/>
              <a:sym typeface="Open Sans Light"/>
            </a:endParaRPr>
          </a:p>
        </p:txBody>
      </p:sp>
      <p:pic>
        <p:nvPicPr>
          <p:cNvPr id="120" name="Google Shape;120;p4"/>
          <p:cNvPicPr preferRelativeResize="0"/>
          <p:nvPr/>
        </p:nvPicPr>
        <p:blipFill rotWithShape="1">
          <a:blip r:embed="rId6">
            <a:alphaModFix/>
          </a:blip>
          <a:srcRect/>
          <a:stretch/>
        </p:blipFill>
        <p:spPr>
          <a:xfrm>
            <a:off x="1834488" y="3258763"/>
            <a:ext cx="2029524" cy="462372"/>
          </a:xfrm>
          <a:prstGeom prst="rect">
            <a:avLst/>
          </a:prstGeom>
          <a:noFill/>
          <a:ln>
            <a:noFill/>
          </a:ln>
        </p:spPr>
      </p:pic>
      <p:pic>
        <p:nvPicPr>
          <p:cNvPr id="121" name="Google Shape;121;p4"/>
          <p:cNvPicPr preferRelativeResize="0"/>
          <p:nvPr/>
        </p:nvPicPr>
        <p:blipFill rotWithShape="1">
          <a:blip r:embed="rId7">
            <a:alphaModFix/>
          </a:blip>
          <a:srcRect/>
          <a:stretch/>
        </p:blipFill>
        <p:spPr>
          <a:xfrm>
            <a:off x="1834450" y="1484400"/>
            <a:ext cx="893220" cy="435300"/>
          </a:xfrm>
          <a:prstGeom prst="rect">
            <a:avLst/>
          </a:prstGeom>
          <a:noFill/>
          <a:ln>
            <a:noFill/>
          </a:ln>
        </p:spPr>
      </p:pic>
      <p:sp>
        <p:nvSpPr>
          <p:cNvPr id="122" name="Google Shape;122;p4"/>
          <p:cNvSpPr txBox="1"/>
          <p:nvPr/>
        </p:nvSpPr>
        <p:spPr>
          <a:xfrm>
            <a:off x="457200" y="2515200"/>
            <a:ext cx="46935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 sz="1500" b="0" i="0" u="none" strike="noStrike" cap="none">
                <a:solidFill>
                  <a:srgbClr val="000000"/>
                </a:solidFill>
                <a:latin typeface="Open Sans Light"/>
                <a:ea typeface="Open Sans Light"/>
                <a:cs typeface="Open Sans Light"/>
                <a:sym typeface="Open Sans Light"/>
              </a:rPr>
              <a:t>η is the learning rate. Highly problem dependent, but if you have no better idea, choose η=0.05</a:t>
            </a:r>
            <a:endParaRPr sz="1400" b="0" i="0" u="none" strike="noStrike" cap="none">
              <a:solidFill>
                <a:srgbClr val="000000"/>
              </a:solidFill>
              <a:latin typeface="Open Sans Light"/>
              <a:ea typeface="Open Sans Light"/>
              <a:cs typeface="Open Sans Light"/>
              <a:sym typeface="Open Sans Light"/>
            </a:endParaRPr>
          </a:p>
        </p:txBody>
      </p:sp>
      <p:pic>
        <p:nvPicPr>
          <p:cNvPr id="123" name="Google Shape;123;p4"/>
          <p:cNvPicPr preferRelativeResize="0"/>
          <p:nvPr/>
        </p:nvPicPr>
        <p:blipFill rotWithShape="1">
          <a:blip r:embed="rId8">
            <a:alphaModFix/>
          </a:blip>
          <a:srcRect/>
          <a:stretch/>
        </p:blipFill>
        <p:spPr>
          <a:xfrm>
            <a:off x="913375" y="1962000"/>
            <a:ext cx="2029522" cy="435300"/>
          </a:xfrm>
          <a:prstGeom prst="rect">
            <a:avLst/>
          </a:prstGeom>
          <a:noFill/>
          <a:ln>
            <a:noFill/>
          </a:ln>
        </p:spPr>
      </p:pic>
      <p:sp>
        <p:nvSpPr>
          <p:cNvPr id="124" name="Google Shape;124;p4"/>
          <p:cNvSpPr txBox="1"/>
          <p:nvPr/>
        </p:nvSpPr>
        <p:spPr>
          <a:xfrm>
            <a:off x="457200" y="3289850"/>
            <a:ext cx="1377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Open Sans Light"/>
                <a:ea typeface="Open Sans Light"/>
                <a:cs typeface="Open Sans Light"/>
                <a:sym typeface="Open Sans Light"/>
              </a:rPr>
              <a:t>From calculus:</a:t>
            </a:r>
            <a:endParaRPr sz="1400" b="0" i="0" u="none" strike="noStrike" cap="none">
              <a:solidFill>
                <a:srgbClr val="000000"/>
              </a:solidFill>
              <a:latin typeface="Open Sans Light"/>
              <a:ea typeface="Open Sans Light"/>
              <a:cs typeface="Open Sans Light"/>
              <a:sym typeface="Open Sans Light"/>
            </a:endParaRPr>
          </a:p>
        </p:txBody>
      </p:sp>
      <p:sp>
        <p:nvSpPr>
          <p:cNvPr id="125" name="Google Shape;125;p4"/>
          <p:cNvSpPr txBox="1"/>
          <p:nvPr/>
        </p:nvSpPr>
        <p:spPr>
          <a:xfrm>
            <a:off x="457200" y="3985800"/>
            <a:ext cx="1249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Open Sans Light"/>
                <a:ea typeface="Open Sans Light"/>
                <a:cs typeface="Open Sans Light"/>
                <a:sym typeface="Open Sans Light"/>
              </a:rPr>
              <a:t>Update rule:</a:t>
            </a:r>
            <a:endParaRPr sz="1400" b="0" i="0" u="none" strike="noStrike" cap="none">
              <a:solidFill>
                <a:srgbClr val="000000"/>
              </a:solidFill>
              <a:latin typeface="Open Sans Light"/>
              <a:ea typeface="Open Sans Light"/>
              <a:cs typeface="Open Sans Light"/>
              <a:sym typeface="Open Sans Light"/>
            </a:endParaRPr>
          </a:p>
        </p:txBody>
      </p:sp>
      <p:sp>
        <p:nvSpPr>
          <p:cNvPr id="126" name="Google Shape;126;p4"/>
          <p:cNvSpPr/>
          <p:nvPr/>
        </p:nvSpPr>
        <p:spPr>
          <a:xfrm>
            <a:off x="2970975" y="3325700"/>
            <a:ext cx="919200" cy="343500"/>
          </a:xfrm>
          <a:prstGeom prst="roundRect">
            <a:avLst>
              <a:gd name="adj" fmla="val 16667"/>
            </a:avLst>
          </a:prstGeom>
          <a:solidFill>
            <a:srgbClr val="0000FF">
              <a:alpha val="2431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27" name="Google Shape;127;p4"/>
          <p:cNvCxnSpPr>
            <a:stCxn id="126" idx="3"/>
            <a:endCxn id="128" idx="1"/>
          </p:cNvCxnSpPr>
          <p:nvPr/>
        </p:nvCxnSpPr>
        <p:spPr>
          <a:xfrm>
            <a:off x="3890175" y="3497450"/>
            <a:ext cx="514800" cy="0"/>
          </a:xfrm>
          <a:prstGeom prst="straightConnector1">
            <a:avLst/>
          </a:prstGeom>
          <a:noFill/>
          <a:ln w="9525" cap="flat" cmpd="sng">
            <a:solidFill>
              <a:srgbClr val="000000"/>
            </a:solidFill>
            <a:prstDash val="solid"/>
            <a:round/>
            <a:headEnd type="triangle" w="med" len="med"/>
            <a:tailEnd type="none" w="sm" len="sm"/>
          </a:ln>
        </p:spPr>
      </p:cxnSp>
      <p:sp>
        <p:nvSpPr>
          <p:cNvPr id="128" name="Google Shape;128;p4"/>
          <p:cNvSpPr txBox="1"/>
          <p:nvPr/>
        </p:nvSpPr>
        <p:spPr>
          <a:xfrm>
            <a:off x="4404888" y="3035750"/>
            <a:ext cx="1329300" cy="9234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Open Sans Light"/>
                <a:ea typeface="Open Sans Light"/>
                <a:cs typeface="Open Sans Light"/>
                <a:sym typeface="Open Sans Light"/>
              </a:rPr>
              <a:t>Error vector </a:t>
            </a:r>
            <a:r>
              <a:rPr lang="en" sz="1200" b="0" i="1" u="none" strike="noStrike" cap="none">
                <a:solidFill>
                  <a:srgbClr val="000000"/>
                </a:solidFill>
                <a:latin typeface="Open Sans Light"/>
                <a:ea typeface="Open Sans Light"/>
                <a:cs typeface="Open Sans Light"/>
                <a:sym typeface="Open Sans Light"/>
              </a:rPr>
              <a:t>e</a:t>
            </a:r>
            <a:r>
              <a:rPr lang="en" sz="1200" b="0" i="0" u="none" strike="noStrike" cap="none">
                <a:solidFill>
                  <a:srgbClr val="000000"/>
                </a:solidFill>
                <a:latin typeface="Open Sans Light"/>
                <a:ea typeface="Open Sans Light"/>
                <a:cs typeface="Open Sans Light"/>
                <a:sym typeface="Open Sans Light"/>
              </a:rPr>
              <a:t>, between current model and training points</a:t>
            </a:r>
            <a:endParaRPr sz="1200" b="0" i="0" u="none" strike="noStrike" cap="none">
              <a:solidFill>
                <a:srgbClr val="000000"/>
              </a:solidFill>
              <a:latin typeface="Open Sans Light"/>
              <a:ea typeface="Open Sans Light"/>
              <a:cs typeface="Open Sans Light"/>
              <a:sym typeface="Open Sans Light"/>
            </a:endParaRPr>
          </a:p>
        </p:txBody>
      </p:sp>
      <p:pic>
        <p:nvPicPr>
          <p:cNvPr id="129" name="Google Shape;129;p4"/>
          <p:cNvPicPr preferRelativeResize="0"/>
          <p:nvPr/>
        </p:nvPicPr>
        <p:blipFill rotWithShape="1">
          <a:blip r:embed="rId9">
            <a:alphaModFix/>
          </a:blip>
          <a:srcRect/>
          <a:stretch/>
        </p:blipFill>
        <p:spPr>
          <a:xfrm>
            <a:off x="1706400" y="4051163"/>
            <a:ext cx="3745014" cy="2694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grpSp>
        <p:nvGrpSpPr>
          <p:cNvPr id="134" name="Google Shape;134;p5"/>
          <p:cNvGrpSpPr/>
          <p:nvPr/>
        </p:nvGrpSpPr>
        <p:grpSpPr>
          <a:xfrm>
            <a:off x="5493578" y="709627"/>
            <a:ext cx="3482276" cy="3553702"/>
            <a:chOff x="5493578" y="709627"/>
            <a:chExt cx="3482276" cy="3553702"/>
          </a:xfrm>
        </p:grpSpPr>
        <p:pic>
          <p:nvPicPr>
            <p:cNvPr id="135" name="Google Shape;135;p5"/>
            <p:cNvPicPr preferRelativeResize="0"/>
            <p:nvPr/>
          </p:nvPicPr>
          <p:blipFill rotWithShape="1">
            <a:blip r:embed="rId3">
              <a:alphaModFix/>
            </a:blip>
            <a:srcRect/>
            <a:stretch/>
          </p:blipFill>
          <p:spPr>
            <a:xfrm>
              <a:off x="5493578" y="709627"/>
              <a:ext cx="3482276" cy="3553702"/>
            </a:xfrm>
            <a:prstGeom prst="rect">
              <a:avLst/>
            </a:prstGeom>
            <a:noFill/>
            <a:ln>
              <a:noFill/>
            </a:ln>
          </p:spPr>
        </p:pic>
        <p:pic>
          <p:nvPicPr>
            <p:cNvPr id="136" name="Google Shape;136;p5"/>
            <p:cNvPicPr preferRelativeResize="0"/>
            <p:nvPr/>
          </p:nvPicPr>
          <p:blipFill rotWithShape="1">
            <a:blip r:embed="rId4">
              <a:alphaModFix/>
            </a:blip>
            <a:srcRect/>
            <a:stretch/>
          </p:blipFill>
          <p:spPr>
            <a:xfrm>
              <a:off x="6497002" y="3614555"/>
              <a:ext cx="226871" cy="138643"/>
            </a:xfrm>
            <a:prstGeom prst="rect">
              <a:avLst/>
            </a:prstGeom>
            <a:noFill/>
            <a:ln>
              <a:noFill/>
            </a:ln>
          </p:spPr>
        </p:pic>
        <p:pic>
          <p:nvPicPr>
            <p:cNvPr id="137" name="Google Shape;137;p5"/>
            <p:cNvPicPr preferRelativeResize="0"/>
            <p:nvPr/>
          </p:nvPicPr>
          <p:blipFill rotWithShape="1">
            <a:blip r:embed="rId5">
              <a:alphaModFix/>
            </a:blip>
            <a:srcRect/>
            <a:stretch/>
          </p:blipFill>
          <p:spPr>
            <a:xfrm>
              <a:off x="8159470" y="3388871"/>
              <a:ext cx="241300" cy="139700"/>
            </a:xfrm>
            <a:prstGeom prst="rect">
              <a:avLst/>
            </a:prstGeom>
            <a:noFill/>
            <a:ln>
              <a:noFill/>
            </a:ln>
          </p:spPr>
        </p:pic>
      </p:grpSp>
      <p:sp>
        <p:nvSpPr>
          <p:cNvPr id="138" name="Google Shape;138;p5"/>
          <p:cNvSpPr txBox="1">
            <a:spLocks noGrp="1"/>
          </p:cNvSpPr>
          <p:nvPr>
            <p:ph type="title"/>
          </p:nvPr>
        </p:nvSpPr>
        <p:spPr>
          <a:xfrm>
            <a:off x="457200" y="274320"/>
            <a:ext cx="8229600" cy="4353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SzPts val="2700"/>
              <a:buNone/>
            </a:pPr>
            <a:r>
              <a:rPr lang="en"/>
              <a:t>Gradient Descent for LLS</a:t>
            </a:r>
            <a:endParaRPr/>
          </a:p>
        </p:txBody>
      </p:sp>
      <p:sp>
        <p:nvSpPr>
          <p:cNvPr id="139" name="Google Shape;139;p5"/>
          <p:cNvSpPr txBox="1">
            <a:spLocks noGrp="1"/>
          </p:cNvSpPr>
          <p:nvPr>
            <p:ph type="body" idx="1"/>
          </p:nvPr>
        </p:nvSpPr>
        <p:spPr>
          <a:xfrm>
            <a:off x="316089" y="914400"/>
            <a:ext cx="5022711" cy="2709300"/>
          </a:xfrm>
          <a:prstGeom prst="rect">
            <a:avLst/>
          </a:prstGeom>
          <a:noFill/>
          <a:ln>
            <a:noFill/>
          </a:ln>
        </p:spPr>
        <p:txBody>
          <a:bodyPr spcFirstLastPara="1" wrap="square" lIns="0" tIns="0" rIns="0" bIns="0" anchor="t" anchorCtr="0">
            <a:noAutofit/>
          </a:bodyPr>
          <a:lstStyle/>
          <a:p>
            <a:pPr marL="457200" lvl="0" indent="-323850" algn="l" rtl="0">
              <a:lnSpc>
                <a:spcPct val="100000"/>
              </a:lnSpc>
              <a:spcBef>
                <a:spcPts val="0"/>
              </a:spcBef>
              <a:spcAft>
                <a:spcPts val="0"/>
              </a:spcAft>
              <a:buSzPts val="1500"/>
              <a:buChar char="●"/>
            </a:pPr>
            <a:r>
              <a:rPr lang="en" dirty="0"/>
              <a:t>If found, is w* guaranteed to be the global optimum?</a:t>
            </a:r>
            <a:endParaRPr dirty="0"/>
          </a:p>
          <a:p>
            <a:pPr marL="914400" lvl="1" indent="-323850" algn="l" rtl="0">
              <a:lnSpc>
                <a:spcPct val="100000"/>
              </a:lnSpc>
              <a:spcBef>
                <a:spcPts val="0"/>
              </a:spcBef>
              <a:spcAft>
                <a:spcPts val="0"/>
              </a:spcAft>
              <a:buSzPts val="1500"/>
              <a:buChar char="○"/>
            </a:pPr>
            <a:r>
              <a:rPr lang="en" dirty="0"/>
              <a:t>Yes, because the obj function is quadratic in w.</a:t>
            </a:r>
            <a:endParaRPr dirty="0"/>
          </a:p>
          <a:p>
            <a:pPr marL="914400" lvl="1" indent="-323850" algn="l" rtl="0">
              <a:lnSpc>
                <a:spcPct val="100000"/>
              </a:lnSpc>
              <a:spcBef>
                <a:spcPts val="0"/>
              </a:spcBef>
              <a:spcAft>
                <a:spcPts val="0"/>
              </a:spcAft>
              <a:buSzPts val="1500"/>
              <a:buChar char="○"/>
            </a:pPr>
            <a:r>
              <a:rPr lang="en" dirty="0"/>
              <a:t>It has only one global minimum and is convex everywhere (no other local minima)</a:t>
            </a:r>
          </a:p>
          <a:p>
            <a:pPr marL="914400" lvl="1" indent="-323850" algn="l" rtl="0">
              <a:lnSpc>
                <a:spcPct val="100000"/>
              </a:lnSpc>
              <a:spcBef>
                <a:spcPts val="0"/>
              </a:spcBef>
              <a:spcAft>
                <a:spcPts val="0"/>
              </a:spcAft>
              <a:buSzPts val="1500"/>
              <a:buChar char="○"/>
            </a:pPr>
            <a:endParaRPr dirty="0"/>
          </a:p>
          <a:p>
            <a:pPr marL="457200" lvl="0" indent="-323850" algn="l" rtl="0">
              <a:lnSpc>
                <a:spcPct val="100000"/>
              </a:lnSpc>
              <a:spcBef>
                <a:spcPts val="0"/>
              </a:spcBef>
              <a:spcAft>
                <a:spcPts val="0"/>
              </a:spcAft>
              <a:buSzPts val="1500"/>
              <a:buChar char="●"/>
            </a:pPr>
            <a:r>
              <a:rPr lang="en" dirty="0"/>
              <a:t>What is the impact of </a:t>
            </a:r>
            <a:r>
              <a:rPr lang="en" dirty="0" err="1"/>
              <a:t>η</a:t>
            </a:r>
            <a:r>
              <a:rPr lang="en" dirty="0"/>
              <a:t>?</a:t>
            </a:r>
            <a:endParaRPr dirty="0"/>
          </a:p>
          <a:p>
            <a:pPr marL="914400" lvl="1" indent="-323850" algn="l" rtl="0">
              <a:lnSpc>
                <a:spcPct val="100000"/>
              </a:lnSpc>
              <a:spcBef>
                <a:spcPts val="0"/>
              </a:spcBef>
              <a:spcAft>
                <a:spcPts val="0"/>
              </a:spcAft>
              <a:buSzPts val="1500"/>
              <a:buChar char="○"/>
            </a:pPr>
            <a:r>
              <a:rPr lang="en" dirty="0"/>
              <a:t>If small, may take too long to converge</a:t>
            </a:r>
            <a:endParaRPr dirty="0"/>
          </a:p>
          <a:p>
            <a:pPr marL="914400" lvl="1" indent="-323850" algn="l" rtl="0">
              <a:lnSpc>
                <a:spcPct val="100000"/>
              </a:lnSpc>
              <a:spcBef>
                <a:spcPts val="0"/>
              </a:spcBef>
              <a:spcAft>
                <a:spcPts val="0"/>
              </a:spcAft>
              <a:buSzPts val="1500"/>
              <a:buChar char="○"/>
            </a:pPr>
            <a:r>
              <a:rPr lang="en" dirty="0"/>
              <a:t>If large, may oscillate around the global minimum, without truly converging.</a:t>
            </a:r>
            <a:endParaRPr dirty="0"/>
          </a:p>
          <a:p>
            <a:pPr marL="914400" lvl="1" indent="-323850" algn="l" rtl="0">
              <a:lnSpc>
                <a:spcPct val="100000"/>
              </a:lnSpc>
              <a:spcBef>
                <a:spcPts val="0"/>
              </a:spcBef>
              <a:spcAft>
                <a:spcPts val="0"/>
              </a:spcAft>
              <a:buSzPts val="1500"/>
              <a:buChar char="○"/>
            </a:pPr>
            <a:r>
              <a:rPr lang="en" dirty="0"/>
              <a:t>Tip: You can start with large </a:t>
            </a:r>
            <a:r>
              <a:rPr lang="en" dirty="0" err="1"/>
              <a:t>η</a:t>
            </a:r>
            <a:r>
              <a:rPr lang="en" dirty="0"/>
              <a:t>, then iteratively make it smaller</a:t>
            </a:r>
            <a:endParaRPr dirty="0"/>
          </a:p>
          <a:p>
            <a:pPr marL="0" lvl="0" indent="0" algn="l" rtl="0">
              <a:lnSpc>
                <a:spcPct val="100000"/>
              </a:lnSpc>
              <a:spcBef>
                <a:spcPts val="0"/>
              </a:spcBef>
              <a:spcAft>
                <a:spcPts val="0"/>
              </a:spcAft>
              <a:buSzPts val="1500"/>
              <a:buNone/>
            </a:pPr>
            <a:endParaRPr dirty="0"/>
          </a:p>
          <a:p>
            <a:pPr marL="285750" lvl="0" indent="-190500" algn="l" rtl="0">
              <a:lnSpc>
                <a:spcPct val="100000"/>
              </a:lnSpc>
              <a:spcBef>
                <a:spcPts val="0"/>
              </a:spcBef>
              <a:spcAft>
                <a:spcPts val="0"/>
              </a:spcAft>
              <a:buSzPts val="1500"/>
              <a:buFont typeface="Open Sans Light"/>
              <a:buNone/>
            </a:pPr>
            <a:endParaRPr dirty="0"/>
          </a:p>
        </p:txBody>
      </p:sp>
      <p:sp>
        <p:nvSpPr>
          <p:cNvPr id="140" name="Google Shape;140;p5"/>
          <p:cNvSpPr txBox="1"/>
          <p:nvPr/>
        </p:nvSpPr>
        <p:spPr>
          <a:xfrm>
            <a:off x="6275085" y="3759559"/>
            <a:ext cx="1874848" cy="369356"/>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Open Sans Light"/>
                <a:ea typeface="Open Sans Light"/>
                <a:cs typeface="Open Sans Light"/>
                <a:sym typeface="Open Sans Light"/>
              </a:rPr>
              <a:t>Gradient Descent</a:t>
            </a:r>
            <a:endParaRPr sz="1200" b="0" i="0" u="none" strike="noStrike" cap="none">
              <a:solidFill>
                <a:srgbClr val="000000"/>
              </a:solidFill>
              <a:latin typeface="Open Sans Light"/>
              <a:ea typeface="Open Sans Light"/>
              <a:cs typeface="Open Sans Light"/>
              <a:sym typeface="Open Sans 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9">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9">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7"/>
          <p:cNvSpPr txBox="1">
            <a:spLocks noGrp="1"/>
          </p:cNvSpPr>
          <p:nvPr>
            <p:ph type="title"/>
          </p:nvPr>
        </p:nvSpPr>
        <p:spPr>
          <a:xfrm>
            <a:off x="457200" y="274320"/>
            <a:ext cx="8229600" cy="4353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SzPts val="2700"/>
              <a:buNone/>
            </a:pPr>
            <a:r>
              <a:rPr lang="en"/>
              <a:t>Stochastic Gradient Descent</a:t>
            </a:r>
            <a:endParaRPr/>
          </a:p>
        </p:txBody>
      </p:sp>
      <p:sp>
        <p:nvSpPr>
          <p:cNvPr id="151" name="Google Shape;151;p7"/>
          <p:cNvSpPr txBox="1">
            <a:spLocks noGrp="1"/>
          </p:cNvSpPr>
          <p:nvPr>
            <p:ph type="body" idx="1"/>
          </p:nvPr>
        </p:nvSpPr>
        <p:spPr>
          <a:xfrm>
            <a:off x="457200" y="914400"/>
            <a:ext cx="5317500" cy="37185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500"/>
              <a:buNone/>
            </a:pPr>
            <a:r>
              <a:rPr lang="en" sz="1400" dirty="0"/>
              <a:t>Gradient descent uses the entire training data X and the corresponding y.</a:t>
            </a:r>
            <a:endParaRPr sz="1400" dirty="0"/>
          </a:p>
          <a:p>
            <a:pPr marL="0" lvl="0" indent="0" algn="l" rtl="0">
              <a:lnSpc>
                <a:spcPct val="100000"/>
              </a:lnSpc>
              <a:spcBef>
                <a:spcPts val="0"/>
              </a:spcBef>
              <a:spcAft>
                <a:spcPts val="0"/>
              </a:spcAft>
              <a:buSzPts val="1500"/>
              <a:buNone/>
            </a:pPr>
            <a:endParaRPr sz="1400" dirty="0"/>
          </a:p>
          <a:p>
            <a:pPr marL="0" lvl="0" indent="0" algn="l" rtl="0">
              <a:lnSpc>
                <a:spcPct val="100000"/>
              </a:lnSpc>
              <a:spcBef>
                <a:spcPts val="0"/>
              </a:spcBef>
              <a:spcAft>
                <a:spcPts val="0"/>
              </a:spcAft>
              <a:buSzPts val="1500"/>
              <a:buNone/>
            </a:pPr>
            <a:r>
              <a:rPr lang="en" sz="1400" dirty="0"/>
              <a:t>During GD iterations, it may be expensive to compute the gradient using the entire data set: 2 X’ (</a:t>
            </a:r>
            <a:r>
              <a:rPr lang="en" sz="1400" dirty="0" err="1"/>
              <a:t>Xw</a:t>
            </a:r>
            <a:r>
              <a:rPr lang="en" sz="1400" dirty="0"/>
              <a:t>-y)</a:t>
            </a:r>
            <a:endParaRPr sz="1400" dirty="0"/>
          </a:p>
          <a:p>
            <a:pPr marL="0" lvl="0" indent="0" algn="l" rtl="0">
              <a:lnSpc>
                <a:spcPct val="100000"/>
              </a:lnSpc>
              <a:spcBef>
                <a:spcPts val="0"/>
              </a:spcBef>
              <a:spcAft>
                <a:spcPts val="0"/>
              </a:spcAft>
              <a:buSzPts val="1500"/>
              <a:buNone/>
            </a:pPr>
            <a:r>
              <a:rPr lang="en" sz="1400" dirty="0"/>
              <a:t>	X: </a:t>
            </a:r>
            <a:r>
              <a:rPr lang="en" sz="1400" dirty="0" err="1"/>
              <a:t>nxd</a:t>
            </a:r>
            <a:r>
              <a:rPr lang="en" sz="1400" dirty="0"/>
              <a:t>, w: dx1, y: nx1</a:t>
            </a:r>
            <a:endParaRPr sz="1400" dirty="0"/>
          </a:p>
          <a:p>
            <a:pPr marL="0" lvl="0" indent="0" algn="l" rtl="0">
              <a:lnSpc>
                <a:spcPct val="100000"/>
              </a:lnSpc>
              <a:spcBef>
                <a:spcPts val="0"/>
              </a:spcBef>
              <a:spcAft>
                <a:spcPts val="0"/>
              </a:spcAft>
              <a:buSzPts val="1500"/>
              <a:buNone/>
            </a:pPr>
            <a:r>
              <a:rPr lang="en" sz="1400" dirty="0"/>
              <a:t>	n is the number of data points</a:t>
            </a:r>
            <a:endParaRPr sz="1400" dirty="0"/>
          </a:p>
          <a:p>
            <a:pPr marL="0" lvl="0" indent="0" algn="l" rtl="0">
              <a:lnSpc>
                <a:spcPct val="100000"/>
              </a:lnSpc>
              <a:spcBef>
                <a:spcPts val="0"/>
              </a:spcBef>
              <a:spcAft>
                <a:spcPts val="0"/>
              </a:spcAft>
              <a:buSzPts val="1500"/>
              <a:buNone/>
            </a:pPr>
            <a:r>
              <a:rPr lang="en" sz="1400" dirty="0"/>
              <a:t>	d is the number of model parameters</a:t>
            </a:r>
            <a:endParaRPr sz="1400" dirty="0"/>
          </a:p>
          <a:p>
            <a:pPr marL="0" lvl="0" indent="0" algn="l" rtl="0">
              <a:lnSpc>
                <a:spcPct val="100000"/>
              </a:lnSpc>
              <a:spcBef>
                <a:spcPts val="0"/>
              </a:spcBef>
              <a:spcAft>
                <a:spcPts val="0"/>
              </a:spcAft>
              <a:buSzPts val="1500"/>
              <a:buNone/>
            </a:pPr>
            <a:r>
              <a:rPr lang="en" sz="1400" dirty="0"/>
              <a:t>	</a:t>
            </a:r>
            <a:endParaRPr sz="1400" dirty="0"/>
          </a:p>
          <a:p>
            <a:pPr marL="285750" lvl="0" indent="-190500" algn="l" rtl="0">
              <a:lnSpc>
                <a:spcPct val="100000"/>
              </a:lnSpc>
              <a:spcBef>
                <a:spcPts val="0"/>
              </a:spcBef>
              <a:spcAft>
                <a:spcPts val="0"/>
              </a:spcAft>
              <a:buSzPts val="1500"/>
              <a:buFont typeface="Open Sans Light"/>
              <a:buNone/>
            </a:pPr>
            <a:endParaRPr sz="1400" dirty="0"/>
          </a:p>
        </p:txBody>
      </p:sp>
      <p:pic>
        <p:nvPicPr>
          <p:cNvPr id="152" name="Google Shape;152;p7"/>
          <p:cNvPicPr preferRelativeResize="0"/>
          <p:nvPr/>
        </p:nvPicPr>
        <p:blipFill rotWithShape="1">
          <a:blip r:embed="rId3">
            <a:alphaModFix/>
          </a:blip>
          <a:srcRect/>
          <a:stretch/>
        </p:blipFill>
        <p:spPr>
          <a:xfrm>
            <a:off x="6168554" y="719006"/>
            <a:ext cx="2304631" cy="195715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7"/>
          <p:cNvSpPr txBox="1">
            <a:spLocks noGrp="1"/>
          </p:cNvSpPr>
          <p:nvPr>
            <p:ph type="title"/>
          </p:nvPr>
        </p:nvSpPr>
        <p:spPr>
          <a:xfrm>
            <a:off x="457200" y="274320"/>
            <a:ext cx="8229600" cy="4353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SzPts val="2700"/>
              <a:buNone/>
            </a:pPr>
            <a:r>
              <a:rPr lang="en"/>
              <a:t>Stochastic Gradient Descent</a:t>
            </a:r>
            <a:endParaRPr/>
          </a:p>
        </p:txBody>
      </p:sp>
      <p:sp>
        <p:nvSpPr>
          <p:cNvPr id="151" name="Google Shape;151;p7"/>
          <p:cNvSpPr txBox="1">
            <a:spLocks noGrp="1"/>
          </p:cNvSpPr>
          <p:nvPr>
            <p:ph type="body" idx="1"/>
          </p:nvPr>
        </p:nvSpPr>
        <p:spPr>
          <a:xfrm>
            <a:off x="457200" y="914400"/>
            <a:ext cx="5317500" cy="37185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500"/>
              <a:buNone/>
            </a:pPr>
            <a:r>
              <a:rPr lang="en" sz="1400" dirty="0"/>
              <a:t>Gradient descent uses the entire training data X and the corresponding y.</a:t>
            </a:r>
            <a:endParaRPr sz="1400" dirty="0"/>
          </a:p>
          <a:p>
            <a:pPr marL="0" lvl="0" indent="0" algn="l" rtl="0">
              <a:lnSpc>
                <a:spcPct val="100000"/>
              </a:lnSpc>
              <a:spcBef>
                <a:spcPts val="0"/>
              </a:spcBef>
              <a:spcAft>
                <a:spcPts val="0"/>
              </a:spcAft>
              <a:buSzPts val="1500"/>
              <a:buNone/>
            </a:pPr>
            <a:endParaRPr sz="1400" dirty="0"/>
          </a:p>
          <a:p>
            <a:pPr marL="0" lvl="0" indent="0" algn="l" rtl="0">
              <a:lnSpc>
                <a:spcPct val="100000"/>
              </a:lnSpc>
              <a:spcBef>
                <a:spcPts val="0"/>
              </a:spcBef>
              <a:spcAft>
                <a:spcPts val="0"/>
              </a:spcAft>
              <a:buSzPts val="1500"/>
              <a:buNone/>
            </a:pPr>
            <a:r>
              <a:rPr lang="en" sz="1400" dirty="0"/>
              <a:t>During GD iterations, it may be expensive to compute the gradient using the entire data set: 2 X’ (</a:t>
            </a:r>
            <a:r>
              <a:rPr lang="en" sz="1400" dirty="0" err="1"/>
              <a:t>Xw</a:t>
            </a:r>
            <a:r>
              <a:rPr lang="en" sz="1400" dirty="0"/>
              <a:t>-y)</a:t>
            </a:r>
            <a:endParaRPr sz="1400" dirty="0"/>
          </a:p>
          <a:p>
            <a:pPr marL="0" lvl="0" indent="0" algn="l" rtl="0">
              <a:lnSpc>
                <a:spcPct val="100000"/>
              </a:lnSpc>
              <a:spcBef>
                <a:spcPts val="0"/>
              </a:spcBef>
              <a:spcAft>
                <a:spcPts val="0"/>
              </a:spcAft>
              <a:buSzPts val="1500"/>
              <a:buNone/>
            </a:pPr>
            <a:r>
              <a:rPr lang="en" sz="1400" dirty="0"/>
              <a:t>	X: </a:t>
            </a:r>
            <a:r>
              <a:rPr lang="en" sz="1400" dirty="0" err="1"/>
              <a:t>nxd</a:t>
            </a:r>
            <a:r>
              <a:rPr lang="en" sz="1400" dirty="0"/>
              <a:t>, w: dx1, y: nx1</a:t>
            </a:r>
            <a:endParaRPr sz="1400" dirty="0"/>
          </a:p>
          <a:p>
            <a:pPr marL="0" lvl="0" indent="0" algn="l" rtl="0">
              <a:lnSpc>
                <a:spcPct val="100000"/>
              </a:lnSpc>
              <a:spcBef>
                <a:spcPts val="0"/>
              </a:spcBef>
              <a:spcAft>
                <a:spcPts val="0"/>
              </a:spcAft>
              <a:buSzPts val="1500"/>
              <a:buNone/>
            </a:pPr>
            <a:r>
              <a:rPr lang="en" sz="1400" dirty="0"/>
              <a:t>	n is the number of data points</a:t>
            </a:r>
            <a:endParaRPr sz="1400" dirty="0"/>
          </a:p>
          <a:p>
            <a:pPr marL="0" lvl="0" indent="0" algn="l" rtl="0">
              <a:lnSpc>
                <a:spcPct val="100000"/>
              </a:lnSpc>
              <a:spcBef>
                <a:spcPts val="0"/>
              </a:spcBef>
              <a:spcAft>
                <a:spcPts val="0"/>
              </a:spcAft>
              <a:buSzPts val="1500"/>
              <a:buNone/>
            </a:pPr>
            <a:r>
              <a:rPr lang="en" sz="1400" dirty="0"/>
              <a:t>	d is the number of model parameters</a:t>
            </a:r>
            <a:endParaRPr sz="1400" dirty="0"/>
          </a:p>
          <a:p>
            <a:pPr marL="0" lvl="0" indent="0" algn="l" rtl="0">
              <a:lnSpc>
                <a:spcPct val="100000"/>
              </a:lnSpc>
              <a:spcBef>
                <a:spcPts val="0"/>
              </a:spcBef>
              <a:spcAft>
                <a:spcPts val="0"/>
              </a:spcAft>
              <a:buSzPts val="1500"/>
              <a:buNone/>
            </a:pPr>
            <a:r>
              <a:rPr lang="en" sz="1400" dirty="0"/>
              <a:t>	</a:t>
            </a:r>
            <a:endParaRPr sz="1400" dirty="0"/>
          </a:p>
          <a:p>
            <a:pPr marL="0" lvl="0" indent="0" algn="l" rtl="0">
              <a:lnSpc>
                <a:spcPct val="100000"/>
              </a:lnSpc>
              <a:spcBef>
                <a:spcPts val="0"/>
              </a:spcBef>
              <a:spcAft>
                <a:spcPts val="0"/>
              </a:spcAft>
              <a:buSzPts val="1500"/>
              <a:buNone/>
            </a:pPr>
            <a:r>
              <a:rPr lang="en" sz="1400" dirty="0"/>
              <a:t>Idea: Can we compute the gradient using a </a:t>
            </a:r>
            <a:r>
              <a:rPr lang="en" sz="1400" i="1" dirty="0"/>
              <a:t>single</a:t>
            </a:r>
            <a:r>
              <a:rPr lang="en" sz="1400" dirty="0"/>
              <a:t> data point?</a:t>
            </a:r>
            <a:endParaRPr sz="1400" dirty="0"/>
          </a:p>
          <a:p>
            <a:pPr marL="0" lvl="0" indent="0" algn="l" rtl="0">
              <a:lnSpc>
                <a:spcPct val="100000"/>
              </a:lnSpc>
              <a:spcBef>
                <a:spcPts val="0"/>
              </a:spcBef>
              <a:spcAft>
                <a:spcPts val="0"/>
              </a:spcAft>
              <a:buSzPts val="1500"/>
              <a:buNone/>
            </a:pPr>
            <a:r>
              <a:rPr lang="en" sz="1400" dirty="0"/>
              <a:t> </a:t>
            </a:r>
            <a:endParaRPr sz="1400" dirty="0"/>
          </a:p>
          <a:p>
            <a:pPr marL="0" lvl="0" indent="0" algn="l" rtl="0">
              <a:lnSpc>
                <a:spcPct val="100000"/>
              </a:lnSpc>
              <a:spcBef>
                <a:spcPts val="0"/>
              </a:spcBef>
              <a:spcAft>
                <a:spcPts val="0"/>
              </a:spcAft>
              <a:buSzPts val="1500"/>
              <a:buNone/>
            </a:pPr>
            <a:r>
              <a:rPr lang="en" sz="1400" dirty="0"/>
              <a:t>Yes. This is called stochastic gradient descent. </a:t>
            </a:r>
            <a:endParaRPr sz="1400" dirty="0"/>
          </a:p>
          <a:p>
            <a:pPr marL="0" lvl="0" indent="0" algn="l" rtl="0">
              <a:lnSpc>
                <a:spcPct val="100000"/>
              </a:lnSpc>
              <a:spcBef>
                <a:spcPts val="0"/>
              </a:spcBef>
              <a:spcAft>
                <a:spcPts val="0"/>
              </a:spcAft>
              <a:buSzPts val="1500"/>
              <a:buNone/>
            </a:pPr>
            <a:r>
              <a:rPr lang="en" sz="1400" dirty="0"/>
              <a:t>At a given w, this does not represent the true gradient. Instead it is a very rough approximation. However, in each iteration, if you randomly change the data point that informs GD, you will obtain a noisy the following.</a:t>
            </a:r>
            <a:endParaRPr sz="1400" dirty="0"/>
          </a:p>
          <a:p>
            <a:pPr marL="285750" lvl="0" indent="-190500" algn="l" rtl="0">
              <a:lnSpc>
                <a:spcPct val="100000"/>
              </a:lnSpc>
              <a:spcBef>
                <a:spcPts val="0"/>
              </a:spcBef>
              <a:spcAft>
                <a:spcPts val="0"/>
              </a:spcAft>
              <a:buSzPts val="1500"/>
              <a:buFont typeface="Open Sans Light"/>
              <a:buNone/>
            </a:pPr>
            <a:endParaRPr sz="1400" dirty="0"/>
          </a:p>
        </p:txBody>
      </p:sp>
      <p:pic>
        <p:nvPicPr>
          <p:cNvPr id="152" name="Google Shape;152;p7"/>
          <p:cNvPicPr preferRelativeResize="0"/>
          <p:nvPr/>
        </p:nvPicPr>
        <p:blipFill rotWithShape="1">
          <a:blip r:embed="rId3">
            <a:alphaModFix/>
          </a:blip>
          <a:srcRect/>
          <a:stretch/>
        </p:blipFill>
        <p:spPr>
          <a:xfrm>
            <a:off x="6168554" y="719006"/>
            <a:ext cx="2304631" cy="1957151"/>
          </a:xfrm>
          <a:prstGeom prst="rect">
            <a:avLst/>
          </a:prstGeom>
          <a:noFill/>
          <a:ln>
            <a:noFill/>
          </a:ln>
        </p:spPr>
      </p:pic>
      <p:pic>
        <p:nvPicPr>
          <p:cNvPr id="153" name="Google Shape;153;p7"/>
          <p:cNvPicPr preferRelativeResize="0"/>
          <p:nvPr/>
        </p:nvPicPr>
        <p:blipFill rotWithShape="1">
          <a:blip r:embed="rId4">
            <a:alphaModFix/>
          </a:blip>
          <a:srcRect/>
          <a:stretch/>
        </p:blipFill>
        <p:spPr>
          <a:xfrm>
            <a:off x="6168554" y="2619858"/>
            <a:ext cx="2304631" cy="1957182"/>
          </a:xfrm>
          <a:prstGeom prst="rect">
            <a:avLst/>
          </a:prstGeom>
          <a:noFill/>
          <a:ln>
            <a:noFill/>
          </a:ln>
        </p:spPr>
      </p:pic>
    </p:spTree>
    <p:extLst>
      <p:ext uri="{BB962C8B-B14F-4D97-AF65-F5344CB8AC3E}">
        <p14:creationId xmlns:p14="http://schemas.microsoft.com/office/powerpoint/2010/main" val="3404395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8"/>
          <p:cNvSpPr txBox="1">
            <a:spLocks noGrp="1"/>
          </p:cNvSpPr>
          <p:nvPr>
            <p:ph type="title"/>
          </p:nvPr>
        </p:nvSpPr>
        <p:spPr>
          <a:xfrm>
            <a:off x="457200" y="274320"/>
            <a:ext cx="8229600" cy="4353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SzPts val="2700"/>
              <a:buNone/>
            </a:pPr>
            <a:r>
              <a:rPr lang="en"/>
              <a:t>Regular (full batch) Gradient Descent</a:t>
            </a:r>
            <a:endParaRPr/>
          </a:p>
        </p:txBody>
      </p:sp>
      <p:sp>
        <p:nvSpPr>
          <p:cNvPr id="159" name="Google Shape;159;p8"/>
          <p:cNvSpPr txBox="1">
            <a:spLocks noGrp="1"/>
          </p:cNvSpPr>
          <p:nvPr>
            <p:ph type="body" idx="1"/>
          </p:nvPr>
        </p:nvSpPr>
        <p:spPr>
          <a:xfrm>
            <a:off x="457200" y="914400"/>
            <a:ext cx="2513700" cy="3204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500"/>
              <a:buNone/>
            </a:pPr>
            <a:r>
              <a:rPr lang="en"/>
              <a:t>In </a:t>
            </a:r>
            <a:r>
              <a:rPr lang="en" b="1">
                <a:latin typeface="Open Sans"/>
                <a:ea typeface="Open Sans"/>
                <a:cs typeface="Open Sans"/>
                <a:sym typeface="Open Sans"/>
              </a:rPr>
              <a:t>regular</a:t>
            </a:r>
            <a:r>
              <a:rPr lang="en"/>
              <a:t> Gradient descent:</a:t>
            </a:r>
            <a:endParaRPr/>
          </a:p>
          <a:p>
            <a:pPr marL="0" lvl="0" indent="0" algn="l" rtl="0">
              <a:lnSpc>
                <a:spcPct val="100000"/>
              </a:lnSpc>
              <a:spcBef>
                <a:spcPts val="0"/>
              </a:spcBef>
              <a:spcAft>
                <a:spcPts val="0"/>
              </a:spcAft>
              <a:buSzPts val="1500"/>
              <a:buNone/>
            </a:pPr>
            <a:endParaRPr/>
          </a:p>
          <a:p>
            <a:pPr marL="0" lvl="0" indent="0" algn="l" rtl="0">
              <a:lnSpc>
                <a:spcPct val="100000"/>
              </a:lnSpc>
              <a:spcBef>
                <a:spcPts val="0"/>
              </a:spcBef>
              <a:spcAft>
                <a:spcPts val="0"/>
              </a:spcAft>
              <a:buSzPts val="1500"/>
              <a:buNone/>
            </a:pPr>
            <a:endParaRPr/>
          </a:p>
          <a:p>
            <a:pPr marL="0" lvl="0" indent="0" algn="l" rtl="0">
              <a:lnSpc>
                <a:spcPct val="100000"/>
              </a:lnSpc>
              <a:spcBef>
                <a:spcPts val="0"/>
              </a:spcBef>
              <a:spcAft>
                <a:spcPts val="0"/>
              </a:spcAft>
              <a:buSzPts val="1500"/>
              <a:buNone/>
            </a:pPr>
            <a:r>
              <a:rPr lang="en"/>
              <a:t>	</a:t>
            </a:r>
            <a:endParaRPr/>
          </a:p>
          <a:p>
            <a:pPr marL="285750" lvl="0" indent="-190500" algn="l" rtl="0">
              <a:lnSpc>
                <a:spcPct val="100000"/>
              </a:lnSpc>
              <a:spcBef>
                <a:spcPts val="0"/>
              </a:spcBef>
              <a:spcAft>
                <a:spcPts val="0"/>
              </a:spcAft>
              <a:buSzPts val="1500"/>
              <a:buFont typeface="Open Sans Light"/>
              <a:buNone/>
            </a:pPr>
            <a:endParaRPr/>
          </a:p>
        </p:txBody>
      </p:sp>
      <p:pic>
        <p:nvPicPr>
          <p:cNvPr id="160" name="Google Shape;160;p8"/>
          <p:cNvPicPr preferRelativeResize="0"/>
          <p:nvPr/>
        </p:nvPicPr>
        <p:blipFill rotWithShape="1">
          <a:blip r:embed="rId3">
            <a:alphaModFix/>
          </a:blip>
          <a:srcRect/>
          <a:stretch/>
        </p:blipFill>
        <p:spPr>
          <a:xfrm>
            <a:off x="457199" y="2047486"/>
            <a:ext cx="3364475" cy="260325"/>
          </a:xfrm>
          <a:prstGeom prst="rect">
            <a:avLst/>
          </a:prstGeom>
          <a:noFill/>
          <a:ln>
            <a:noFill/>
          </a:ln>
        </p:spPr>
      </p:pic>
      <p:pic>
        <p:nvPicPr>
          <p:cNvPr id="161" name="Google Shape;161;p8"/>
          <p:cNvPicPr preferRelativeResize="0"/>
          <p:nvPr/>
        </p:nvPicPr>
        <p:blipFill rotWithShape="1">
          <a:blip r:embed="rId4">
            <a:alphaModFix/>
          </a:blip>
          <a:srcRect/>
          <a:stretch/>
        </p:blipFill>
        <p:spPr>
          <a:xfrm>
            <a:off x="4457150" y="1252066"/>
            <a:ext cx="1533868" cy="2416072"/>
          </a:xfrm>
          <a:prstGeom prst="rect">
            <a:avLst/>
          </a:prstGeom>
          <a:noFill/>
          <a:ln>
            <a:noFill/>
          </a:ln>
        </p:spPr>
      </p:pic>
      <p:sp>
        <p:nvSpPr>
          <p:cNvPr id="162" name="Google Shape;162;p8"/>
          <p:cNvSpPr/>
          <p:nvPr/>
        </p:nvSpPr>
        <p:spPr>
          <a:xfrm>
            <a:off x="4468771" y="1200987"/>
            <a:ext cx="1009500" cy="2529600"/>
          </a:xfrm>
          <a:prstGeom prst="roundRect">
            <a:avLst>
              <a:gd name="adj" fmla="val 16667"/>
            </a:avLst>
          </a:prstGeom>
          <a:solidFill>
            <a:srgbClr val="0000FF">
              <a:alpha val="2431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8"/>
          <p:cNvSpPr/>
          <p:nvPr/>
        </p:nvSpPr>
        <p:spPr>
          <a:xfrm>
            <a:off x="5478275" y="1189600"/>
            <a:ext cx="506400" cy="2529600"/>
          </a:xfrm>
          <a:prstGeom prst="roundRect">
            <a:avLst>
              <a:gd name="adj" fmla="val 16667"/>
            </a:avLst>
          </a:prstGeom>
          <a:solidFill>
            <a:srgbClr val="4DFF00">
              <a:alpha val="2431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4" name="Google Shape;164;p8"/>
          <p:cNvPicPr preferRelativeResize="0"/>
          <p:nvPr/>
        </p:nvPicPr>
        <p:blipFill rotWithShape="1">
          <a:blip r:embed="rId5">
            <a:alphaModFix/>
          </a:blip>
          <a:srcRect/>
          <a:stretch/>
        </p:blipFill>
        <p:spPr>
          <a:xfrm>
            <a:off x="5425125" y="3788937"/>
            <a:ext cx="606247" cy="155448"/>
          </a:xfrm>
          <a:prstGeom prst="rect">
            <a:avLst/>
          </a:prstGeom>
          <a:noFill/>
          <a:ln>
            <a:noFill/>
          </a:ln>
        </p:spPr>
      </p:pic>
      <p:pic>
        <p:nvPicPr>
          <p:cNvPr id="165" name="Google Shape;165;p8"/>
          <p:cNvPicPr preferRelativeResize="0"/>
          <p:nvPr/>
        </p:nvPicPr>
        <p:blipFill rotWithShape="1">
          <a:blip r:embed="rId6">
            <a:alphaModFix/>
          </a:blip>
          <a:srcRect/>
          <a:stretch/>
        </p:blipFill>
        <p:spPr>
          <a:xfrm>
            <a:off x="4457150" y="3805688"/>
            <a:ext cx="731520" cy="121920"/>
          </a:xfrm>
          <a:prstGeom prst="rect">
            <a:avLst/>
          </a:prstGeom>
          <a:noFill/>
          <a:ln>
            <a:noFill/>
          </a:ln>
        </p:spPr>
      </p:pic>
      <p:pic>
        <p:nvPicPr>
          <p:cNvPr id="166" name="Google Shape;166;p8"/>
          <p:cNvPicPr preferRelativeResize="0"/>
          <p:nvPr/>
        </p:nvPicPr>
        <p:blipFill rotWithShape="1">
          <a:blip r:embed="rId7">
            <a:alphaModFix/>
          </a:blip>
          <a:srcRect/>
          <a:stretch/>
        </p:blipFill>
        <p:spPr>
          <a:xfrm>
            <a:off x="487438" y="2612295"/>
            <a:ext cx="464223" cy="156750"/>
          </a:xfrm>
          <a:prstGeom prst="rect">
            <a:avLst/>
          </a:prstGeom>
          <a:noFill/>
          <a:ln>
            <a:noFill/>
          </a:ln>
        </p:spPr>
      </p:pic>
      <p:pic>
        <p:nvPicPr>
          <p:cNvPr id="167" name="Google Shape;167;p8"/>
          <p:cNvPicPr preferRelativeResize="0"/>
          <p:nvPr/>
        </p:nvPicPr>
        <p:blipFill rotWithShape="1">
          <a:blip r:embed="rId8">
            <a:alphaModFix/>
          </a:blip>
          <a:srcRect/>
          <a:stretch/>
        </p:blipFill>
        <p:spPr>
          <a:xfrm>
            <a:off x="2758100" y="1468313"/>
            <a:ext cx="506425" cy="156750"/>
          </a:xfrm>
          <a:prstGeom prst="rect">
            <a:avLst/>
          </a:prstGeom>
          <a:noFill/>
          <a:ln>
            <a:noFill/>
          </a:ln>
        </p:spPr>
      </p:pic>
      <p:pic>
        <p:nvPicPr>
          <p:cNvPr id="168" name="Google Shape;168;p8"/>
          <p:cNvPicPr preferRelativeResize="0"/>
          <p:nvPr/>
        </p:nvPicPr>
        <p:blipFill rotWithShape="1">
          <a:blip r:embed="rId9">
            <a:alphaModFix/>
          </a:blip>
          <a:srcRect/>
          <a:stretch/>
        </p:blipFill>
        <p:spPr>
          <a:xfrm>
            <a:off x="3513266" y="1468313"/>
            <a:ext cx="482309" cy="156750"/>
          </a:xfrm>
          <a:prstGeom prst="rect">
            <a:avLst/>
          </a:prstGeom>
          <a:noFill/>
          <a:ln>
            <a:noFill/>
          </a:ln>
        </p:spPr>
      </p:pic>
      <p:pic>
        <p:nvPicPr>
          <p:cNvPr id="169" name="Google Shape;169;p8"/>
          <p:cNvPicPr preferRelativeResize="0"/>
          <p:nvPr/>
        </p:nvPicPr>
        <p:blipFill rotWithShape="1">
          <a:blip r:embed="rId7">
            <a:alphaModFix/>
          </a:blip>
          <a:srcRect/>
          <a:stretch/>
        </p:blipFill>
        <p:spPr>
          <a:xfrm>
            <a:off x="1308063" y="2612295"/>
            <a:ext cx="464223" cy="156750"/>
          </a:xfrm>
          <a:prstGeom prst="rect">
            <a:avLst/>
          </a:prstGeom>
          <a:noFill/>
          <a:ln>
            <a:noFill/>
          </a:ln>
        </p:spPr>
      </p:pic>
      <p:pic>
        <p:nvPicPr>
          <p:cNvPr id="170" name="Google Shape;170;p8"/>
          <p:cNvPicPr preferRelativeResize="0"/>
          <p:nvPr/>
        </p:nvPicPr>
        <p:blipFill rotWithShape="1">
          <a:blip r:embed="rId7">
            <a:alphaModFix/>
          </a:blip>
          <a:srcRect/>
          <a:stretch/>
        </p:blipFill>
        <p:spPr>
          <a:xfrm>
            <a:off x="2941688" y="2612295"/>
            <a:ext cx="464223" cy="156750"/>
          </a:xfrm>
          <a:prstGeom prst="rect">
            <a:avLst/>
          </a:prstGeom>
          <a:noFill/>
          <a:ln>
            <a:noFill/>
          </a:ln>
        </p:spPr>
      </p:pic>
      <p:pic>
        <p:nvPicPr>
          <p:cNvPr id="171" name="Google Shape;171;p8"/>
          <p:cNvPicPr preferRelativeResize="0"/>
          <p:nvPr/>
        </p:nvPicPr>
        <p:blipFill rotWithShape="1">
          <a:blip r:embed="rId10">
            <a:alphaModFix/>
          </a:blip>
          <a:srcRect/>
          <a:stretch/>
        </p:blipFill>
        <p:spPr>
          <a:xfrm>
            <a:off x="2002923" y="1466412"/>
            <a:ext cx="506425" cy="160573"/>
          </a:xfrm>
          <a:prstGeom prst="rect">
            <a:avLst/>
          </a:prstGeom>
          <a:noFill/>
          <a:ln>
            <a:noFill/>
          </a:ln>
        </p:spPr>
      </p:pic>
      <p:sp>
        <p:nvSpPr>
          <p:cNvPr id="172" name="Google Shape;172;p8"/>
          <p:cNvSpPr/>
          <p:nvPr/>
        </p:nvSpPr>
        <p:spPr>
          <a:xfrm>
            <a:off x="436350" y="2070400"/>
            <a:ext cx="566400" cy="260400"/>
          </a:xfrm>
          <a:prstGeom prst="roundRect">
            <a:avLst>
              <a:gd name="adj" fmla="val 16667"/>
            </a:avLst>
          </a:prstGeom>
          <a:solidFill>
            <a:srgbClr val="FF0000">
              <a:alpha val="24313"/>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8"/>
          <p:cNvSpPr/>
          <p:nvPr/>
        </p:nvSpPr>
        <p:spPr>
          <a:xfrm>
            <a:off x="1286974" y="2070400"/>
            <a:ext cx="506400" cy="260400"/>
          </a:xfrm>
          <a:prstGeom prst="roundRect">
            <a:avLst>
              <a:gd name="adj" fmla="val 16667"/>
            </a:avLst>
          </a:prstGeom>
          <a:solidFill>
            <a:srgbClr val="FF0000">
              <a:alpha val="24313"/>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8"/>
          <p:cNvSpPr/>
          <p:nvPr/>
        </p:nvSpPr>
        <p:spPr>
          <a:xfrm>
            <a:off x="3044952" y="2047438"/>
            <a:ext cx="257700" cy="260400"/>
          </a:xfrm>
          <a:prstGeom prst="roundRect">
            <a:avLst>
              <a:gd name="adj" fmla="val 16667"/>
            </a:avLst>
          </a:prstGeom>
          <a:solidFill>
            <a:srgbClr val="FF0000">
              <a:alpha val="24313"/>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8"/>
          <p:cNvSpPr/>
          <p:nvPr/>
        </p:nvSpPr>
        <p:spPr>
          <a:xfrm>
            <a:off x="3465576" y="2047425"/>
            <a:ext cx="214800" cy="260400"/>
          </a:xfrm>
          <a:prstGeom prst="roundRect">
            <a:avLst>
              <a:gd name="adj" fmla="val 16667"/>
            </a:avLst>
          </a:prstGeom>
          <a:solidFill>
            <a:srgbClr val="4DFF00">
              <a:alpha val="24313"/>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8"/>
          <p:cNvSpPr/>
          <p:nvPr/>
        </p:nvSpPr>
        <p:spPr>
          <a:xfrm>
            <a:off x="2831699" y="2047425"/>
            <a:ext cx="214800" cy="260400"/>
          </a:xfrm>
          <a:prstGeom prst="roundRect">
            <a:avLst>
              <a:gd name="adj" fmla="val 16667"/>
            </a:avLst>
          </a:prstGeom>
          <a:solidFill>
            <a:srgbClr val="0000FF">
              <a:alpha val="24313"/>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8"/>
          <p:cNvSpPr/>
          <p:nvPr/>
        </p:nvSpPr>
        <p:spPr>
          <a:xfrm>
            <a:off x="2427720" y="2047425"/>
            <a:ext cx="257700" cy="260400"/>
          </a:xfrm>
          <a:prstGeom prst="roundRect">
            <a:avLst>
              <a:gd name="adj" fmla="val 16667"/>
            </a:avLst>
          </a:prstGeom>
          <a:solidFill>
            <a:srgbClr val="0000FF">
              <a:alpha val="24313"/>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78" name="Google Shape;178;p8"/>
          <p:cNvCxnSpPr>
            <a:stCxn id="175" idx="0"/>
            <a:endCxn id="168" idx="2"/>
          </p:cNvCxnSpPr>
          <p:nvPr/>
        </p:nvCxnSpPr>
        <p:spPr>
          <a:xfrm rot="10800000" flipH="1">
            <a:off x="3572976" y="1625025"/>
            <a:ext cx="181500" cy="422400"/>
          </a:xfrm>
          <a:prstGeom prst="straightConnector1">
            <a:avLst/>
          </a:prstGeom>
          <a:noFill/>
          <a:ln w="19050" cap="flat" cmpd="sng">
            <a:solidFill>
              <a:srgbClr val="000000"/>
            </a:solidFill>
            <a:prstDash val="solid"/>
            <a:round/>
            <a:headEnd type="none" w="sm" len="sm"/>
            <a:tailEnd type="none" w="sm" len="sm"/>
          </a:ln>
        </p:spPr>
      </p:cxnSp>
      <p:cxnSp>
        <p:nvCxnSpPr>
          <p:cNvPr id="179" name="Google Shape;179;p8"/>
          <p:cNvCxnSpPr>
            <a:stCxn id="176" idx="0"/>
            <a:endCxn id="167" idx="2"/>
          </p:cNvCxnSpPr>
          <p:nvPr/>
        </p:nvCxnSpPr>
        <p:spPr>
          <a:xfrm rot="10800000" flipH="1">
            <a:off x="2939099" y="1625025"/>
            <a:ext cx="72300" cy="422400"/>
          </a:xfrm>
          <a:prstGeom prst="straightConnector1">
            <a:avLst/>
          </a:prstGeom>
          <a:noFill/>
          <a:ln w="19050" cap="flat" cmpd="sng">
            <a:solidFill>
              <a:srgbClr val="000000"/>
            </a:solidFill>
            <a:prstDash val="solid"/>
            <a:round/>
            <a:headEnd type="none" w="sm" len="sm"/>
            <a:tailEnd type="none" w="sm" len="sm"/>
          </a:ln>
        </p:spPr>
      </p:cxnSp>
      <p:cxnSp>
        <p:nvCxnSpPr>
          <p:cNvPr id="180" name="Google Shape;180;p8"/>
          <p:cNvCxnSpPr>
            <a:stCxn id="177" idx="0"/>
            <a:endCxn id="171" idx="2"/>
          </p:cNvCxnSpPr>
          <p:nvPr/>
        </p:nvCxnSpPr>
        <p:spPr>
          <a:xfrm rot="10800000">
            <a:off x="2256270" y="1627125"/>
            <a:ext cx="300300" cy="420300"/>
          </a:xfrm>
          <a:prstGeom prst="straightConnector1">
            <a:avLst/>
          </a:prstGeom>
          <a:noFill/>
          <a:ln w="19050" cap="flat" cmpd="sng">
            <a:solidFill>
              <a:srgbClr val="000000"/>
            </a:solidFill>
            <a:prstDash val="solid"/>
            <a:round/>
            <a:headEnd type="none" w="sm" len="sm"/>
            <a:tailEnd type="none" w="sm" len="sm"/>
          </a:ln>
        </p:spPr>
      </p:cxnSp>
      <p:cxnSp>
        <p:nvCxnSpPr>
          <p:cNvPr id="181" name="Google Shape;181;p8"/>
          <p:cNvCxnSpPr>
            <a:stCxn id="174" idx="2"/>
            <a:endCxn id="170" idx="0"/>
          </p:cNvCxnSpPr>
          <p:nvPr/>
        </p:nvCxnSpPr>
        <p:spPr>
          <a:xfrm>
            <a:off x="3173802" y="2307838"/>
            <a:ext cx="0" cy="304500"/>
          </a:xfrm>
          <a:prstGeom prst="straightConnector1">
            <a:avLst/>
          </a:prstGeom>
          <a:noFill/>
          <a:ln w="19050" cap="flat" cmpd="sng">
            <a:solidFill>
              <a:srgbClr val="000000"/>
            </a:solidFill>
            <a:prstDash val="solid"/>
            <a:round/>
            <a:headEnd type="none" w="sm" len="sm"/>
            <a:tailEnd type="none" w="sm" len="sm"/>
          </a:ln>
        </p:spPr>
      </p:cxnSp>
      <p:cxnSp>
        <p:nvCxnSpPr>
          <p:cNvPr id="182" name="Google Shape;182;p8"/>
          <p:cNvCxnSpPr>
            <a:stCxn id="173" idx="2"/>
            <a:endCxn id="169" idx="0"/>
          </p:cNvCxnSpPr>
          <p:nvPr/>
        </p:nvCxnSpPr>
        <p:spPr>
          <a:xfrm>
            <a:off x="1540174" y="2330800"/>
            <a:ext cx="0" cy="281400"/>
          </a:xfrm>
          <a:prstGeom prst="straightConnector1">
            <a:avLst/>
          </a:prstGeom>
          <a:noFill/>
          <a:ln w="19050" cap="flat" cmpd="sng">
            <a:solidFill>
              <a:srgbClr val="000000"/>
            </a:solidFill>
            <a:prstDash val="solid"/>
            <a:round/>
            <a:headEnd type="none" w="sm" len="sm"/>
            <a:tailEnd type="none" w="sm" len="sm"/>
          </a:ln>
        </p:spPr>
      </p:cxnSp>
      <p:cxnSp>
        <p:nvCxnSpPr>
          <p:cNvPr id="183" name="Google Shape;183;p8"/>
          <p:cNvCxnSpPr>
            <a:stCxn id="172" idx="2"/>
            <a:endCxn id="166" idx="0"/>
          </p:cNvCxnSpPr>
          <p:nvPr/>
        </p:nvCxnSpPr>
        <p:spPr>
          <a:xfrm>
            <a:off x="719550" y="2330800"/>
            <a:ext cx="0" cy="281400"/>
          </a:xfrm>
          <a:prstGeom prst="straightConnector1">
            <a:avLst/>
          </a:prstGeom>
          <a:noFill/>
          <a:ln w="19050" cap="flat" cmpd="sng">
            <a:solidFill>
              <a:srgbClr val="000000"/>
            </a:solidFill>
            <a:prstDash val="solid"/>
            <a:round/>
            <a:headEnd type="none" w="sm" len="sm"/>
            <a:tailEnd type="none" w="sm" len="sm"/>
          </a:ln>
        </p:spPr>
      </p:cxnSp>
      <p:sp>
        <p:nvSpPr>
          <p:cNvPr id="184" name="Google Shape;184;p8"/>
          <p:cNvSpPr txBox="1"/>
          <p:nvPr/>
        </p:nvSpPr>
        <p:spPr>
          <a:xfrm>
            <a:off x="436350" y="2962825"/>
            <a:ext cx="3318300" cy="6156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Open Sans Light"/>
                <a:ea typeface="Open Sans Light"/>
                <a:cs typeface="Open Sans Light"/>
                <a:sym typeface="Open Sans Light"/>
              </a:rPr>
              <a:t>Note: regardless of the number of data points, </a:t>
            </a:r>
            <a:r>
              <a:rPr lang="en" sz="1400" b="0" i="1" u="none" strike="noStrike" cap="none">
                <a:solidFill>
                  <a:srgbClr val="000000"/>
                </a:solidFill>
                <a:latin typeface="Open Sans Light"/>
                <a:ea typeface="Open Sans Light"/>
                <a:cs typeface="Open Sans Light"/>
                <a:sym typeface="Open Sans Light"/>
              </a:rPr>
              <a:t>w</a:t>
            </a:r>
            <a:r>
              <a:rPr lang="en" sz="1400" b="0" i="0" u="none" strike="noStrike" cap="none">
                <a:solidFill>
                  <a:srgbClr val="000000"/>
                </a:solidFill>
                <a:latin typeface="Open Sans Light"/>
                <a:ea typeface="Open Sans Light"/>
                <a:cs typeface="Open Sans Light"/>
                <a:sym typeface="Open Sans Light"/>
              </a:rPr>
              <a:t> is always dimension dx1</a:t>
            </a:r>
            <a:endParaRPr sz="1400" b="0" i="0" u="none" strike="noStrike" cap="none">
              <a:solidFill>
                <a:srgbClr val="000000"/>
              </a:solidFill>
              <a:latin typeface="Open Sans Light"/>
              <a:ea typeface="Open Sans Light"/>
              <a:cs typeface="Open Sans Light"/>
              <a:sym typeface="Open Sans Light"/>
            </a:endParaRPr>
          </a:p>
        </p:txBody>
      </p:sp>
      <p:pic>
        <p:nvPicPr>
          <p:cNvPr id="185" name="Google Shape;185;p8"/>
          <p:cNvPicPr preferRelativeResize="0"/>
          <p:nvPr/>
        </p:nvPicPr>
        <p:blipFill rotWithShape="1">
          <a:blip r:embed="rId11">
            <a:alphaModFix/>
          </a:blip>
          <a:srcRect/>
          <a:stretch/>
        </p:blipFill>
        <p:spPr>
          <a:xfrm>
            <a:off x="6168554" y="719006"/>
            <a:ext cx="2304631" cy="1957151"/>
          </a:xfrm>
          <a:prstGeom prst="rect">
            <a:avLst/>
          </a:prstGeom>
          <a:noFill/>
          <a:ln>
            <a:noFill/>
          </a:ln>
        </p:spPr>
      </p:pic>
      <p:pic>
        <p:nvPicPr>
          <p:cNvPr id="186" name="Google Shape;186;p8"/>
          <p:cNvPicPr preferRelativeResize="0"/>
          <p:nvPr/>
        </p:nvPicPr>
        <p:blipFill rotWithShape="1">
          <a:blip r:embed="rId12">
            <a:alphaModFix/>
          </a:blip>
          <a:srcRect/>
          <a:stretch/>
        </p:blipFill>
        <p:spPr>
          <a:xfrm>
            <a:off x="6168554" y="2619858"/>
            <a:ext cx="2304631" cy="195718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6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7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7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7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8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8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8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pic>
        <p:nvPicPr>
          <p:cNvPr id="191" name="Google Shape;191;p9"/>
          <p:cNvPicPr preferRelativeResize="0"/>
          <p:nvPr/>
        </p:nvPicPr>
        <p:blipFill rotWithShape="1">
          <a:blip r:embed="rId3">
            <a:alphaModFix/>
          </a:blip>
          <a:srcRect/>
          <a:stretch/>
        </p:blipFill>
        <p:spPr>
          <a:xfrm>
            <a:off x="4457150" y="1252066"/>
            <a:ext cx="1533868" cy="2416072"/>
          </a:xfrm>
          <a:prstGeom prst="rect">
            <a:avLst/>
          </a:prstGeom>
          <a:noFill/>
          <a:ln>
            <a:noFill/>
          </a:ln>
        </p:spPr>
      </p:pic>
      <p:sp>
        <p:nvSpPr>
          <p:cNvPr id="192" name="Google Shape;192;p9"/>
          <p:cNvSpPr txBox="1">
            <a:spLocks noGrp="1"/>
          </p:cNvSpPr>
          <p:nvPr>
            <p:ph type="title"/>
          </p:nvPr>
        </p:nvSpPr>
        <p:spPr>
          <a:xfrm>
            <a:off x="457200" y="274320"/>
            <a:ext cx="8229600" cy="4353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SzPts val="2700"/>
              <a:buNone/>
            </a:pPr>
            <a:r>
              <a:rPr lang="en"/>
              <a:t>Stochastic Gradient Descent</a:t>
            </a:r>
            <a:endParaRPr/>
          </a:p>
        </p:txBody>
      </p:sp>
      <p:sp>
        <p:nvSpPr>
          <p:cNvPr id="193" name="Google Shape;193;p9"/>
          <p:cNvSpPr txBox="1">
            <a:spLocks noGrp="1"/>
          </p:cNvSpPr>
          <p:nvPr>
            <p:ph type="body" idx="1"/>
          </p:nvPr>
        </p:nvSpPr>
        <p:spPr>
          <a:xfrm>
            <a:off x="457200" y="914400"/>
            <a:ext cx="3145200" cy="394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500"/>
              <a:buNone/>
            </a:pPr>
            <a:r>
              <a:rPr lang="en"/>
              <a:t>In </a:t>
            </a:r>
            <a:r>
              <a:rPr lang="en" b="1" i="1">
                <a:latin typeface="Open Sans"/>
                <a:ea typeface="Open Sans"/>
                <a:cs typeface="Open Sans"/>
                <a:sym typeface="Open Sans"/>
              </a:rPr>
              <a:t>Stochastic</a:t>
            </a:r>
            <a:r>
              <a:rPr lang="en"/>
              <a:t> Gradient descent:</a:t>
            </a:r>
            <a:endParaRPr/>
          </a:p>
          <a:p>
            <a:pPr marL="0" lvl="0" indent="0" algn="l" rtl="0">
              <a:lnSpc>
                <a:spcPct val="100000"/>
              </a:lnSpc>
              <a:spcBef>
                <a:spcPts val="0"/>
              </a:spcBef>
              <a:spcAft>
                <a:spcPts val="0"/>
              </a:spcAft>
              <a:buSzPts val="1500"/>
              <a:buNone/>
            </a:pPr>
            <a:endParaRPr/>
          </a:p>
          <a:p>
            <a:pPr marL="0" lvl="0" indent="0" algn="l" rtl="0">
              <a:lnSpc>
                <a:spcPct val="100000"/>
              </a:lnSpc>
              <a:spcBef>
                <a:spcPts val="0"/>
              </a:spcBef>
              <a:spcAft>
                <a:spcPts val="0"/>
              </a:spcAft>
              <a:buSzPts val="1500"/>
              <a:buNone/>
            </a:pPr>
            <a:endParaRPr/>
          </a:p>
          <a:p>
            <a:pPr marL="0" lvl="0" indent="0" algn="l" rtl="0">
              <a:lnSpc>
                <a:spcPct val="100000"/>
              </a:lnSpc>
              <a:spcBef>
                <a:spcPts val="0"/>
              </a:spcBef>
              <a:spcAft>
                <a:spcPts val="0"/>
              </a:spcAft>
              <a:buSzPts val="1500"/>
              <a:buNone/>
            </a:pPr>
            <a:r>
              <a:rPr lang="en"/>
              <a:t>	</a:t>
            </a:r>
            <a:endParaRPr/>
          </a:p>
          <a:p>
            <a:pPr marL="285750" lvl="0" indent="-190500" algn="l" rtl="0">
              <a:lnSpc>
                <a:spcPct val="100000"/>
              </a:lnSpc>
              <a:spcBef>
                <a:spcPts val="0"/>
              </a:spcBef>
              <a:spcAft>
                <a:spcPts val="0"/>
              </a:spcAft>
              <a:buSzPts val="1500"/>
              <a:buFont typeface="Open Sans Light"/>
              <a:buNone/>
            </a:pPr>
            <a:endParaRPr/>
          </a:p>
        </p:txBody>
      </p:sp>
      <p:sp>
        <p:nvSpPr>
          <p:cNvPr id="194" name="Google Shape;194;p9"/>
          <p:cNvSpPr txBox="1">
            <a:spLocks noGrp="1"/>
          </p:cNvSpPr>
          <p:nvPr>
            <p:ph type="body" idx="1"/>
          </p:nvPr>
        </p:nvSpPr>
        <p:spPr>
          <a:xfrm>
            <a:off x="457200" y="2537900"/>
            <a:ext cx="3444600" cy="6642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500"/>
              <a:buNone/>
            </a:pPr>
            <a:r>
              <a:rPr lang="en"/>
              <a:t>Where the gradient is computed w.r.t </a:t>
            </a:r>
            <a:br>
              <a:rPr lang="en"/>
            </a:br>
            <a:r>
              <a:rPr lang="en"/>
              <a:t>a </a:t>
            </a:r>
            <a:r>
              <a:rPr lang="en" b="1">
                <a:latin typeface="Open Sans"/>
                <a:ea typeface="Open Sans"/>
                <a:cs typeface="Open Sans"/>
                <a:sym typeface="Open Sans"/>
              </a:rPr>
              <a:t>single randomly chosen data point</a:t>
            </a:r>
            <a:endParaRPr b="1">
              <a:latin typeface="Open Sans"/>
              <a:ea typeface="Open Sans"/>
              <a:cs typeface="Open Sans"/>
              <a:sym typeface="Open Sans"/>
            </a:endParaRPr>
          </a:p>
        </p:txBody>
      </p:sp>
      <p:sp>
        <p:nvSpPr>
          <p:cNvPr id="195" name="Google Shape;195;p9"/>
          <p:cNvSpPr/>
          <p:nvPr/>
        </p:nvSpPr>
        <p:spPr>
          <a:xfrm>
            <a:off x="4530725" y="2367263"/>
            <a:ext cx="891300" cy="185700"/>
          </a:xfrm>
          <a:prstGeom prst="roundRect">
            <a:avLst>
              <a:gd name="adj" fmla="val 16667"/>
            </a:avLst>
          </a:prstGeom>
          <a:solidFill>
            <a:srgbClr val="0000FF">
              <a:alpha val="2431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9"/>
          <p:cNvSpPr/>
          <p:nvPr/>
        </p:nvSpPr>
        <p:spPr>
          <a:xfrm>
            <a:off x="5514875" y="2367263"/>
            <a:ext cx="417900" cy="185700"/>
          </a:xfrm>
          <a:prstGeom prst="roundRect">
            <a:avLst>
              <a:gd name="adj" fmla="val 16667"/>
            </a:avLst>
          </a:prstGeom>
          <a:solidFill>
            <a:srgbClr val="4DFF00">
              <a:alpha val="2431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97" name="Google Shape;197;p9"/>
          <p:cNvPicPr preferRelativeResize="0"/>
          <p:nvPr/>
        </p:nvPicPr>
        <p:blipFill rotWithShape="1">
          <a:blip r:embed="rId4">
            <a:alphaModFix/>
          </a:blip>
          <a:srcRect/>
          <a:stretch/>
        </p:blipFill>
        <p:spPr>
          <a:xfrm>
            <a:off x="457199" y="2047486"/>
            <a:ext cx="3364475" cy="260325"/>
          </a:xfrm>
          <a:prstGeom prst="rect">
            <a:avLst/>
          </a:prstGeom>
          <a:noFill/>
          <a:ln>
            <a:noFill/>
          </a:ln>
        </p:spPr>
      </p:pic>
      <p:sp>
        <p:nvSpPr>
          <p:cNvPr id="198" name="Google Shape;198;p9"/>
          <p:cNvSpPr/>
          <p:nvPr/>
        </p:nvSpPr>
        <p:spPr>
          <a:xfrm>
            <a:off x="3465576" y="2047425"/>
            <a:ext cx="214800" cy="260400"/>
          </a:xfrm>
          <a:prstGeom prst="roundRect">
            <a:avLst>
              <a:gd name="adj" fmla="val 16667"/>
            </a:avLst>
          </a:prstGeom>
          <a:solidFill>
            <a:srgbClr val="4DFF00">
              <a:alpha val="24313"/>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9"/>
          <p:cNvSpPr/>
          <p:nvPr/>
        </p:nvSpPr>
        <p:spPr>
          <a:xfrm>
            <a:off x="2831699" y="2047425"/>
            <a:ext cx="214800" cy="260400"/>
          </a:xfrm>
          <a:prstGeom prst="roundRect">
            <a:avLst>
              <a:gd name="adj" fmla="val 16667"/>
            </a:avLst>
          </a:prstGeom>
          <a:solidFill>
            <a:srgbClr val="0000FF">
              <a:alpha val="24313"/>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9"/>
          <p:cNvSpPr/>
          <p:nvPr/>
        </p:nvSpPr>
        <p:spPr>
          <a:xfrm>
            <a:off x="2427720" y="2047425"/>
            <a:ext cx="257700" cy="260400"/>
          </a:xfrm>
          <a:prstGeom prst="roundRect">
            <a:avLst>
              <a:gd name="adj" fmla="val 16667"/>
            </a:avLst>
          </a:prstGeom>
          <a:solidFill>
            <a:srgbClr val="0000FF">
              <a:alpha val="24313"/>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01" name="Google Shape;201;p9"/>
          <p:cNvCxnSpPr/>
          <p:nvPr/>
        </p:nvCxnSpPr>
        <p:spPr>
          <a:xfrm rot="10800000" flipH="1">
            <a:off x="3572976" y="1625025"/>
            <a:ext cx="181500" cy="422400"/>
          </a:xfrm>
          <a:prstGeom prst="straightConnector1">
            <a:avLst/>
          </a:prstGeom>
          <a:noFill/>
          <a:ln w="19050" cap="flat" cmpd="sng">
            <a:solidFill>
              <a:srgbClr val="000000"/>
            </a:solidFill>
            <a:prstDash val="solid"/>
            <a:round/>
            <a:headEnd type="none" w="sm" len="sm"/>
            <a:tailEnd type="none" w="sm" len="sm"/>
          </a:ln>
        </p:spPr>
      </p:cxnSp>
      <p:cxnSp>
        <p:nvCxnSpPr>
          <p:cNvPr id="202" name="Google Shape;202;p9"/>
          <p:cNvCxnSpPr/>
          <p:nvPr/>
        </p:nvCxnSpPr>
        <p:spPr>
          <a:xfrm rot="10800000" flipH="1">
            <a:off x="2939099" y="1625025"/>
            <a:ext cx="72300" cy="422400"/>
          </a:xfrm>
          <a:prstGeom prst="straightConnector1">
            <a:avLst/>
          </a:prstGeom>
          <a:noFill/>
          <a:ln w="19050" cap="flat" cmpd="sng">
            <a:solidFill>
              <a:srgbClr val="000000"/>
            </a:solidFill>
            <a:prstDash val="solid"/>
            <a:round/>
            <a:headEnd type="none" w="sm" len="sm"/>
            <a:tailEnd type="none" w="sm" len="sm"/>
          </a:ln>
        </p:spPr>
      </p:cxnSp>
      <p:cxnSp>
        <p:nvCxnSpPr>
          <p:cNvPr id="203" name="Google Shape;203;p9"/>
          <p:cNvCxnSpPr/>
          <p:nvPr/>
        </p:nvCxnSpPr>
        <p:spPr>
          <a:xfrm rot="10800000">
            <a:off x="2256270" y="1627125"/>
            <a:ext cx="300300" cy="420300"/>
          </a:xfrm>
          <a:prstGeom prst="straightConnector1">
            <a:avLst/>
          </a:prstGeom>
          <a:noFill/>
          <a:ln w="19050" cap="flat" cmpd="sng">
            <a:solidFill>
              <a:srgbClr val="000000"/>
            </a:solidFill>
            <a:prstDash val="solid"/>
            <a:round/>
            <a:headEnd type="none" w="sm" len="sm"/>
            <a:tailEnd type="none" w="sm" len="sm"/>
          </a:ln>
        </p:spPr>
      </p:cxnSp>
      <p:sp>
        <p:nvSpPr>
          <p:cNvPr id="204" name="Google Shape;204;p9"/>
          <p:cNvSpPr/>
          <p:nvPr/>
        </p:nvSpPr>
        <p:spPr>
          <a:xfrm>
            <a:off x="4523063" y="3132438"/>
            <a:ext cx="891300" cy="185700"/>
          </a:xfrm>
          <a:prstGeom prst="roundRect">
            <a:avLst>
              <a:gd name="adj" fmla="val 16667"/>
            </a:avLst>
          </a:prstGeom>
          <a:solidFill>
            <a:srgbClr val="0000FF">
              <a:alpha val="2431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9"/>
          <p:cNvSpPr/>
          <p:nvPr/>
        </p:nvSpPr>
        <p:spPr>
          <a:xfrm>
            <a:off x="5507213" y="3132438"/>
            <a:ext cx="417900" cy="185700"/>
          </a:xfrm>
          <a:prstGeom prst="roundRect">
            <a:avLst>
              <a:gd name="adj" fmla="val 16667"/>
            </a:avLst>
          </a:prstGeom>
          <a:solidFill>
            <a:srgbClr val="4DFF00">
              <a:alpha val="2431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9"/>
          <p:cNvSpPr/>
          <p:nvPr/>
        </p:nvSpPr>
        <p:spPr>
          <a:xfrm>
            <a:off x="4523050" y="1985038"/>
            <a:ext cx="891300" cy="185700"/>
          </a:xfrm>
          <a:prstGeom prst="roundRect">
            <a:avLst>
              <a:gd name="adj" fmla="val 16667"/>
            </a:avLst>
          </a:prstGeom>
          <a:solidFill>
            <a:srgbClr val="0000FF">
              <a:alpha val="2431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9"/>
          <p:cNvSpPr/>
          <p:nvPr/>
        </p:nvSpPr>
        <p:spPr>
          <a:xfrm>
            <a:off x="5507200" y="1985038"/>
            <a:ext cx="417900" cy="185700"/>
          </a:xfrm>
          <a:prstGeom prst="roundRect">
            <a:avLst>
              <a:gd name="adj" fmla="val 16667"/>
            </a:avLst>
          </a:prstGeom>
          <a:solidFill>
            <a:srgbClr val="4DFF00">
              <a:alpha val="2431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08" name="Google Shape;208;p9"/>
          <p:cNvPicPr preferRelativeResize="0"/>
          <p:nvPr/>
        </p:nvPicPr>
        <p:blipFill rotWithShape="1">
          <a:blip r:embed="rId5">
            <a:alphaModFix/>
          </a:blip>
          <a:srcRect/>
          <a:stretch/>
        </p:blipFill>
        <p:spPr>
          <a:xfrm>
            <a:off x="2754700" y="1442790"/>
            <a:ext cx="546571" cy="182190"/>
          </a:xfrm>
          <a:prstGeom prst="rect">
            <a:avLst/>
          </a:prstGeom>
          <a:noFill/>
          <a:ln>
            <a:noFill/>
          </a:ln>
        </p:spPr>
      </p:pic>
      <p:pic>
        <p:nvPicPr>
          <p:cNvPr id="209" name="Google Shape;209;p9"/>
          <p:cNvPicPr preferRelativeResize="0"/>
          <p:nvPr/>
        </p:nvPicPr>
        <p:blipFill rotWithShape="1">
          <a:blip r:embed="rId6">
            <a:alphaModFix/>
          </a:blip>
          <a:srcRect/>
          <a:stretch/>
        </p:blipFill>
        <p:spPr>
          <a:xfrm>
            <a:off x="3508655" y="1446302"/>
            <a:ext cx="525549" cy="175183"/>
          </a:xfrm>
          <a:prstGeom prst="rect">
            <a:avLst/>
          </a:prstGeom>
          <a:noFill/>
          <a:ln>
            <a:noFill/>
          </a:ln>
        </p:spPr>
      </p:pic>
      <p:pic>
        <p:nvPicPr>
          <p:cNvPr id="210" name="Google Shape;210;p9"/>
          <p:cNvPicPr preferRelativeResize="0"/>
          <p:nvPr/>
        </p:nvPicPr>
        <p:blipFill rotWithShape="1">
          <a:blip r:embed="rId7">
            <a:alphaModFix/>
          </a:blip>
          <a:srcRect/>
          <a:stretch/>
        </p:blipFill>
        <p:spPr>
          <a:xfrm>
            <a:off x="2007769" y="1442793"/>
            <a:ext cx="539564" cy="182190"/>
          </a:xfrm>
          <a:prstGeom prst="rect">
            <a:avLst/>
          </a:prstGeom>
          <a:noFill/>
          <a:ln>
            <a:noFill/>
          </a:ln>
        </p:spPr>
      </p:pic>
      <p:pic>
        <p:nvPicPr>
          <p:cNvPr id="211" name="Google Shape;211;p9"/>
          <p:cNvPicPr preferRelativeResize="0"/>
          <p:nvPr/>
        </p:nvPicPr>
        <p:blipFill rotWithShape="1">
          <a:blip r:embed="rId8">
            <a:alphaModFix/>
          </a:blip>
          <a:srcRect/>
          <a:stretch/>
        </p:blipFill>
        <p:spPr>
          <a:xfrm>
            <a:off x="6168554" y="719006"/>
            <a:ext cx="2304631" cy="1957151"/>
          </a:xfrm>
          <a:prstGeom prst="rect">
            <a:avLst/>
          </a:prstGeom>
          <a:noFill/>
          <a:ln>
            <a:noFill/>
          </a:ln>
        </p:spPr>
      </p:pic>
      <p:pic>
        <p:nvPicPr>
          <p:cNvPr id="212" name="Google Shape;212;p9"/>
          <p:cNvPicPr preferRelativeResize="0"/>
          <p:nvPr/>
        </p:nvPicPr>
        <p:blipFill rotWithShape="1">
          <a:blip r:embed="rId9">
            <a:alphaModFix/>
          </a:blip>
          <a:srcRect/>
          <a:stretch/>
        </p:blipFill>
        <p:spPr>
          <a:xfrm>
            <a:off x="6168554" y="2619858"/>
            <a:ext cx="2304631" cy="1957182"/>
          </a:xfrm>
          <a:prstGeom prst="rect">
            <a:avLst/>
          </a:prstGeom>
          <a:noFill/>
          <a:ln>
            <a:noFill/>
          </a:ln>
        </p:spPr>
      </p:pic>
      <p:sp>
        <p:nvSpPr>
          <p:cNvPr id="2" name="TextBox 1">
            <a:extLst>
              <a:ext uri="{FF2B5EF4-FFF2-40B4-BE49-F238E27FC236}">
                <a16:creationId xmlns:a16="http://schemas.microsoft.com/office/drawing/2014/main" id="{15B50CE9-D370-3001-50EC-1F1D76F2F306}"/>
              </a:ext>
            </a:extLst>
          </p:cNvPr>
          <p:cNvSpPr txBox="1"/>
          <p:nvPr/>
        </p:nvSpPr>
        <p:spPr>
          <a:xfrm>
            <a:off x="5850069" y="1947083"/>
            <a:ext cx="1235770" cy="246221"/>
          </a:xfrm>
          <a:prstGeom prst="rect">
            <a:avLst/>
          </a:prstGeom>
          <a:noFill/>
        </p:spPr>
        <p:txBody>
          <a:bodyPr wrap="square" rtlCol="0">
            <a:spAutoFit/>
          </a:bodyPr>
          <a:lstStyle/>
          <a:p>
            <a:r>
              <a:rPr lang="en-US" sz="1000" i="1" dirty="0" err="1">
                <a:solidFill>
                  <a:srgbClr val="C00000"/>
                </a:solidFill>
                <a:latin typeface="Open Sans" panose="020B0606030504020204" pitchFamily="34" charset="0"/>
                <a:ea typeface="Open Sans" panose="020B0606030504020204" pitchFamily="34" charset="0"/>
                <a:cs typeface="Open Sans" panose="020B0606030504020204" pitchFamily="34" charset="0"/>
              </a:rPr>
              <a:t>Iter</a:t>
            </a:r>
            <a:r>
              <a:rPr lang="en-US" sz="1000" i="1" dirty="0">
                <a:solidFill>
                  <a:srgbClr val="C00000"/>
                </a:solidFill>
                <a:latin typeface="Open Sans" panose="020B0606030504020204" pitchFamily="34" charset="0"/>
                <a:ea typeface="Open Sans" panose="020B0606030504020204" pitchFamily="34" charset="0"/>
                <a:cs typeface="Open Sans" panose="020B0606030504020204" pitchFamily="34" charset="0"/>
              </a:rPr>
              <a:t> 1</a:t>
            </a:r>
          </a:p>
        </p:txBody>
      </p:sp>
      <p:sp>
        <p:nvSpPr>
          <p:cNvPr id="3" name="TextBox 2">
            <a:extLst>
              <a:ext uri="{FF2B5EF4-FFF2-40B4-BE49-F238E27FC236}">
                <a16:creationId xmlns:a16="http://schemas.microsoft.com/office/drawing/2014/main" id="{E6334E6F-4349-559A-5212-CA29C27096C8}"/>
              </a:ext>
            </a:extLst>
          </p:cNvPr>
          <p:cNvSpPr txBox="1"/>
          <p:nvPr/>
        </p:nvSpPr>
        <p:spPr>
          <a:xfrm>
            <a:off x="5850069" y="3095964"/>
            <a:ext cx="1235770" cy="246221"/>
          </a:xfrm>
          <a:prstGeom prst="rect">
            <a:avLst/>
          </a:prstGeom>
          <a:noFill/>
        </p:spPr>
        <p:txBody>
          <a:bodyPr wrap="square" rtlCol="0">
            <a:spAutoFit/>
          </a:bodyPr>
          <a:lstStyle/>
          <a:p>
            <a:r>
              <a:rPr lang="en-US" sz="1000" i="1" dirty="0" err="1">
                <a:solidFill>
                  <a:srgbClr val="C00000"/>
                </a:solidFill>
                <a:latin typeface="Open Sans" panose="020B0606030504020204" pitchFamily="34" charset="0"/>
                <a:ea typeface="Open Sans" panose="020B0606030504020204" pitchFamily="34" charset="0"/>
                <a:cs typeface="Open Sans" panose="020B0606030504020204" pitchFamily="34" charset="0"/>
              </a:rPr>
              <a:t>Iter</a:t>
            </a:r>
            <a:r>
              <a:rPr lang="en-US" sz="1000" i="1" dirty="0">
                <a:solidFill>
                  <a:srgbClr val="C00000"/>
                </a:solidFill>
                <a:latin typeface="Open Sans" panose="020B0606030504020204" pitchFamily="34" charset="0"/>
                <a:ea typeface="Open Sans" panose="020B0606030504020204" pitchFamily="34" charset="0"/>
                <a:cs typeface="Open Sans" panose="020B0606030504020204" pitchFamily="34" charset="0"/>
              </a:rPr>
              <a:t> 2</a:t>
            </a:r>
          </a:p>
        </p:txBody>
      </p:sp>
      <p:sp>
        <p:nvSpPr>
          <p:cNvPr id="4" name="TextBox 3">
            <a:extLst>
              <a:ext uri="{FF2B5EF4-FFF2-40B4-BE49-F238E27FC236}">
                <a16:creationId xmlns:a16="http://schemas.microsoft.com/office/drawing/2014/main" id="{8CFFEDE6-710C-7414-F5C9-1BA138E8182C}"/>
              </a:ext>
            </a:extLst>
          </p:cNvPr>
          <p:cNvSpPr txBox="1"/>
          <p:nvPr/>
        </p:nvSpPr>
        <p:spPr>
          <a:xfrm>
            <a:off x="5850069" y="2325529"/>
            <a:ext cx="1235770" cy="246221"/>
          </a:xfrm>
          <a:prstGeom prst="rect">
            <a:avLst/>
          </a:prstGeom>
          <a:noFill/>
        </p:spPr>
        <p:txBody>
          <a:bodyPr wrap="square" rtlCol="0">
            <a:spAutoFit/>
          </a:bodyPr>
          <a:lstStyle/>
          <a:p>
            <a:r>
              <a:rPr lang="en-US" sz="1000" i="1" dirty="0" err="1">
                <a:solidFill>
                  <a:srgbClr val="C00000"/>
                </a:solidFill>
                <a:latin typeface="Open Sans" panose="020B0606030504020204" pitchFamily="34" charset="0"/>
                <a:ea typeface="Open Sans" panose="020B0606030504020204" pitchFamily="34" charset="0"/>
                <a:cs typeface="Open Sans" panose="020B0606030504020204" pitchFamily="34" charset="0"/>
              </a:rPr>
              <a:t>Iter</a:t>
            </a:r>
            <a:r>
              <a:rPr lang="en-US" sz="1000" i="1" dirty="0">
                <a:solidFill>
                  <a:srgbClr val="C00000"/>
                </a:solidFill>
                <a:latin typeface="Open Sans" panose="020B0606030504020204" pitchFamily="34" charset="0"/>
                <a:ea typeface="Open Sans" panose="020B0606030504020204" pitchFamily="34" charset="0"/>
                <a:cs typeface="Open Sans" panose="020B0606030504020204" pitchFamily="34" charset="0"/>
              </a:rPr>
              <a:t> 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0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childTnLst>
                                </p:cTn>
                              </p:par>
                              <p:par>
                                <p:cTn id="39" presetID="1" presetClass="exit" presetSubtype="0" fill="hold" nodeType="withEffect">
                                  <p:stCondLst>
                                    <p:cond delay="0"/>
                                  </p:stCondLst>
                                  <p:childTnLst>
                                    <p:set>
                                      <p:cBhvr>
                                        <p:cTn id="40" dur="1" fill="hold">
                                          <p:stCondLst>
                                            <p:cond delay="1"/>
                                          </p:stCondLst>
                                        </p:cTn>
                                        <p:tgtEl>
                                          <p:spTgt spid="206"/>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1"/>
                                          </p:stCondLst>
                                        </p:cTn>
                                        <p:tgtEl>
                                          <p:spTgt spid="207"/>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20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9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9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
                                        </p:tgtEl>
                                        <p:attrNameLst>
                                          <p:attrName>style.visibility</p:attrName>
                                        </p:attrNameLst>
                                      </p:cBhvr>
                                      <p:to>
                                        <p:strVal val="visible"/>
                                      </p:to>
                                    </p:set>
                                  </p:childTnLst>
                                </p:cTn>
                              </p:par>
                              <p:par>
                                <p:cTn id="53" presetID="1" presetClass="exit" presetSubtype="0" fill="hold" nodeType="withEffect">
                                  <p:stCondLst>
                                    <p:cond delay="0"/>
                                  </p:stCondLst>
                                  <p:childTnLst>
                                    <p:set>
                                      <p:cBhvr>
                                        <p:cTn id="54" dur="1" fill="hold">
                                          <p:stCondLst>
                                            <p:cond delay="1"/>
                                          </p:stCondLst>
                                        </p:cTn>
                                        <p:tgtEl>
                                          <p:spTgt spid="204"/>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1"/>
                                          </p:stCondLst>
                                        </p:cTn>
                                        <p:tgtEl>
                                          <p:spTgt spid="20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theme/theme1.xml><?xml version="1.0" encoding="utf-8"?>
<a:theme xmlns:a="http://schemas.openxmlformats.org/drawingml/2006/main" name="Office Theme">
  <a:themeElements>
    <a:clrScheme name="CMU">
      <a:dk1>
        <a:srgbClr val="404040"/>
      </a:dk1>
      <a:lt1>
        <a:srgbClr val="FFFFFF"/>
      </a:lt1>
      <a:dk2>
        <a:srgbClr val="898989"/>
      </a:dk2>
      <a:lt2>
        <a:srgbClr val="BABABA"/>
      </a:lt2>
      <a:accent1>
        <a:srgbClr val="BB0000"/>
      </a:accent1>
      <a:accent2>
        <a:srgbClr val="404040"/>
      </a:accent2>
      <a:accent3>
        <a:srgbClr val="BABABA"/>
      </a:accent3>
      <a:accent4>
        <a:srgbClr val="00337F"/>
      </a:accent4>
      <a:accent5>
        <a:srgbClr val="AA6600"/>
      </a:accent5>
      <a:accent6>
        <a:srgbClr val="006677"/>
      </a:accent6>
      <a:hlink>
        <a:srgbClr val="00337F"/>
      </a:hlink>
      <a:folHlink>
        <a:srgbClr val="AA66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1045</Words>
  <Application>Microsoft Macintosh PowerPoint</Application>
  <PresentationFormat>On-screen Show (16:9)</PresentationFormat>
  <Paragraphs>130</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Open Sans SemiBold</vt:lpstr>
      <vt:lpstr>Open Sans Light</vt:lpstr>
      <vt:lpstr>Calibri</vt:lpstr>
      <vt:lpstr>Open Sans</vt:lpstr>
      <vt:lpstr>Office Theme</vt:lpstr>
      <vt:lpstr>Linear Least Squares Regression Iterative solvers, Regularization</vt:lpstr>
      <vt:lpstr>Iterative Solvers</vt:lpstr>
      <vt:lpstr>Gradient Descent for LLS</vt:lpstr>
      <vt:lpstr>Gradient Descent for LLS</vt:lpstr>
      <vt:lpstr>Gradient Descent for LLS</vt:lpstr>
      <vt:lpstr>Stochastic Gradient Descent</vt:lpstr>
      <vt:lpstr>Stochastic Gradient Descent</vt:lpstr>
      <vt:lpstr>Regular (full batch) Gradient Descent</vt:lpstr>
      <vt:lpstr>Stochastic Gradient Descent</vt:lpstr>
      <vt:lpstr>Batch Gradient Descent</vt:lpstr>
      <vt:lpstr>Advantages of SGD and Batch GD</vt:lpstr>
      <vt:lpstr>LLS with Regularization</vt:lpstr>
      <vt:lpstr>LLS with L2 Regularization</vt:lpstr>
      <vt:lpstr>LLS with L2 Regularization</vt:lpstr>
      <vt:lpstr>LLS with L2 Regularization - Example</vt:lpstr>
      <vt:lpstr>LLS with Regularization</vt:lpstr>
      <vt:lpstr>Other Regularization Techniques</vt:lpstr>
      <vt:lpstr>Other Regularization Techniques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Least Squares Regression Iterative solvers, Regularization</dc:title>
  <cp:lastModifiedBy>lkara</cp:lastModifiedBy>
  <cp:revision>22</cp:revision>
  <dcterms:modified xsi:type="dcterms:W3CDTF">2023-09-07T20:45:44Z</dcterms:modified>
</cp:coreProperties>
</file>