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 snapToObjects="1">
      <p:cViewPr>
        <p:scale>
          <a:sx n="126" d="100"/>
          <a:sy n="126" d="100"/>
        </p:scale>
        <p:origin x="-21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1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1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9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ADC5-4F5E-794B-8E45-BC8293E5A69D}" type="datetimeFigureOut">
              <a:rPr lang="en-GB" smtClean="0"/>
              <a:t>12/08/2023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02CA-E5A2-3443-813E-BE08A61DE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038DB-E90C-6F40-B0F3-47962086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F1529-D10F-9043-80D0-064B46F45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3" t="6102" r="10506" b="8474"/>
          <a:stretch/>
        </p:blipFill>
        <p:spPr>
          <a:xfrm>
            <a:off x="5810538" y="213101"/>
            <a:ext cx="4108129" cy="643179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B2094-FB2F-D548-AA80-E4E3E0A98D79}"/>
              </a:ext>
            </a:extLst>
          </p:cNvPr>
          <p:cNvSpPr txBox="1"/>
          <p:nvPr/>
        </p:nvSpPr>
        <p:spPr>
          <a:xfrm>
            <a:off x="5507669" y="27384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710B8-CDFA-3042-A7A9-8ED148F28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42" t="6214" r="11849" b="11833"/>
          <a:stretch/>
        </p:blipFill>
        <p:spPr>
          <a:xfrm>
            <a:off x="10150964" y="213101"/>
            <a:ext cx="4108129" cy="643179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4E34E-FC73-414F-B5AB-D67DC180895F}"/>
              </a:ext>
            </a:extLst>
          </p:cNvPr>
          <p:cNvSpPr txBox="1"/>
          <p:nvPr/>
        </p:nvSpPr>
        <p:spPr>
          <a:xfrm>
            <a:off x="9925431" y="2738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3</cp:revision>
  <dcterms:created xsi:type="dcterms:W3CDTF">2023-08-12T09:47:07Z</dcterms:created>
  <dcterms:modified xsi:type="dcterms:W3CDTF">2023-08-12T10:06:33Z</dcterms:modified>
</cp:coreProperties>
</file>