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00" d="100"/>
          <a:sy n="100" d="100"/>
        </p:scale>
        <p:origin x="120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11F10-6295-0944-BE49-4DFAED33614C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653C-B8F7-DC4D-91E8-4C4DAC1AAF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785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11F10-6295-0944-BE49-4DFAED33614C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653C-B8F7-DC4D-91E8-4C4DAC1AAF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224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11F10-6295-0944-BE49-4DFAED33614C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653C-B8F7-DC4D-91E8-4C4DAC1AAF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883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11F10-6295-0944-BE49-4DFAED33614C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653C-B8F7-DC4D-91E8-4C4DAC1AAF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651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11F10-6295-0944-BE49-4DFAED33614C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653C-B8F7-DC4D-91E8-4C4DAC1AAF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596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11F10-6295-0944-BE49-4DFAED33614C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653C-B8F7-DC4D-91E8-4C4DAC1AAF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422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11F10-6295-0944-BE49-4DFAED33614C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653C-B8F7-DC4D-91E8-4C4DAC1AAF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640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11F10-6295-0944-BE49-4DFAED33614C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653C-B8F7-DC4D-91E8-4C4DAC1AAF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306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11F10-6295-0944-BE49-4DFAED33614C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653C-B8F7-DC4D-91E8-4C4DAC1AAF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012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11F10-6295-0944-BE49-4DFAED33614C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653C-B8F7-DC4D-91E8-4C4DAC1AAF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373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11F10-6295-0944-BE49-4DFAED33614C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653C-B8F7-DC4D-91E8-4C4DAC1AAF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518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11F10-6295-0944-BE49-4DFAED33614C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4653C-B8F7-DC4D-91E8-4C4DAC1AAF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447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755583D5-0687-2145-BE6C-4CFD732031B9}"/>
              </a:ext>
            </a:extLst>
          </p:cNvPr>
          <p:cNvGrpSpPr/>
          <p:nvPr/>
        </p:nvGrpSpPr>
        <p:grpSpPr>
          <a:xfrm>
            <a:off x="-50800" y="6966"/>
            <a:ext cx="9115984" cy="6851034"/>
            <a:chOff x="0" y="6966"/>
            <a:chExt cx="9115984" cy="6851034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7DB6F65-67C7-0B4A-BC91-F07941EB1DEC}"/>
                </a:ext>
              </a:extLst>
            </p:cNvPr>
            <p:cNvCxnSpPr>
              <a:stCxn id="9" idx="3"/>
            </p:cNvCxnSpPr>
            <p:nvPr/>
          </p:nvCxnSpPr>
          <p:spPr>
            <a:xfrm flipV="1">
              <a:off x="4572000" y="2501212"/>
              <a:ext cx="400214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6DFD46E-8095-604B-9041-7A276DD96F5B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4572000" y="2501213"/>
              <a:ext cx="400214" cy="27274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D3A5478-9A7A-DA4C-BA77-A9D1A6E318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2239730"/>
              <a:ext cx="400214" cy="27274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DAC1CD5-F57F-6042-B242-4019D8BC61C7}"/>
                </a:ext>
              </a:extLst>
            </p:cNvPr>
            <p:cNvSpPr/>
            <p:nvPr/>
          </p:nvSpPr>
          <p:spPr>
            <a:xfrm>
              <a:off x="7434362" y="5025133"/>
              <a:ext cx="1681622" cy="14713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0F4D405-8E7D-A945-AF1A-CA6C2379096C}"/>
                </a:ext>
              </a:extLst>
            </p:cNvPr>
            <p:cNvSpPr/>
            <p:nvPr/>
          </p:nvSpPr>
          <p:spPr>
            <a:xfrm>
              <a:off x="7281962" y="4872733"/>
              <a:ext cx="1681622" cy="14713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" name="Picture 4" descr="Table&#10;&#10;Description automatically generated">
              <a:extLst>
                <a:ext uri="{FF2B5EF4-FFF2-40B4-BE49-F238E27FC236}">
                  <a16:creationId xmlns:a16="http://schemas.microsoft.com/office/drawing/2014/main" id="{6B93200B-978C-7E41-8645-C4973FCDB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0373" y="4222374"/>
              <a:ext cx="4321627" cy="1972917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9" name="Picture 8" descr="Table&#10;&#10;Description automatically generated with medium confidence">
              <a:extLst>
                <a:ext uri="{FF2B5EF4-FFF2-40B4-BE49-F238E27FC236}">
                  <a16:creationId xmlns:a16="http://schemas.microsoft.com/office/drawing/2014/main" id="{139F617F-85C9-1643-9A31-CED047F85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521" y="1177938"/>
              <a:ext cx="4337479" cy="264654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9AC10CF-9185-1A44-8A1D-64F3E33399E0}"/>
                </a:ext>
              </a:extLst>
            </p:cNvPr>
            <p:cNvSpPr txBox="1"/>
            <p:nvPr/>
          </p:nvSpPr>
          <p:spPr>
            <a:xfrm>
              <a:off x="145671" y="591906"/>
              <a:ext cx="448872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>
                  <a:latin typeface="Satoshi" pitchFamily="2" charset="77"/>
                </a:rPr>
                <a:t>Gene – phenotype browser</a:t>
              </a:r>
            </a:p>
            <a:p>
              <a:r>
                <a:rPr lang="en-GB" sz="1600" dirty="0">
                  <a:latin typeface="Satoshi" pitchFamily="2" charset="77"/>
                </a:rPr>
                <a:t>Query disease gene to access evidence sources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71C46B8-7E97-814A-B1DB-037D4EF4A689}"/>
                </a:ext>
              </a:extLst>
            </p:cNvPr>
            <p:cNvSpPr txBox="1"/>
            <p:nvPr/>
          </p:nvSpPr>
          <p:spPr>
            <a:xfrm>
              <a:off x="145671" y="3863013"/>
              <a:ext cx="20714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>
                  <a:latin typeface="Satoshi" pitchFamily="2" charset="77"/>
                </a:rPr>
                <a:t>New: GWAS </a:t>
              </a:r>
              <a:r>
                <a:rPr lang="en-GB" sz="1600" dirty="0" err="1">
                  <a:latin typeface="Satoshi" pitchFamily="2" charset="77"/>
                </a:rPr>
                <a:t>Catalog</a:t>
              </a:r>
              <a:endParaRPr lang="en-GB" sz="1600" dirty="0">
                <a:latin typeface="Satoshi" pitchFamily="2" charset="77"/>
              </a:endParaRPr>
            </a:p>
          </p:txBody>
        </p:sp>
        <p:pic>
          <p:nvPicPr>
            <p:cNvPr id="14" name="Picture 13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21C55E32-79AD-3541-9A6F-1D0A714023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87299" y="2888768"/>
              <a:ext cx="1598803" cy="1309630"/>
            </a:xfrm>
            <a:prstGeom prst="rect">
              <a:avLst/>
            </a:prstGeom>
          </p:spPr>
        </p:pic>
        <p:pic>
          <p:nvPicPr>
            <p:cNvPr id="16" name="Picture 15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917E54B9-9954-304B-99A3-80DAFF3CE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07939" y="2919453"/>
              <a:ext cx="1621324" cy="1307519"/>
            </a:xfrm>
            <a:prstGeom prst="rect">
              <a:avLst/>
            </a:prstGeom>
          </p:spPr>
        </p:pic>
        <p:pic>
          <p:nvPicPr>
            <p:cNvPr id="18" name="Picture 17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536323A1-1F50-444C-A801-C633A08C7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84520" y="1056125"/>
              <a:ext cx="1542147" cy="1176773"/>
            </a:xfrm>
            <a:prstGeom prst="rect">
              <a:avLst/>
            </a:prstGeom>
          </p:spPr>
        </p:pic>
        <p:pic>
          <p:nvPicPr>
            <p:cNvPr id="20" name="Picture 19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6AC4D390-4DB6-6147-8917-1573D092B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15997" y="1033426"/>
              <a:ext cx="1559666" cy="1269804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14F48DA-8EC7-BE43-9690-21297FD0CAFE}"/>
                </a:ext>
              </a:extLst>
            </p:cNvPr>
            <p:cNvSpPr txBox="1"/>
            <p:nvPr/>
          </p:nvSpPr>
          <p:spPr>
            <a:xfrm>
              <a:off x="4972214" y="591906"/>
              <a:ext cx="7777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>
                  <a:latin typeface="Satoshi" pitchFamily="2" charset="77"/>
                </a:rPr>
                <a:t>HGNC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9488F08-FC50-F944-9D36-CF59BE69F68B}"/>
                </a:ext>
              </a:extLst>
            </p:cNvPr>
            <p:cNvSpPr txBox="1"/>
            <p:nvPr/>
          </p:nvSpPr>
          <p:spPr>
            <a:xfrm>
              <a:off x="7002167" y="591906"/>
              <a:ext cx="8611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err="1">
                  <a:latin typeface="Satoshi" pitchFamily="2" charset="77"/>
                </a:rPr>
                <a:t>UniProt</a:t>
              </a:r>
              <a:endParaRPr lang="en-GB" sz="1600" dirty="0">
                <a:latin typeface="Satoshi" pitchFamily="2" charset="7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96DF698-11CF-0143-88F7-DAC416DD203A}"/>
                </a:ext>
              </a:extLst>
            </p:cNvPr>
            <p:cNvSpPr txBox="1"/>
            <p:nvPr/>
          </p:nvSpPr>
          <p:spPr>
            <a:xfrm>
              <a:off x="5015495" y="2473676"/>
              <a:ext cx="7344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>
                  <a:latin typeface="Satoshi" pitchFamily="2" charset="77"/>
                </a:rPr>
                <a:t>OMIM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32C0EEA-64FC-B442-93EE-287EB77EF9A7}"/>
                </a:ext>
              </a:extLst>
            </p:cNvPr>
            <p:cNvSpPr txBox="1"/>
            <p:nvPr/>
          </p:nvSpPr>
          <p:spPr>
            <a:xfrm>
              <a:off x="7029627" y="2476101"/>
              <a:ext cx="10214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err="1">
                  <a:latin typeface="Satoshi" pitchFamily="2" charset="77"/>
                </a:rPr>
                <a:t>GnomAD</a:t>
              </a:r>
              <a:endParaRPr lang="en-GB" sz="1600" dirty="0">
                <a:latin typeface="Satoshi" pitchFamily="2" charset="77"/>
              </a:endParaRPr>
            </a:p>
          </p:txBody>
        </p:sp>
        <p:pic>
          <p:nvPicPr>
            <p:cNvPr id="26" name="Picture 25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F38C22E6-19CB-1249-ADC6-B44AB96FE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166409" y="4812293"/>
              <a:ext cx="1499378" cy="131633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4A72D38-E482-3A48-989F-14F5E910DD9A}"/>
                </a:ext>
              </a:extLst>
            </p:cNvPr>
            <p:cNvSpPr txBox="1"/>
            <p:nvPr/>
          </p:nvSpPr>
          <p:spPr>
            <a:xfrm>
              <a:off x="5069488" y="4387448"/>
              <a:ext cx="11047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err="1">
                  <a:latin typeface="Satoshi" pitchFamily="2" charset="77"/>
                </a:rPr>
                <a:t>Aplha</a:t>
              </a:r>
              <a:r>
                <a:rPr lang="en-GB" sz="1600" dirty="0">
                  <a:latin typeface="Satoshi" pitchFamily="2" charset="77"/>
                </a:rPr>
                <a:t> fold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D4BB97-B4E4-7F43-9FCA-D673D8EEEC87}"/>
                </a:ext>
              </a:extLst>
            </p:cNvPr>
            <p:cNvSpPr/>
            <p:nvPr/>
          </p:nvSpPr>
          <p:spPr>
            <a:xfrm>
              <a:off x="5069488" y="927926"/>
              <a:ext cx="1681622" cy="14713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3EBA672-CA29-6341-932F-E5DBE72C664E}"/>
                </a:ext>
              </a:extLst>
            </p:cNvPr>
            <p:cNvSpPr/>
            <p:nvPr/>
          </p:nvSpPr>
          <p:spPr>
            <a:xfrm>
              <a:off x="7115819" y="927926"/>
              <a:ext cx="1681622" cy="14713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F4021C0-761E-2F44-81CF-27781FDCC219}"/>
                </a:ext>
              </a:extLst>
            </p:cNvPr>
            <p:cNvSpPr/>
            <p:nvPr/>
          </p:nvSpPr>
          <p:spPr>
            <a:xfrm>
              <a:off x="5069488" y="2824129"/>
              <a:ext cx="1681622" cy="14713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755F629-CBAF-C744-8875-5C81164A7E61}"/>
                </a:ext>
              </a:extLst>
            </p:cNvPr>
            <p:cNvSpPr/>
            <p:nvPr/>
          </p:nvSpPr>
          <p:spPr>
            <a:xfrm>
              <a:off x="7115819" y="2824129"/>
              <a:ext cx="1681622" cy="14713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7425125-294A-2D46-ABF6-508A6B8B3A1E}"/>
                </a:ext>
              </a:extLst>
            </p:cNvPr>
            <p:cNvSpPr/>
            <p:nvPr/>
          </p:nvSpPr>
          <p:spPr>
            <a:xfrm>
              <a:off x="5083231" y="4720333"/>
              <a:ext cx="1681622" cy="14713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C8AB856-2751-6841-8E1E-394C814D1660}"/>
                </a:ext>
              </a:extLst>
            </p:cNvPr>
            <p:cNvSpPr/>
            <p:nvPr/>
          </p:nvSpPr>
          <p:spPr>
            <a:xfrm>
              <a:off x="7129562" y="4720333"/>
              <a:ext cx="1681622" cy="14713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7" name="Picture 36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334A28D4-1BDF-8D42-B04E-E442C220B2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1201" b="-573"/>
            <a:stretch/>
          </p:blipFill>
          <p:spPr>
            <a:xfrm>
              <a:off x="7213400" y="4786384"/>
              <a:ext cx="1517482" cy="1332714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1EBB36-FEBB-0E47-8D76-E47A84EF6ED0}"/>
                </a:ext>
              </a:extLst>
            </p:cNvPr>
            <p:cNvSpPr txBox="1"/>
            <p:nvPr/>
          </p:nvSpPr>
          <p:spPr>
            <a:xfrm>
              <a:off x="7029627" y="4368398"/>
              <a:ext cx="9156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err="1">
                  <a:latin typeface="Satoshi" pitchFamily="2" charset="77"/>
                </a:rPr>
                <a:t>ClinGen</a:t>
              </a:r>
              <a:endParaRPr lang="en-GB" sz="1600" dirty="0">
                <a:latin typeface="Satoshi" pitchFamily="2" charset="7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0D62C82-F660-7A49-BABD-B322B850D0C0}"/>
                </a:ext>
              </a:extLst>
            </p:cNvPr>
            <p:cNvSpPr txBox="1"/>
            <p:nvPr/>
          </p:nvSpPr>
          <p:spPr>
            <a:xfrm>
              <a:off x="7405482" y="6519446"/>
              <a:ext cx="10534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>
                  <a:latin typeface="Satoshi" pitchFamily="2" charset="77"/>
                </a:rPr>
                <a:t>and more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8088DDC4-6E1C-BC46-9040-820AE163C6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2766" t="1" r="18390" b="4279"/>
            <a:stretch/>
          </p:blipFill>
          <p:spPr>
            <a:xfrm>
              <a:off x="0" y="6966"/>
              <a:ext cx="6764853" cy="5584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2558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24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Satoshi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Dylan Lawless</dc:creator>
  <cp:lastModifiedBy>Dylan Lawless</cp:lastModifiedBy>
  <cp:revision>2</cp:revision>
  <dcterms:created xsi:type="dcterms:W3CDTF">2022-08-16T08:14:37Z</dcterms:created>
  <dcterms:modified xsi:type="dcterms:W3CDTF">2022-08-16T08:46:24Z</dcterms:modified>
</cp:coreProperties>
</file>