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>
        <p:scale>
          <a:sx n="62" d="100"/>
          <a:sy n="62" d="100"/>
        </p:scale>
        <p:origin x="330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2CBE-D728-904B-9997-266F66F82F62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38F6-89FC-824A-8EE1-C399A6BD8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45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2CBE-D728-904B-9997-266F66F82F62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38F6-89FC-824A-8EE1-C399A6BD8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13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2CBE-D728-904B-9997-266F66F82F62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38F6-89FC-824A-8EE1-C399A6BD8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46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2CBE-D728-904B-9997-266F66F82F62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38F6-89FC-824A-8EE1-C399A6BD8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93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2CBE-D728-904B-9997-266F66F82F62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38F6-89FC-824A-8EE1-C399A6BD8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4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2CBE-D728-904B-9997-266F66F82F62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38F6-89FC-824A-8EE1-C399A6BD8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04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2CBE-D728-904B-9997-266F66F82F62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38F6-89FC-824A-8EE1-C399A6BD8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10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2CBE-D728-904B-9997-266F66F82F62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38F6-89FC-824A-8EE1-C399A6BD8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31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2CBE-D728-904B-9997-266F66F82F62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38F6-89FC-824A-8EE1-C399A6BD8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56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2CBE-D728-904B-9997-266F66F82F62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38F6-89FC-824A-8EE1-C399A6BD8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26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2CBE-D728-904B-9997-266F66F82F62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38F6-89FC-824A-8EE1-C399A6BD8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46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952CBE-D728-904B-9997-266F66F82F62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A338F6-89FC-824A-8EE1-C399A6BD8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23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4C66B00-0FDF-1F65-21E3-252DBDCC1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88" y="0"/>
            <a:ext cx="4455391" cy="490650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7E46AC7-5545-897C-B7DC-518D041E8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585" y="0"/>
            <a:ext cx="4438684" cy="4906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B52C01-69D8-BAB3-EFC4-40B8155A8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91" y="4885719"/>
            <a:ext cx="9429218" cy="58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Lawless [RPG]</dc:creator>
  <cp:lastModifiedBy>Dylan Lawless [RPG]</cp:lastModifiedBy>
  <cp:revision>1</cp:revision>
  <dcterms:created xsi:type="dcterms:W3CDTF">2025-06-25T07:59:56Z</dcterms:created>
  <dcterms:modified xsi:type="dcterms:W3CDTF">2025-06-25T08:02:28Z</dcterms:modified>
</cp:coreProperties>
</file>