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11"/>
  </p:normalViewPr>
  <p:slideViewPr>
    <p:cSldViewPr snapToGrid="0">
      <p:cViewPr varScale="1">
        <p:scale>
          <a:sx n="69" d="100"/>
          <a:sy n="69" d="100"/>
        </p:scale>
        <p:origin x="307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2CBE-D728-904B-9997-266F66F82F62}" type="datetimeFigureOut">
              <a:rPr lang="en-GB" smtClean="0"/>
              <a:t>22/10/2025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338F6-89FC-824A-8EE1-C399A6BD8F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451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2CBE-D728-904B-9997-266F66F82F62}" type="datetimeFigureOut">
              <a:rPr lang="en-GB" smtClean="0"/>
              <a:t>22/10/2025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338F6-89FC-824A-8EE1-C399A6BD8F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137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2CBE-D728-904B-9997-266F66F82F62}" type="datetimeFigureOut">
              <a:rPr lang="en-GB" smtClean="0"/>
              <a:t>22/10/2025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338F6-89FC-824A-8EE1-C399A6BD8F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465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2CBE-D728-904B-9997-266F66F82F62}" type="datetimeFigureOut">
              <a:rPr lang="en-GB" smtClean="0"/>
              <a:t>22/10/2025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338F6-89FC-824A-8EE1-C399A6BD8F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938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82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2CBE-D728-904B-9997-266F66F82F62}" type="datetimeFigureOut">
              <a:rPr lang="en-GB" smtClean="0"/>
              <a:t>22/10/2025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338F6-89FC-824A-8EE1-C399A6BD8F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248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2CBE-D728-904B-9997-266F66F82F62}" type="datetimeFigureOut">
              <a:rPr lang="en-GB" smtClean="0"/>
              <a:t>22/10/2025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338F6-89FC-824A-8EE1-C399A6BD8F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040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2CBE-D728-904B-9997-266F66F82F62}" type="datetimeFigureOut">
              <a:rPr lang="en-GB" smtClean="0"/>
              <a:t>22/10/2025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338F6-89FC-824A-8EE1-C399A6BD8F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100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2CBE-D728-904B-9997-266F66F82F62}" type="datetimeFigureOut">
              <a:rPr lang="en-GB" smtClean="0"/>
              <a:t>22/10/2025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338F6-89FC-824A-8EE1-C399A6BD8F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7318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2CBE-D728-904B-9997-266F66F82F62}" type="datetimeFigureOut">
              <a:rPr lang="en-GB" smtClean="0"/>
              <a:t>22/10/2025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338F6-89FC-824A-8EE1-C399A6BD8F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4566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2CBE-D728-904B-9997-266F66F82F62}" type="datetimeFigureOut">
              <a:rPr lang="en-GB" smtClean="0"/>
              <a:t>22/10/2025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338F6-89FC-824A-8EE1-C399A6BD8F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268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2CBE-D728-904B-9997-266F66F82F62}" type="datetimeFigureOut">
              <a:rPr lang="en-GB" smtClean="0"/>
              <a:t>22/10/2025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338F6-89FC-824A-8EE1-C399A6BD8F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469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952CBE-D728-904B-9997-266F66F82F62}" type="datetimeFigureOut">
              <a:rPr lang="en-GB" smtClean="0"/>
              <a:t>22/10/2025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A338F6-89FC-824A-8EE1-C399A6BD8F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236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4C66B00-0FDF-1F65-21E3-252DBDCC1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88" y="0"/>
            <a:ext cx="4455391" cy="4906501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87E46AC7-5545-897C-B7DC-518D041E8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585" y="0"/>
            <a:ext cx="4438684" cy="49065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B52C01-69D8-BAB3-EFC4-40B8155A85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321" y="4906501"/>
            <a:ext cx="8259122" cy="516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800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Dylan Lawless [RPG]</dc:creator>
  <cp:lastModifiedBy>Dylan Lawless</cp:lastModifiedBy>
  <cp:revision>2</cp:revision>
  <dcterms:created xsi:type="dcterms:W3CDTF">2025-06-25T07:59:56Z</dcterms:created>
  <dcterms:modified xsi:type="dcterms:W3CDTF">2025-10-22T15:02:45Z</dcterms:modified>
</cp:coreProperties>
</file>