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A3A1"/>
    <a:srgbClr val="6FB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EC4A-B882-084D-B9AA-6C433C3DA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FFE78-3C50-4C4A-958D-8B0088F47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79E34-EFDC-404B-8977-01F5C5E7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4AE7-D77A-0E4D-841F-51B53D3DDB9D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E0473-4518-8E47-BFA7-77AAA6CA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A35CC-D979-564B-BF1B-19363BE3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9D13-8111-584E-97DA-8913FEAFD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5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2DCD-CE82-1E4A-B903-9041491B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AD921-63EE-0A4C-9D71-69A822A49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21743-AC17-164A-B08D-3E27D86D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4AE7-D77A-0E4D-841F-51B53D3DDB9D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9E654-2BCF-CB48-9ED4-C4DF5DA3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354C4-537B-E049-9FBD-4574A000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9D13-8111-584E-97DA-8913FEAFD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26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4CF5D-04D1-974D-B5D5-9119896FC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99D0F-3AE7-774B-92F5-4EC1C3E72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F0F11-7083-B54E-B724-BEEA2974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4AE7-D77A-0E4D-841F-51B53D3DDB9D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AA8B0-01BB-1A4F-B05E-A1B9F7B1A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DE618-A83E-7D43-8B71-316262D2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9D13-8111-584E-97DA-8913FEAFD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33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F857-D40A-564D-A779-F755DDFB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BDE60-FCA5-3348-A035-1B9E93698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938E-2FD5-5340-83CA-C4D4A1223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4AE7-D77A-0E4D-841F-51B53D3DDB9D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8400C-8C37-3447-901A-7FC0BB2E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E62D2-2BDA-9948-B338-3F5BF511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9D13-8111-584E-97DA-8913FEAFD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53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3849-EFBA-FA4D-9D06-46A6894CD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AA39E-61D9-0D44-B8F3-B4AD6F299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C91C3-E4ED-4745-B206-88B7A27C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4AE7-D77A-0E4D-841F-51B53D3DDB9D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C2637-9C54-2349-ADB3-B2EDC7E8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AED20-E302-7342-8C6F-82A1EBDC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9D13-8111-584E-97DA-8913FEAFD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08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8D5E-E483-3446-94DE-CB434F32E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5A2AB-EC2B-284E-AD5E-81C535B16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9A789-3970-0D49-9616-A238B7794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1C91D-3B75-0444-B356-BA1313B2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4AE7-D77A-0E4D-841F-51B53D3DDB9D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197B-79CD-EE4D-8659-79E923FA0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9D128-13F0-504D-B51C-5967FBDB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9D13-8111-584E-97DA-8913FEAFD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12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858A-8800-D044-9D5E-4E4D83B3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F1F8E-7DBD-A644-919F-052FF8D87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44264-7C77-BA4C-B5BB-1DF5911E5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E097F-E8E1-094C-BB8F-0E34ACB58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2D8E67-A619-C84A-900B-7FD0C78EA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820746-182F-BD40-A4CA-E6C6E2B4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4AE7-D77A-0E4D-841F-51B53D3DDB9D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9528B-89A8-7D4A-A92C-52B024A0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23B702-5814-8A42-8D13-290911E9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9D13-8111-584E-97DA-8913FEAFD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00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7B87F-FCB0-0F44-B364-DC5D7C99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FAAE08-DE64-8E42-B641-0B7716A25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4AE7-D77A-0E4D-841F-51B53D3DDB9D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CB550-CFA1-6444-A233-D0499A052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30723-A406-9249-815C-37B1389D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9D13-8111-584E-97DA-8913FEAFD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82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D97430-AE91-5743-9040-570169AB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4AE7-D77A-0E4D-841F-51B53D3DDB9D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B37928-E462-8648-8837-52284C1E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3D1E7-962A-FF44-ABD1-255CD743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9D13-8111-584E-97DA-8913FEAFD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41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BB565-AD72-AB4E-A093-3DFCE9E72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7F09C-9978-A94D-A675-B9A15D109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5F779-E67D-3344-BB19-13820B29D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54460-DB44-0540-91C4-C3BC29E4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4AE7-D77A-0E4D-841F-51B53D3DDB9D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3B603-A7B9-4649-AAA0-A3BEB160C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D5284-FB9E-564A-B4ED-BE99BD94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9D13-8111-584E-97DA-8913FEAFD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7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A880-030B-B949-B424-AC9688F1A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6B9059-0931-A14C-A4A6-E35947F99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661C8-DB70-AC45-A23A-9CA6859FB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46BC8-7C83-BA40-92D2-1F63C167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4AE7-D77A-0E4D-841F-51B53D3DDB9D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9FAE3-7D7E-5145-93B6-4C4EA261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6D02B-4C2F-6D49-8FAC-EB44074C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9D13-8111-584E-97DA-8913FEAFD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68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E54F8-0861-B042-A89D-4AAF97AA9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B53BF-2656-6041-BC61-F07FB3570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84EC2-D5E4-7149-A4E9-657CF0B33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14AE7-D77A-0E4D-841F-51B53D3DDB9D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73826-B95D-9E4C-BC90-258D860F3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25E81-5DC2-9E46-ABB0-A785000D7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A9D13-8111-584E-97DA-8913FEAFD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53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D8F2DEE-6E6E-2B46-A642-6572CE1D6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" y="57637"/>
            <a:ext cx="5981133" cy="6742726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70FCCDE6-069F-0A44-9782-66129C48D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886" y="57637"/>
            <a:ext cx="5981133" cy="67427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644483-DF1D-D145-8C7D-62C6404ADDE1}"/>
              </a:ext>
            </a:extLst>
          </p:cNvPr>
          <p:cNvSpPr txBox="1"/>
          <p:nvPr/>
        </p:nvSpPr>
        <p:spPr>
          <a:xfrm>
            <a:off x="267265" y="12804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5F4BFC-8349-3440-B23B-27E39E35C000}"/>
              </a:ext>
            </a:extLst>
          </p:cNvPr>
          <p:cNvSpPr txBox="1"/>
          <p:nvPr/>
        </p:nvSpPr>
        <p:spPr>
          <a:xfrm>
            <a:off x="6766036" y="128042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2479D-D298-2245-AF32-C64A21521FCE}"/>
              </a:ext>
            </a:extLst>
          </p:cNvPr>
          <p:cNvSpPr txBox="1"/>
          <p:nvPr/>
        </p:nvSpPr>
        <p:spPr>
          <a:xfrm>
            <a:off x="6855152" y="191909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31A3A1"/>
                </a:solidFill>
              </a:rPr>
              <a:t>HER2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158796-C0AF-B547-B1CE-9F47299576B0}"/>
              </a:ext>
            </a:extLst>
          </p:cNvPr>
          <p:cNvSpPr txBox="1"/>
          <p:nvPr/>
        </p:nvSpPr>
        <p:spPr>
          <a:xfrm>
            <a:off x="10077323" y="4370614"/>
            <a:ext cx="143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Trastuzumab 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556393-4BC3-DC4A-8C32-62321F5E501E}"/>
              </a:ext>
            </a:extLst>
          </p:cNvPr>
          <p:cNvSpPr txBox="1"/>
          <p:nvPr/>
        </p:nvSpPr>
        <p:spPr>
          <a:xfrm>
            <a:off x="10523325" y="721666"/>
            <a:ext cx="137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Pertuzumab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5DDD4E-EB87-ED4C-845C-336B36E211B4}"/>
              </a:ext>
            </a:extLst>
          </p:cNvPr>
          <p:cNvSpPr txBox="1"/>
          <p:nvPr/>
        </p:nvSpPr>
        <p:spPr>
          <a:xfrm>
            <a:off x="750744" y="191909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31A3A1"/>
                </a:solidFill>
              </a:rPr>
              <a:t>HER2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56C2B4-6CC1-514A-89C0-FA4406E7EACA}"/>
              </a:ext>
            </a:extLst>
          </p:cNvPr>
          <p:cNvSpPr txBox="1"/>
          <p:nvPr/>
        </p:nvSpPr>
        <p:spPr>
          <a:xfrm>
            <a:off x="3972915" y="4370614"/>
            <a:ext cx="143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Trastuzumab 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B073F5-DEC4-D044-9AF0-0AB1C52F63FC}"/>
              </a:ext>
            </a:extLst>
          </p:cNvPr>
          <p:cNvSpPr txBox="1"/>
          <p:nvPr/>
        </p:nvSpPr>
        <p:spPr>
          <a:xfrm>
            <a:off x="4418917" y="721666"/>
            <a:ext cx="137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Pertuzumab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79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Lawless</dc:creator>
  <cp:lastModifiedBy>Dylan Lawless</cp:lastModifiedBy>
  <cp:revision>2</cp:revision>
  <dcterms:created xsi:type="dcterms:W3CDTF">2022-09-01T08:17:15Z</dcterms:created>
  <dcterms:modified xsi:type="dcterms:W3CDTF">2022-09-01T08:23:58Z</dcterms:modified>
</cp:coreProperties>
</file>