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BB365-9955-FC4F-B37D-AD6ECDED7515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77A6-F1C6-EA42-86CC-C8E92312A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0344-EA8D-684E-9B36-D4890FEE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FB151-9F53-B749-ADC1-C3139E06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1F89-35A7-9348-B2E4-4B073D8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330C-B268-5C44-AD4C-1FCB956614A8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F283-51CE-134D-9E51-1C8F623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1859-003C-2D49-B0B0-60E2E67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48CC-3E43-F44E-85F7-89E6D4AD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B662-D221-4E4D-8A59-1C49380F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2636-C5FC-7546-B298-54A91874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AB5E-4A64-EB4B-894C-C240759A437A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E1BC-BC76-EA42-B36B-463CDEBC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E10E-DC22-E641-9324-A958521E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7B61C-B655-CF47-8F8D-5A984DE5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28E14-9C87-7D4E-8337-97901EF5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2329-08AC-054F-B2FF-0774A6A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78D-944C-7E45-86ED-59B906B01DA5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9993-14F7-FB4F-BBCA-6E0BE5A1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7413-B5CD-7149-9F62-AC67001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31D9-365D-D943-AB6B-C1D40D16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04F3-C345-EC49-9C47-D6BCF3D7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A495-EAE6-E745-94A4-A0388250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477A-591A-FD4F-8358-0A36841B78A0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84C5-F68B-2949-9B7A-B62C51A0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C804-2B67-7C44-B877-DAEB1BAD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r>
              <a:rPr lang="en-GB" dirty="0"/>
              <a:t> of total</a:t>
            </a:r>
          </a:p>
        </p:txBody>
      </p:sp>
    </p:spTree>
    <p:extLst>
      <p:ext uri="{BB962C8B-B14F-4D97-AF65-F5344CB8AC3E}">
        <p14:creationId xmlns:p14="http://schemas.microsoft.com/office/powerpoint/2010/main" val="32824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C89-8560-3B49-A68D-226ABB98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6BCE-31F9-234C-A603-15342D99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0152-89D4-5940-BE97-888E0DCF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4B7-8EE3-0741-B134-F5F4C9F105F2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8FD8-F8B4-CD4E-8F9F-1124A40D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9230-D9B9-B74C-ADB1-E8D7F61A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9611-0899-B447-BF55-E168E87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FA4C-C65F-364C-915B-1E0EAFE40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4C45-51BB-8D4D-866E-4732EF17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7566-C422-6C44-BED3-A72F224B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877A-9B5B-9F49-868F-8AF14A8A8737}" type="datetime1">
              <a:rPr lang="de-CH" smtClean="0"/>
              <a:t>16.10.22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74EA-F0F9-BE42-88EB-2A0FC83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384B-B689-EC4B-BC8D-F36B61C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E30-C6CA-AF47-A353-F65593D6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78712-417F-8E44-B6A7-A5712D27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B230-65CC-D746-A621-1918CC00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D598B-04FF-EB46-B312-E3A0BD6F4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4C94-FB7F-934F-9CF7-04FF176C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BE8A5-C37D-5046-B8A9-1BBFE004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5A73-C495-444D-9E34-6BA5ABE7BF17}" type="datetime1">
              <a:rPr lang="de-CH" smtClean="0"/>
              <a:t>16.10.22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70C23-3224-EF4D-9166-BFAE9CDE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4C7B2-D287-8545-A7D2-4EBA18E3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372-DCFA-B745-BD18-7FD3BBDF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94E8-DE51-5048-A6B2-34E90134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E77D-013C-1640-A2D0-D725289B29EB}" type="datetime1">
              <a:rPr lang="de-CH" smtClean="0"/>
              <a:t>16.10.22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BA1BC-FB2F-AB47-B76C-44F8BF2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CBA31-5E90-9549-8A89-929A634E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8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09D6-3F00-2146-8E5E-CD0A31B1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0C87-A831-F245-8A5E-1B72D069C97B}" type="datetime1">
              <a:rPr lang="de-CH" smtClean="0"/>
              <a:t>16.10.22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83222-E05F-5B4C-9363-431BCF86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49039-E19A-DB44-8F25-21CE737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1443-8C5C-B744-A0EE-ECBC7DD0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B15-E196-0A4C-AB31-E1BB4188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6F16-F368-9947-8EF0-02A62E17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B2B0-2E6B-ED4F-893D-65ADC007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36D4-802F-934E-9C6D-6019DB7736F4}" type="datetime1">
              <a:rPr lang="de-CH" smtClean="0"/>
              <a:t>16.10.22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9A72C-6A76-B94F-9B99-CC681FB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891C-F85E-CD4F-A897-0042EC29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2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267E-5336-6845-8888-3679C748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7E1D5-4F50-9146-B966-1A0E91FE1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B8805-AF29-C045-9C7A-D7432178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C000-EC5A-4C4B-9528-F8D2562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1C5-5EEF-9D4B-A3CC-F7AA8B110E0D}" type="datetime1">
              <a:rPr lang="de-CH" smtClean="0"/>
              <a:t>16.10.22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D3CB-90CB-4646-9121-1058A8A8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3C66-29CC-2B45-B073-FDA6291B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6B7EB-E288-874A-8C22-163B881E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D476-4CBD-0C44-A2D2-D0FFC149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4F1E-3CDE-5147-A5F6-D13BB6E08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B398-3F49-2E4A-9ADE-5148E92C5FC3}" type="datetime1">
              <a:rPr lang="de-CH" smtClean="0"/>
              <a:t>16.10.22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B08A-05E1-514B-9721-FF6F53D37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AAE7-E8E6-574F-A912-ED3E5A430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871E-109C-6E46-9230-43425EEB0C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397-239B-634A-AB85-74A0BA60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Hertumig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2ED4A-328D-8D46-92DD-636339FED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VaudBiotech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9A0D-AB8F-5148-B8D9-A753986C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strategy and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DF33-F32D-674C-A860-002D8D23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228D-550A-9044-A980-58533051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10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3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C874-7D5B-9945-895A-271A181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FB58-349D-EC45-BA5C-A892DC9D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273E-7F7F-1C45-84B2-0D5CA37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11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51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62FA-3593-AC4B-AE0D-8DB79A8F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5107-E8ED-AE4D-B142-DDEBEFF6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all speaker in course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6FEA-C52B-3C4A-AE1A-3492DA90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12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2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8C8C-0441-7E48-B006-69D4CA21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 during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BD24-3B86-5745-860B-F85FF00A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details of anyone who wants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9069-45BF-A042-9CD4-F9DDBC07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13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BA51-1AAF-6C47-97A4-5B3DFB00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B99-3DEB-354E-8794-CE68BAC5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common web font: Arial</a:t>
            </a:r>
          </a:p>
          <a:p>
            <a:r>
              <a:rPr lang="en-GB" dirty="0"/>
              <a:t>Work in ppt – finished backup on </a:t>
            </a:r>
            <a:r>
              <a:rPr lang="en-GB" dirty="0" err="1"/>
              <a:t>googleslides</a:t>
            </a:r>
            <a:r>
              <a:rPr lang="en-GB" dirty="0"/>
              <a:t> accessible by URL</a:t>
            </a:r>
          </a:p>
          <a:p>
            <a:r>
              <a:rPr lang="en-GB" dirty="0"/>
              <a:t>Max 20 slides</a:t>
            </a:r>
          </a:p>
          <a:p>
            <a:r>
              <a:rPr lang="en-GB" dirty="0"/>
              <a:t>Minimise word count</a:t>
            </a:r>
          </a:p>
          <a:p>
            <a:r>
              <a:rPr lang="en-GB" dirty="0"/>
              <a:t>Include citation in consistent format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F816-ABC6-5D49-A624-84C0C7E6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2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15F4-32CD-F34B-8EE2-D7C541D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30E1-C4FA-E84E-A649-92F70CD3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presentation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CF79-8A40-4D45-AFCA-E7A5AE4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3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720B-2105-E34B-ABD7-8D3A3DB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5DFB-188D-0E41-923A-2B662995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mAb</a:t>
            </a:r>
            <a:endParaRPr lang="en-GB" dirty="0"/>
          </a:p>
          <a:p>
            <a:r>
              <a:rPr lang="en-GB" dirty="0"/>
              <a:t>100 </a:t>
            </a:r>
            <a:r>
              <a:rPr lang="en-GB" dirty="0" err="1"/>
              <a:t>mAb</a:t>
            </a:r>
            <a:r>
              <a:rPr lang="en-GB" dirty="0"/>
              <a:t> approved treatments</a:t>
            </a:r>
          </a:p>
          <a:p>
            <a:r>
              <a:rPr lang="en-GB" dirty="0"/>
              <a:t>How was anti-HER2 developed?</a:t>
            </a:r>
          </a:p>
          <a:p>
            <a:r>
              <a:rPr lang="en-GB" dirty="0"/>
              <a:t>How is our </a:t>
            </a:r>
            <a:r>
              <a:rPr lang="en-GB" dirty="0" err="1"/>
              <a:t>mAb</a:t>
            </a:r>
            <a:r>
              <a:rPr lang="en-GB" dirty="0"/>
              <a:t> better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B49-1939-CE44-A40B-6767D0AB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4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8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B78-CD1C-814B-934A-F29E6339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Pre-clinical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5613-9C6B-604B-AF0E-4D6D483F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E438-82C6-9B49-8C57-2F8FAEF3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5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97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A4AA-BF5E-864F-A833-F94E95D4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CA91-CF9A-0148-8AF3-C881DC7C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AECA-7D02-A34B-B560-0FBB316E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6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42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49C9-50A8-0642-ADC9-2DF78D36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21AE-3678-274B-A573-724774D1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CMC</a:t>
            </a:r>
          </a:p>
          <a:p>
            <a:r>
              <a:rPr lang="en-GB" dirty="0"/>
              <a:t>Design space</a:t>
            </a:r>
          </a:p>
          <a:p>
            <a:r>
              <a:rPr lang="en-GB" dirty="0" err="1"/>
              <a:t>QbD</a:t>
            </a:r>
            <a:r>
              <a:rPr lang="en-GB" dirty="0"/>
              <a:t> and traditional</a:t>
            </a:r>
          </a:p>
          <a:p>
            <a:r>
              <a:rPr lang="en-GB" dirty="0"/>
              <a:t>Continuous production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C27D-CF36-8A4C-934C-47231D45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7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0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4B22-E883-184C-BB7F-5E3FF555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401-7B32-8443-8AD6-13EA1D42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0CF2-A28D-5744-9B32-734AC807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8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48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2666-E6CA-FD47-A863-672E7937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0B12-88A9-494D-BFCC-4C50083A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EE6D-C484-2742-8962-C85BBE68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871E-109C-6E46-9230-43425EEB0C90}" type="slidenum">
              <a:rPr lang="en-GB" smtClean="0"/>
              <a:t>9</a:t>
            </a:fld>
            <a:r>
              <a:rPr lang="en-GB"/>
              <a:t> of 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77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Hertumig</vt:lpstr>
      <vt:lpstr>Design notes</vt:lpstr>
      <vt:lpstr>What we will cover</vt:lpstr>
      <vt:lpstr>History</vt:lpstr>
      <vt:lpstr>Pre-clinical</vt:lpstr>
      <vt:lpstr>Clinical</vt:lpstr>
      <vt:lpstr>Manufacturing</vt:lpstr>
      <vt:lpstr>Scientific advice</vt:lpstr>
      <vt:lpstr>Inspections</vt:lpstr>
      <vt:lpstr>Overall strategy and advice</vt:lpstr>
      <vt:lpstr>Take home message</vt:lpstr>
      <vt:lpstr>Thanks</vt:lpstr>
      <vt:lpstr>Contact info during 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3</cp:revision>
  <dcterms:created xsi:type="dcterms:W3CDTF">2022-10-16T09:22:38Z</dcterms:created>
  <dcterms:modified xsi:type="dcterms:W3CDTF">2022-10-16T15:40:56Z</dcterms:modified>
</cp:coreProperties>
</file>