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4" r:id="rId4"/>
    <p:sldId id="352" r:id="rId5"/>
    <p:sldId id="356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00" r:id="rId44"/>
    <p:sldId id="299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24" autoAdjust="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4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67</c:v>
                </c:pt>
                <c:pt idx="5">
                  <c:v>59</c:v>
                </c:pt>
                <c:pt idx="6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5F-4C53-8A69-18550F6248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23</c:v>
                </c:pt>
                <c:pt idx="1">
                  <c:v>35</c:v>
                </c:pt>
                <c:pt idx="2">
                  <c:v>30</c:v>
                </c:pt>
                <c:pt idx="3">
                  <c:v>52</c:v>
                </c:pt>
                <c:pt idx="4">
                  <c:v>34</c:v>
                </c:pt>
                <c:pt idx="5">
                  <c:v>35</c:v>
                </c:pt>
                <c:pt idx="6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5F-4C53-8A69-18550F624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3296000"/>
        <c:axId val="293302272"/>
      </c:lineChart>
      <c:catAx>
        <c:axId val="293296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de-DE"/>
          </a:p>
        </c:txPr>
        <c:crossAx val="293302272"/>
        <c:crosses val="autoZero"/>
        <c:auto val="1"/>
        <c:lblAlgn val="ctr"/>
        <c:lblOffset val="100"/>
        <c:noMultiLvlLbl val="0"/>
      </c:catAx>
      <c:valAx>
        <c:axId val="293302272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de-DE"/>
          </a:p>
        </c:txPr>
        <c:crossAx val="293296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13A-4A13-9D8C-11A5BC71F57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13A-4A13-9D8C-11A5BC71F57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13A-4A13-9D8C-11A5BC71F57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13A-4A13-9D8C-11A5BC71F576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</c:v>
                </c:pt>
                <c:pt idx="1">
                  <c:v>50</c:v>
                </c:pt>
                <c:pt idx="2">
                  <c:v>65</c:v>
                </c:pt>
                <c:pt idx="3">
                  <c:v>50</c:v>
                </c:pt>
                <c:pt idx="4">
                  <c:v>35</c:v>
                </c:pt>
                <c:pt idx="5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3A-4A13-9D8C-11A5BC71F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1D1-425B-AD64-6B3F4077F8F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1D1-425B-AD64-6B3F4077F8F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1D1-425B-AD64-6B3F4077F8F0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1D1-425B-AD64-6B3F4077F8F0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D1-425B-AD64-6B3F4077F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2202AEF-24FA-47ED-A521-437041C3BF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9480" y="1157591"/>
            <a:ext cx="10893040" cy="4542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3">
            <a:extLst>
              <a:ext uri="{FF2B5EF4-FFF2-40B4-BE49-F238E27FC236}">
                <a16:creationId xmlns:a16="http://schemas.microsoft.com/office/drawing/2014/main" id="{92EAC7FE-0EFA-4A4A-BFD7-033990D60FC3}"/>
              </a:ext>
            </a:extLst>
          </p:cNvPr>
          <p:cNvSpPr/>
          <p:nvPr userDrawn="1"/>
        </p:nvSpPr>
        <p:spPr>
          <a:xfrm>
            <a:off x="404812" y="1100227"/>
            <a:ext cx="11382375" cy="4705350"/>
          </a:xfrm>
          <a:prstGeom prst="frame">
            <a:avLst>
              <a:gd name="adj1" fmla="val 10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DC82B9A9-78F7-4F7C-8022-DD9047DE59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5825" y="0"/>
            <a:ext cx="4108099" cy="6881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11">
            <a:extLst>
              <a:ext uri="{FF2B5EF4-FFF2-40B4-BE49-F238E27FC236}">
                <a16:creationId xmlns:a16="http://schemas.microsoft.com/office/drawing/2014/main" id="{F99967E4-C70F-4208-93E8-79B42142D417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Oval 11">
            <a:extLst>
              <a:ext uri="{FF2B5EF4-FFF2-40B4-BE49-F238E27FC236}">
                <a16:creationId xmlns:a16="http://schemas.microsoft.com/office/drawing/2014/main" id="{1AA27FB2-98EA-42C5-887B-49E8C5C888AC}"/>
              </a:ext>
            </a:extLst>
          </p:cNvPr>
          <p:cNvSpPr/>
          <p:nvPr userDrawn="1"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C4FA1702-4CDD-4F03-BC37-F9D4C0CC6BB4}"/>
              </a:ext>
            </a:extLst>
          </p:cNvPr>
          <p:cNvGrpSpPr/>
          <p:nvPr userDrawn="1"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3" name="Freeform: Shape 21">
              <a:extLst>
                <a:ext uri="{FF2B5EF4-FFF2-40B4-BE49-F238E27FC236}">
                  <a16:creationId xmlns:a16="http://schemas.microsoft.com/office/drawing/2014/main" id="{97C75FA8-ECDC-409F-95C2-CA6F95126FC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22">
              <a:extLst>
                <a:ext uri="{FF2B5EF4-FFF2-40B4-BE49-F238E27FC236}">
                  <a16:creationId xmlns:a16="http://schemas.microsoft.com/office/drawing/2014/main" id="{DAB03180-BFD5-4805-B46B-1D25C0BADA0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3">
              <a:extLst>
                <a:ext uri="{FF2B5EF4-FFF2-40B4-BE49-F238E27FC236}">
                  <a16:creationId xmlns:a16="http://schemas.microsoft.com/office/drawing/2014/main" id="{A3CA5650-B03C-4A63-854C-3A11327CEAF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4">
              <a:extLst>
                <a:ext uri="{FF2B5EF4-FFF2-40B4-BE49-F238E27FC236}">
                  <a16:creationId xmlns:a16="http://schemas.microsoft.com/office/drawing/2014/main" id="{5D1723BB-A95A-45F2-ACBA-B14628979E8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25">
              <a:extLst>
                <a:ext uri="{FF2B5EF4-FFF2-40B4-BE49-F238E27FC236}">
                  <a16:creationId xmlns:a16="http://schemas.microsoft.com/office/drawing/2014/main" id="{D8FDFA0E-C41A-449C-A9DA-A8E79B7FE7D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26">
              <a:extLst>
                <a:ext uri="{FF2B5EF4-FFF2-40B4-BE49-F238E27FC236}">
                  <a16:creationId xmlns:a16="http://schemas.microsoft.com/office/drawing/2014/main" id="{EE880EAB-C200-4634-B62C-54C870B620C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31">
                <a:extLst>
                  <a:ext uri="{FF2B5EF4-FFF2-40B4-BE49-F238E27FC236}">
                    <a16:creationId xmlns:a16="http://schemas.microsoft.com/office/drawing/2014/main" id="{C0724CB9-D0FB-4419-86B0-7CD8E5C8085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2">
                <a:extLst>
                  <a:ext uri="{FF2B5EF4-FFF2-40B4-BE49-F238E27FC236}">
                    <a16:creationId xmlns:a16="http://schemas.microsoft.com/office/drawing/2014/main" id="{EDF41B9A-DA2C-45F6-BFDE-9BB33F5F5C7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9B85A24A-BE61-42CD-A07D-33C933E625FF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29">
                <a:extLst>
                  <a:ext uri="{FF2B5EF4-FFF2-40B4-BE49-F238E27FC236}">
                    <a16:creationId xmlns:a16="http://schemas.microsoft.com/office/drawing/2014/main" id="{9D06526A-E3E5-4A44-9243-2F888788F2F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30">
                <a:extLst>
                  <a:ext uri="{FF2B5EF4-FFF2-40B4-BE49-F238E27FC236}">
                    <a16:creationId xmlns:a16="http://schemas.microsoft.com/office/drawing/2014/main" id="{14B4BA21-166E-4A2E-A4E4-5EFFD38024E4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28">
              <a:extLst>
                <a:ext uri="{FF2B5EF4-FFF2-40B4-BE49-F238E27FC236}">
                  <a16:creationId xmlns:a16="http://schemas.microsoft.com/office/drawing/2014/main" id="{C222CCEC-CF0D-4866-81EB-271C9347274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F559970E-7450-440A-B10D-9008DDE571D1}"/>
              </a:ext>
            </a:extLst>
          </p:cNvPr>
          <p:cNvGrpSpPr/>
          <p:nvPr userDrawn="1"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16" name="Freeform: Shape 21">
              <a:extLst>
                <a:ext uri="{FF2B5EF4-FFF2-40B4-BE49-F238E27FC236}">
                  <a16:creationId xmlns:a16="http://schemas.microsoft.com/office/drawing/2014/main" id="{F63E0C03-22E7-4B6F-8521-A7AD9DF0F8B8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22">
              <a:extLst>
                <a:ext uri="{FF2B5EF4-FFF2-40B4-BE49-F238E27FC236}">
                  <a16:creationId xmlns:a16="http://schemas.microsoft.com/office/drawing/2014/main" id="{5DAA42C1-D1BB-4DE0-9E7C-0DEFA0EA72E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23">
              <a:extLst>
                <a:ext uri="{FF2B5EF4-FFF2-40B4-BE49-F238E27FC236}">
                  <a16:creationId xmlns:a16="http://schemas.microsoft.com/office/drawing/2014/main" id="{26619954-1576-433E-8ED6-3E1298A5F79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4">
              <a:extLst>
                <a:ext uri="{FF2B5EF4-FFF2-40B4-BE49-F238E27FC236}">
                  <a16:creationId xmlns:a16="http://schemas.microsoft.com/office/drawing/2014/main" id="{F836EAF4-06FC-406B-8CF7-C5A6FB7DA37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1D3EB761-2C09-4055-B5DA-1C21A4DAD0B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oup 26">
              <a:extLst>
                <a:ext uri="{FF2B5EF4-FFF2-40B4-BE49-F238E27FC236}">
                  <a16:creationId xmlns:a16="http://schemas.microsoft.com/office/drawing/2014/main" id="{EC8A5C5F-ED90-421C-B119-C1B5BF751B3E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6" name="Rectangle: Rounded Corners 31">
                <a:extLst>
                  <a:ext uri="{FF2B5EF4-FFF2-40B4-BE49-F238E27FC236}">
                    <a16:creationId xmlns:a16="http://schemas.microsoft.com/office/drawing/2014/main" id="{71C8FC43-871D-4CFA-B610-7C9F6271230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32">
                <a:extLst>
                  <a:ext uri="{FF2B5EF4-FFF2-40B4-BE49-F238E27FC236}">
                    <a16:creationId xmlns:a16="http://schemas.microsoft.com/office/drawing/2014/main" id="{8F201354-E0CF-4D2D-B23B-9731F4E9EB9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7">
              <a:extLst>
                <a:ext uri="{FF2B5EF4-FFF2-40B4-BE49-F238E27FC236}">
                  <a16:creationId xmlns:a16="http://schemas.microsoft.com/office/drawing/2014/main" id="{D97B971A-4F92-4B9E-8735-1BB15CE84F1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4" name="Rectangle: Rounded Corners 29">
                <a:extLst>
                  <a:ext uri="{FF2B5EF4-FFF2-40B4-BE49-F238E27FC236}">
                    <a16:creationId xmlns:a16="http://schemas.microsoft.com/office/drawing/2014/main" id="{33760306-CC71-4744-8C4F-82B83B25717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30">
                <a:extLst>
                  <a:ext uri="{FF2B5EF4-FFF2-40B4-BE49-F238E27FC236}">
                    <a16:creationId xmlns:a16="http://schemas.microsoft.com/office/drawing/2014/main" id="{E0768B92-00A6-4D3B-BE34-EC34B181588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Freeform: Shape 28">
              <a:extLst>
                <a:ext uri="{FF2B5EF4-FFF2-40B4-BE49-F238E27FC236}">
                  <a16:creationId xmlns:a16="http://schemas.microsoft.com/office/drawing/2014/main" id="{14D636FF-446C-48F6-9B63-242C256E8E7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E66ADD3F-E034-424C-8C65-62F922508B3C}"/>
              </a:ext>
            </a:extLst>
          </p:cNvPr>
          <p:cNvSpPr/>
          <p:nvPr userDrawn="1"/>
        </p:nvSpPr>
        <p:spPr>
          <a:xfrm>
            <a:off x="0" y="0"/>
            <a:ext cx="12192000" cy="40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5935A237-DB06-4129-ACFF-122811DAC767}"/>
              </a:ext>
            </a:extLst>
          </p:cNvPr>
          <p:cNvSpPr/>
          <p:nvPr userDrawn="1"/>
        </p:nvSpPr>
        <p:spPr>
          <a:xfrm>
            <a:off x="0" y="6453336"/>
            <a:ext cx="12192000" cy="404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58C1FD1-1D48-4D2E-9D52-51C96D7A43F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09905743-938C-4EC3-B19A-F5E9B2196E6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D929D8FA-3022-4153-9970-A90B83AED16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7324420" cy="6858000"/>
          </a:xfrm>
          <a:custGeom>
            <a:avLst/>
            <a:gdLst>
              <a:gd name="connsiteX0" fmla="*/ 0 w 7324420"/>
              <a:gd name="connsiteY0" fmla="*/ 0 h 6858000"/>
              <a:gd name="connsiteX1" fmla="*/ 4486275 w 7324420"/>
              <a:gd name="connsiteY1" fmla="*/ 0 h 6858000"/>
              <a:gd name="connsiteX2" fmla="*/ 7324420 w 7324420"/>
              <a:gd name="connsiteY2" fmla="*/ 6858000 h 6858000"/>
              <a:gd name="connsiteX3" fmla="*/ 0 w 732442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4420" h="6858000">
                <a:moveTo>
                  <a:pt x="0" y="0"/>
                </a:moveTo>
                <a:lnTo>
                  <a:pt x="4486275" y="0"/>
                </a:lnTo>
                <a:lnTo>
                  <a:pt x="73244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F09CD76-0E52-496A-BBAB-72B5DE55C2C4}"/>
              </a:ext>
            </a:extLst>
          </p:cNvPr>
          <p:cNvSpPr/>
          <p:nvPr userDrawn="1"/>
        </p:nvSpPr>
        <p:spPr>
          <a:xfrm>
            <a:off x="7145543" y="477356"/>
            <a:ext cx="1454955" cy="14549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CEAA0AD-F268-427F-BABB-C1B1EC7E6EC1}"/>
              </a:ext>
            </a:extLst>
          </p:cNvPr>
          <p:cNvSpPr/>
          <p:nvPr userDrawn="1"/>
        </p:nvSpPr>
        <p:spPr>
          <a:xfrm>
            <a:off x="5690588" y="2018604"/>
            <a:ext cx="1454955" cy="1454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359DC30-69B5-4052-AE0B-452057A70E4A}"/>
              </a:ext>
            </a:extLst>
          </p:cNvPr>
          <p:cNvSpPr/>
          <p:nvPr userDrawn="1"/>
        </p:nvSpPr>
        <p:spPr>
          <a:xfrm>
            <a:off x="7145543" y="3559852"/>
            <a:ext cx="1454955" cy="1454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3478F2A-DABD-4084-8C00-BD6FAAC6965D}"/>
              </a:ext>
            </a:extLst>
          </p:cNvPr>
          <p:cNvSpPr/>
          <p:nvPr userDrawn="1"/>
        </p:nvSpPr>
        <p:spPr>
          <a:xfrm>
            <a:off x="5690588" y="5101099"/>
            <a:ext cx="1454955" cy="14549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347C2F25-A0C1-414F-BB6B-450D631213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76536" y="399722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14A41FF2-8EDF-464F-8D73-4BF290AA30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21580" y="1938805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4DA8C368-2890-43E7-B842-1E59AD1BB2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76536" y="3477888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E1011A92-63A0-488F-84FC-D59EDF60825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621580" y="5016971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CDCC634-3D57-4C33-A882-F92E303EAF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0626" cy="5365630"/>
          </a:xfrm>
          <a:custGeom>
            <a:avLst/>
            <a:gdLst>
              <a:gd name="connsiteX0" fmla="*/ 0 w 12192000"/>
              <a:gd name="connsiteY0" fmla="*/ 0 h 4658264"/>
              <a:gd name="connsiteX1" fmla="*/ 12192000 w 12192000"/>
              <a:gd name="connsiteY1" fmla="*/ 0 h 4658264"/>
              <a:gd name="connsiteX2" fmla="*/ 12192000 w 12192000"/>
              <a:gd name="connsiteY2" fmla="*/ 4658264 h 4658264"/>
              <a:gd name="connsiteX3" fmla="*/ 0 w 12192000"/>
              <a:gd name="connsiteY3" fmla="*/ 4658264 h 4658264"/>
              <a:gd name="connsiteX4" fmla="*/ 0 w 12192000"/>
              <a:gd name="connsiteY4" fmla="*/ 0 h 4658264"/>
              <a:gd name="connsiteX0" fmla="*/ 0 w 12200626"/>
              <a:gd name="connsiteY0" fmla="*/ 0 h 4658264"/>
              <a:gd name="connsiteX1" fmla="*/ 12192000 w 12200626"/>
              <a:gd name="connsiteY1" fmla="*/ 0 h 4658264"/>
              <a:gd name="connsiteX2" fmla="*/ 12200626 w 12200626"/>
              <a:gd name="connsiteY2" fmla="*/ 2863969 h 4658264"/>
              <a:gd name="connsiteX3" fmla="*/ 0 w 12200626"/>
              <a:gd name="connsiteY3" fmla="*/ 4658264 h 4658264"/>
              <a:gd name="connsiteX4" fmla="*/ 0 w 12200626"/>
              <a:gd name="connsiteY4" fmla="*/ 0 h 4658264"/>
              <a:gd name="connsiteX0" fmla="*/ 0 w 12200626"/>
              <a:gd name="connsiteY0" fmla="*/ 0 h 5365630"/>
              <a:gd name="connsiteX1" fmla="*/ 12192000 w 12200626"/>
              <a:gd name="connsiteY1" fmla="*/ 0 h 5365630"/>
              <a:gd name="connsiteX2" fmla="*/ 12200626 w 12200626"/>
              <a:gd name="connsiteY2" fmla="*/ 2863969 h 5365630"/>
              <a:gd name="connsiteX3" fmla="*/ 0 w 12200626"/>
              <a:gd name="connsiteY3" fmla="*/ 5365630 h 5365630"/>
              <a:gd name="connsiteX4" fmla="*/ 0 w 12200626"/>
              <a:gd name="connsiteY4" fmla="*/ 0 h 536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626" h="5365630">
                <a:moveTo>
                  <a:pt x="0" y="0"/>
                </a:moveTo>
                <a:lnTo>
                  <a:pt x="12192000" y="0"/>
                </a:lnTo>
                <a:cubicBezTo>
                  <a:pt x="12194875" y="954656"/>
                  <a:pt x="12197751" y="1909313"/>
                  <a:pt x="12200626" y="2863969"/>
                </a:cubicBezTo>
                <a:lnTo>
                  <a:pt x="0" y="536563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95">
            <a:extLst>
              <a:ext uri="{FF2B5EF4-FFF2-40B4-BE49-F238E27FC236}">
                <a16:creationId xmlns:a16="http://schemas.microsoft.com/office/drawing/2014/main" id="{BD42C94A-177B-435A-A0EF-FBE20739582B}"/>
              </a:ext>
            </a:extLst>
          </p:cNvPr>
          <p:cNvGrpSpPr/>
          <p:nvPr/>
        </p:nvGrpSpPr>
        <p:grpSpPr>
          <a:xfrm>
            <a:off x="3887350" y="1935775"/>
            <a:ext cx="311314" cy="1943069"/>
            <a:chOff x="6989793" y="125116"/>
            <a:chExt cx="423340" cy="2642284"/>
          </a:xfrm>
        </p:grpSpPr>
        <p:sp>
          <p:nvSpPr>
            <p:cNvPr id="29" name="Graphic 207">
              <a:extLst>
                <a:ext uri="{FF2B5EF4-FFF2-40B4-BE49-F238E27FC236}">
                  <a16:creationId xmlns:a16="http://schemas.microsoft.com/office/drawing/2014/main" id="{EA6E42E7-07EC-45C2-8B2E-EB43043FF6B4}"/>
                </a:ext>
              </a:extLst>
            </p:cNvPr>
            <p:cNvSpPr/>
            <p:nvPr/>
          </p:nvSpPr>
          <p:spPr>
            <a:xfrm>
              <a:off x="6989899" y="125116"/>
              <a:ext cx="417986" cy="755695"/>
            </a:xfrm>
            <a:custGeom>
              <a:avLst/>
              <a:gdLst>
                <a:gd name="connsiteX0" fmla="*/ 236730 w 417986"/>
                <a:gd name="connsiteY0" fmla="*/ 10941 h 755695"/>
                <a:gd name="connsiteX1" fmla="*/ 351830 w 417986"/>
                <a:gd name="connsiteY1" fmla="*/ 3674 h 755695"/>
                <a:gd name="connsiteX2" fmla="*/ 417101 w 417986"/>
                <a:gd name="connsiteY2" fmla="*/ 96714 h 755695"/>
                <a:gd name="connsiteX3" fmla="*/ 259827 w 417986"/>
                <a:gd name="connsiteY3" fmla="*/ 441107 h 755695"/>
                <a:gd name="connsiteX4" fmla="*/ 820 w 417986"/>
                <a:gd name="connsiteY4" fmla="*/ 755523 h 755695"/>
                <a:gd name="connsiteX5" fmla="*/ 365 w 417986"/>
                <a:gd name="connsiteY5" fmla="*/ 129350 h 755695"/>
                <a:gd name="connsiteX6" fmla="*/ 236730 w 417986"/>
                <a:gd name="connsiteY6" fmla="*/ 10941 h 755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986" h="755695">
                  <a:moveTo>
                    <a:pt x="236730" y="10941"/>
                  </a:moveTo>
                  <a:cubicBezTo>
                    <a:pt x="274491" y="2182"/>
                    <a:pt x="312576" y="-4436"/>
                    <a:pt x="351830" y="3674"/>
                  </a:cubicBezTo>
                  <a:cubicBezTo>
                    <a:pt x="394976" y="12498"/>
                    <a:pt x="423459" y="52530"/>
                    <a:pt x="417101" y="96714"/>
                  </a:cubicBezTo>
                  <a:cubicBezTo>
                    <a:pt x="398415" y="226867"/>
                    <a:pt x="350338" y="324449"/>
                    <a:pt x="259827" y="441107"/>
                  </a:cubicBezTo>
                  <a:cubicBezTo>
                    <a:pt x="190469" y="530578"/>
                    <a:pt x="3155" y="762920"/>
                    <a:pt x="820" y="755523"/>
                  </a:cubicBezTo>
                  <a:cubicBezTo>
                    <a:pt x="-608" y="750852"/>
                    <a:pt x="236" y="333208"/>
                    <a:pt x="365" y="129350"/>
                  </a:cubicBezTo>
                  <a:cubicBezTo>
                    <a:pt x="53569" y="95741"/>
                    <a:pt x="180607" y="23917"/>
                    <a:pt x="236730" y="10941"/>
                  </a:cubicBez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Graphic 207">
              <a:extLst>
                <a:ext uri="{FF2B5EF4-FFF2-40B4-BE49-F238E27FC236}">
                  <a16:creationId xmlns:a16="http://schemas.microsoft.com/office/drawing/2014/main" id="{7A0F13A6-3F90-46D3-9D78-A5E698BE4F8F}"/>
                </a:ext>
              </a:extLst>
            </p:cNvPr>
            <p:cNvSpPr/>
            <p:nvPr/>
          </p:nvSpPr>
          <p:spPr>
            <a:xfrm>
              <a:off x="6989793" y="1280152"/>
              <a:ext cx="423340" cy="711338"/>
            </a:xfrm>
            <a:custGeom>
              <a:avLst/>
              <a:gdLst>
                <a:gd name="connsiteX0" fmla="*/ 239366 w 423340"/>
                <a:gd name="connsiteY0" fmla="*/ 6453 h 711338"/>
                <a:gd name="connsiteX1" fmla="*/ 358359 w 423340"/>
                <a:gd name="connsiteY1" fmla="*/ 5090 h 711338"/>
                <a:gd name="connsiteX2" fmla="*/ 421489 w 423340"/>
                <a:gd name="connsiteY2" fmla="*/ 104619 h 711338"/>
                <a:gd name="connsiteX3" fmla="*/ 316316 w 423340"/>
                <a:gd name="connsiteY3" fmla="*/ 332418 h 711338"/>
                <a:gd name="connsiteX4" fmla="*/ 342 w 423340"/>
                <a:gd name="connsiteY4" fmla="*/ 711263 h 711338"/>
                <a:gd name="connsiteX5" fmla="*/ 17 w 423340"/>
                <a:gd name="connsiteY5" fmla="*/ 85414 h 711338"/>
                <a:gd name="connsiteX6" fmla="*/ 239366 w 423340"/>
                <a:gd name="connsiteY6" fmla="*/ 6453 h 71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340" h="711338">
                  <a:moveTo>
                    <a:pt x="239366" y="6453"/>
                  </a:moveTo>
                  <a:cubicBezTo>
                    <a:pt x="278879" y="94"/>
                    <a:pt x="318781" y="-3539"/>
                    <a:pt x="358359" y="5090"/>
                  </a:cubicBezTo>
                  <a:cubicBezTo>
                    <a:pt x="410783" y="16639"/>
                    <a:pt x="429729" y="52519"/>
                    <a:pt x="421489" y="104619"/>
                  </a:cubicBezTo>
                  <a:cubicBezTo>
                    <a:pt x="408059" y="190327"/>
                    <a:pt x="362057" y="261568"/>
                    <a:pt x="316316" y="332418"/>
                  </a:cubicBezTo>
                  <a:cubicBezTo>
                    <a:pt x="255197" y="427081"/>
                    <a:pt x="342" y="716713"/>
                    <a:pt x="342" y="711263"/>
                  </a:cubicBezTo>
                  <a:cubicBezTo>
                    <a:pt x="-113" y="644694"/>
                    <a:pt x="17" y="221730"/>
                    <a:pt x="17" y="85414"/>
                  </a:cubicBezTo>
                  <a:cubicBezTo>
                    <a:pt x="67883" y="53167"/>
                    <a:pt x="170656" y="17483"/>
                    <a:pt x="239366" y="6453"/>
                  </a:cubicBez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Graphic 207">
              <a:extLst>
                <a:ext uri="{FF2B5EF4-FFF2-40B4-BE49-F238E27FC236}">
                  <a16:creationId xmlns:a16="http://schemas.microsoft.com/office/drawing/2014/main" id="{9497B405-39EB-4597-8384-0BC78B80EBBA}"/>
                </a:ext>
              </a:extLst>
            </p:cNvPr>
            <p:cNvSpPr/>
            <p:nvPr/>
          </p:nvSpPr>
          <p:spPr>
            <a:xfrm>
              <a:off x="6989864" y="2025957"/>
              <a:ext cx="419185" cy="741443"/>
            </a:xfrm>
            <a:custGeom>
              <a:avLst/>
              <a:gdLst>
                <a:gd name="connsiteX0" fmla="*/ 184924 w 419185"/>
                <a:gd name="connsiteY0" fmla="*/ 33130 h 741443"/>
                <a:gd name="connsiteX1" fmla="*/ 353941 w 419185"/>
                <a:gd name="connsiteY1" fmla="*/ 7372 h 741443"/>
                <a:gd name="connsiteX2" fmla="*/ 417460 w 419185"/>
                <a:gd name="connsiteY2" fmla="*/ 107225 h 741443"/>
                <a:gd name="connsiteX3" fmla="*/ 373535 w 419185"/>
                <a:gd name="connsiteY3" fmla="*/ 291229 h 741443"/>
                <a:gd name="connsiteX4" fmla="*/ 286918 w 419185"/>
                <a:gd name="connsiteY4" fmla="*/ 436694 h 741443"/>
                <a:gd name="connsiteX5" fmla="*/ 465 w 419185"/>
                <a:gd name="connsiteY5" fmla="*/ 741444 h 741443"/>
                <a:gd name="connsiteX6" fmla="*/ 1762 w 419185"/>
                <a:gd name="connsiteY6" fmla="*/ 144597 h 741443"/>
                <a:gd name="connsiteX7" fmla="*/ 184924 w 419185"/>
                <a:gd name="connsiteY7" fmla="*/ 33130 h 74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185" h="741443">
                  <a:moveTo>
                    <a:pt x="184924" y="33130"/>
                  </a:moveTo>
                  <a:cubicBezTo>
                    <a:pt x="258629" y="-4242"/>
                    <a:pt x="318645" y="-5475"/>
                    <a:pt x="353941" y="7372"/>
                  </a:cubicBezTo>
                  <a:cubicBezTo>
                    <a:pt x="398774" y="23657"/>
                    <a:pt x="410647" y="65636"/>
                    <a:pt x="417460" y="107225"/>
                  </a:cubicBezTo>
                  <a:cubicBezTo>
                    <a:pt x="423688" y="145310"/>
                    <a:pt x="413956" y="204612"/>
                    <a:pt x="373535" y="291229"/>
                  </a:cubicBezTo>
                  <a:cubicBezTo>
                    <a:pt x="349529" y="342681"/>
                    <a:pt x="319553" y="390498"/>
                    <a:pt x="286918" y="436694"/>
                  </a:cubicBezTo>
                  <a:cubicBezTo>
                    <a:pt x="229887" y="517667"/>
                    <a:pt x="37318" y="711079"/>
                    <a:pt x="465" y="741444"/>
                  </a:cubicBezTo>
                  <a:cubicBezTo>
                    <a:pt x="-1093" y="673383"/>
                    <a:pt x="1762" y="144597"/>
                    <a:pt x="1762" y="144597"/>
                  </a:cubicBezTo>
                  <a:cubicBezTo>
                    <a:pt x="36993" y="121499"/>
                    <a:pt x="128866" y="61613"/>
                    <a:pt x="184924" y="33130"/>
                  </a:cubicBez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" name="Group 150">
            <a:extLst>
              <a:ext uri="{FF2B5EF4-FFF2-40B4-BE49-F238E27FC236}">
                <a16:creationId xmlns:a16="http://schemas.microsoft.com/office/drawing/2014/main" id="{D0FE4A32-EB1F-4A06-9E8C-751DBFEF1CEE}"/>
              </a:ext>
            </a:extLst>
          </p:cNvPr>
          <p:cNvGrpSpPr/>
          <p:nvPr/>
        </p:nvGrpSpPr>
        <p:grpSpPr>
          <a:xfrm>
            <a:off x="1812810" y="1293388"/>
            <a:ext cx="2079686" cy="4150688"/>
            <a:chOff x="8768313" y="321075"/>
            <a:chExt cx="1576960" cy="3147176"/>
          </a:xfrm>
        </p:grpSpPr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50A0E65B-4164-4DED-A81A-AEEB39D5256D}"/>
                </a:ext>
              </a:extLst>
            </p:cNvPr>
            <p:cNvSpPr/>
            <p:nvPr/>
          </p:nvSpPr>
          <p:spPr>
            <a:xfrm>
              <a:off x="8770757" y="321075"/>
              <a:ext cx="1572767" cy="314717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5523ED77-C1EB-428F-8620-0123ACE3D534}"/>
                </a:ext>
              </a:extLst>
            </p:cNvPr>
            <p:cNvSpPr/>
            <p:nvPr/>
          </p:nvSpPr>
          <p:spPr>
            <a:xfrm>
              <a:off x="8791828" y="337580"/>
              <a:ext cx="1530622" cy="3114133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A1BB9538-4F64-448E-9A27-92E438893EFD}"/>
                </a:ext>
              </a:extLst>
            </p:cNvPr>
            <p:cNvSpPr/>
            <p:nvPr/>
          </p:nvSpPr>
          <p:spPr>
            <a:xfrm>
              <a:off x="8768591" y="768763"/>
              <a:ext cx="11005" cy="10723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198D9A64-6EB6-424C-B79E-2878A1F8531D}"/>
                </a:ext>
              </a:extLst>
            </p:cNvPr>
            <p:cNvSpPr/>
            <p:nvPr/>
          </p:nvSpPr>
          <p:spPr>
            <a:xfrm>
              <a:off x="8768592" y="998837"/>
              <a:ext cx="15363" cy="21387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632D6C4C-BB22-4A6D-BDDC-E67726A8F44C}"/>
                </a:ext>
              </a:extLst>
            </p:cNvPr>
            <p:cNvSpPr/>
            <p:nvPr/>
          </p:nvSpPr>
          <p:spPr>
            <a:xfrm>
              <a:off x="8768623" y="1014200"/>
              <a:ext cx="8687" cy="17910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8B558297-B22E-4F37-899B-8D742B102797}"/>
                </a:ext>
              </a:extLst>
            </p:cNvPr>
            <p:cNvSpPr/>
            <p:nvPr/>
          </p:nvSpPr>
          <p:spPr>
            <a:xfrm>
              <a:off x="8768314" y="1284428"/>
              <a:ext cx="15363" cy="21387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2E433C58-CAB7-47B9-8391-B317335B1058}"/>
                </a:ext>
              </a:extLst>
            </p:cNvPr>
            <p:cNvSpPr/>
            <p:nvPr/>
          </p:nvSpPr>
          <p:spPr>
            <a:xfrm>
              <a:off x="8768313" y="1299789"/>
              <a:ext cx="8687" cy="179101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23F78319-7A04-49D3-9CE6-1E6B732FE8DE}"/>
                </a:ext>
              </a:extLst>
            </p:cNvPr>
            <p:cNvSpPr/>
            <p:nvPr/>
          </p:nvSpPr>
          <p:spPr>
            <a:xfrm>
              <a:off x="10329905" y="1070583"/>
              <a:ext cx="15363" cy="346144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DB8FEBA4-7FA1-41FD-93A6-331C0D470056}"/>
                </a:ext>
              </a:extLst>
            </p:cNvPr>
            <p:cNvSpPr/>
            <p:nvPr/>
          </p:nvSpPr>
          <p:spPr>
            <a:xfrm>
              <a:off x="10336580" y="1095464"/>
              <a:ext cx="8687" cy="289856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9F7C2827-7BF1-4B46-9F8C-A68679CE24FD}"/>
                </a:ext>
              </a:extLst>
            </p:cNvPr>
            <p:cNvSpPr/>
            <p:nvPr/>
          </p:nvSpPr>
          <p:spPr>
            <a:xfrm>
              <a:off x="10332841" y="1794712"/>
              <a:ext cx="12428" cy="237215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2">
              <a:extLst>
                <a:ext uri="{FF2B5EF4-FFF2-40B4-BE49-F238E27FC236}">
                  <a16:creationId xmlns:a16="http://schemas.microsoft.com/office/drawing/2014/main" id="{C87A71B4-9C21-4CE7-A3E0-E293585C63DD}"/>
                </a:ext>
              </a:extLst>
            </p:cNvPr>
            <p:cNvSpPr/>
            <p:nvPr/>
          </p:nvSpPr>
          <p:spPr>
            <a:xfrm>
              <a:off x="10338225" y="1811745"/>
              <a:ext cx="7048" cy="19863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Oval 164">
              <a:extLst>
                <a:ext uri="{FF2B5EF4-FFF2-40B4-BE49-F238E27FC236}">
                  <a16:creationId xmlns:a16="http://schemas.microsoft.com/office/drawing/2014/main" id="{B4BC58A3-B39F-4D41-9E3A-EF1221C6A7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5293" y="385881"/>
              <a:ext cx="73155" cy="73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65">
              <a:extLst>
                <a:ext uri="{FF2B5EF4-FFF2-40B4-BE49-F238E27FC236}">
                  <a16:creationId xmlns:a16="http://schemas.microsoft.com/office/drawing/2014/main" id="{04A51E2B-D430-4A17-892E-64AA1D8C2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9872" y="390453"/>
              <a:ext cx="64011" cy="64008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66">
              <a:extLst>
                <a:ext uri="{FF2B5EF4-FFF2-40B4-BE49-F238E27FC236}">
                  <a16:creationId xmlns:a16="http://schemas.microsoft.com/office/drawing/2014/main" id="{FCA14AB4-D343-4EAB-8785-0A3D93CAF1CB}"/>
                </a:ext>
              </a:extLst>
            </p:cNvPr>
            <p:cNvSpPr/>
            <p:nvPr/>
          </p:nvSpPr>
          <p:spPr>
            <a:xfrm>
              <a:off x="9836065" y="406635"/>
              <a:ext cx="31639" cy="316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167">
              <a:extLst>
                <a:ext uri="{FF2B5EF4-FFF2-40B4-BE49-F238E27FC236}">
                  <a16:creationId xmlns:a16="http://schemas.microsoft.com/office/drawing/2014/main" id="{4858FFC3-4D02-4E3D-B791-FA688AE8C11E}"/>
                </a:ext>
              </a:extLst>
            </p:cNvPr>
            <p:cNvSpPr/>
            <p:nvPr/>
          </p:nvSpPr>
          <p:spPr>
            <a:xfrm>
              <a:off x="9843498" y="414065"/>
              <a:ext cx="16783" cy="16783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Graphic 2">
              <a:extLst>
                <a:ext uri="{FF2B5EF4-FFF2-40B4-BE49-F238E27FC236}">
                  <a16:creationId xmlns:a16="http://schemas.microsoft.com/office/drawing/2014/main" id="{61E38F46-E8D2-42AE-953F-F8CE46192F6E}"/>
                </a:ext>
              </a:extLst>
            </p:cNvPr>
            <p:cNvSpPr/>
            <p:nvPr userDrawn="1"/>
          </p:nvSpPr>
          <p:spPr>
            <a:xfrm flipH="1">
              <a:off x="8769272" y="781546"/>
              <a:ext cx="5843" cy="81664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그림 개체 틀 49">
            <a:extLst>
              <a:ext uri="{FF2B5EF4-FFF2-40B4-BE49-F238E27FC236}">
                <a16:creationId xmlns:a16="http://schemas.microsoft.com/office/drawing/2014/main" id="{E8B1FBE8-5220-4625-A47B-3ABA0CA39D3E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1892344" y="1385889"/>
            <a:ext cx="1921527" cy="3965684"/>
          </a:xfrm>
          <a:custGeom>
            <a:avLst/>
            <a:gdLst>
              <a:gd name="connsiteX0" fmla="*/ 206685 w 1921527"/>
              <a:gd name="connsiteY0" fmla="*/ 0 h 3965684"/>
              <a:gd name="connsiteX1" fmla="*/ 389688 w 1921527"/>
              <a:gd name="connsiteY1" fmla="*/ 0 h 3965684"/>
              <a:gd name="connsiteX2" fmla="*/ 407428 w 1921527"/>
              <a:gd name="connsiteY2" fmla="*/ 16796 h 3965684"/>
              <a:gd name="connsiteX3" fmla="*/ 544702 w 1921527"/>
              <a:gd name="connsiteY3" fmla="*/ 146764 h 3965684"/>
              <a:gd name="connsiteX4" fmla="*/ 1368214 w 1921527"/>
              <a:gd name="connsiteY4" fmla="*/ 146764 h 3965684"/>
              <a:gd name="connsiteX5" fmla="*/ 1505487 w 1921527"/>
              <a:gd name="connsiteY5" fmla="*/ 16796 h 3965684"/>
              <a:gd name="connsiteX6" fmla="*/ 1523228 w 1921527"/>
              <a:gd name="connsiteY6" fmla="*/ 0 h 3965684"/>
              <a:gd name="connsiteX7" fmla="*/ 1714842 w 1921527"/>
              <a:gd name="connsiteY7" fmla="*/ 0 h 3965684"/>
              <a:gd name="connsiteX8" fmla="*/ 1921527 w 1921527"/>
              <a:gd name="connsiteY8" fmla="*/ 195685 h 3965684"/>
              <a:gd name="connsiteX9" fmla="*/ 1921527 w 1921527"/>
              <a:gd name="connsiteY9" fmla="*/ 3769998 h 3965684"/>
              <a:gd name="connsiteX10" fmla="*/ 1714842 w 1921527"/>
              <a:gd name="connsiteY10" fmla="*/ 3965684 h 3965684"/>
              <a:gd name="connsiteX11" fmla="*/ 206685 w 1921527"/>
              <a:gd name="connsiteY11" fmla="*/ 3965684 h 3965684"/>
              <a:gd name="connsiteX12" fmla="*/ 0 w 1921527"/>
              <a:gd name="connsiteY12" fmla="*/ 3769998 h 3965684"/>
              <a:gd name="connsiteX13" fmla="*/ 0 w 1921527"/>
              <a:gd name="connsiteY13" fmla="*/ 195685 h 3965684"/>
              <a:gd name="connsiteX14" fmla="*/ 206685 w 1921527"/>
              <a:gd name="connsiteY14" fmla="*/ 0 h 396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1527" h="3965684">
                <a:moveTo>
                  <a:pt x="206685" y="0"/>
                </a:moveTo>
                <a:lnTo>
                  <a:pt x="389688" y="0"/>
                </a:lnTo>
                <a:cubicBezTo>
                  <a:pt x="399462" y="0"/>
                  <a:pt x="407428" y="7502"/>
                  <a:pt x="407428" y="16796"/>
                </a:cubicBezTo>
                <a:cubicBezTo>
                  <a:pt x="407428" y="88588"/>
                  <a:pt x="468918" y="146764"/>
                  <a:pt x="544702" y="146764"/>
                </a:cubicBezTo>
                <a:lnTo>
                  <a:pt x="1368214" y="146764"/>
                </a:lnTo>
                <a:cubicBezTo>
                  <a:pt x="1444042" y="146764"/>
                  <a:pt x="1505487" y="88548"/>
                  <a:pt x="1505487" y="16796"/>
                </a:cubicBezTo>
                <a:cubicBezTo>
                  <a:pt x="1505487" y="7542"/>
                  <a:pt x="1513410" y="0"/>
                  <a:pt x="1523228" y="0"/>
                </a:cubicBezTo>
                <a:lnTo>
                  <a:pt x="1714842" y="0"/>
                </a:lnTo>
                <a:cubicBezTo>
                  <a:pt x="1828993" y="0"/>
                  <a:pt x="1921527" y="87610"/>
                  <a:pt x="1921527" y="195685"/>
                </a:cubicBezTo>
                <a:lnTo>
                  <a:pt x="1921527" y="3769998"/>
                </a:lnTo>
                <a:cubicBezTo>
                  <a:pt x="1921527" y="3878074"/>
                  <a:pt x="1828993" y="3965684"/>
                  <a:pt x="1714842" y="3965684"/>
                </a:cubicBezTo>
                <a:lnTo>
                  <a:pt x="206685" y="3965684"/>
                </a:lnTo>
                <a:cubicBezTo>
                  <a:pt x="92534" y="3965684"/>
                  <a:pt x="0" y="3878074"/>
                  <a:pt x="0" y="3769998"/>
                </a:cubicBezTo>
                <a:lnTo>
                  <a:pt x="0" y="195685"/>
                </a:lnTo>
                <a:cubicBezTo>
                  <a:pt x="0" y="87610"/>
                  <a:pt x="92534" y="0"/>
                  <a:pt x="2066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C9DAC7DF-78EA-49F3-8F00-63C3C0DCE2BD}"/>
              </a:ext>
            </a:extLst>
          </p:cNvPr>
          <p:cNvSpPr txBox="1"/>
          <p:nvPr/>
        </p:nvSpPr>
        <p:spPr>
          <a:xfrm>
            <a:off x="5775473" y="4943055"/>
            <a:ext cx="52861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BC02C-0015-4AC2-A25D-BF4D5CAE3F32}"/>
              </a:ext>
            </a:extLst>
          </p:cNvPr>
          <p:cNvSpPr txBox="1"/>
          <p:nvPr/>
        </p:nvSpPr>
        <p:spPr>
          <a:xfrm>
            <a:off x="5775472" y="1958257"/>
            <a:ext cx="528610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Free</a:t>
            </a:r>
          </a:p>
          <a:p>
            <a:pPr algn="r"/>
            <a:r>
              <a:rPr lang="en-US" sz="540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Pink Ribbon </a:t>
            </a:r>
          </a:p>
          <a:p>
            <a:pPr algn="r"/>
            <a:r>
              <a:rPr lang="en-US" sz="540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PPT Templates</a:t>
            </a:r>
            <a:endParaRPr lang="ko-KR" altLang="en-US" sz="5400" dirty="0">
              <a:solidFill>
                <a:schemeClr val="accent2">
                  <a:lumMod val="7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E16677-9ABE-4719-82B7-9D8CF89CCA30}"/>
              </a:ext>
            </a:extLst>
          </p:cNvPr>
          <p:cNvSpPr txBox="1"/>
          <p:nvPr/>
        </p:nvSpPr>
        <p:spPr>
          <a:xfrm>
            <a:off x="5775472" y="4545572"/>
            <a:ext cx="528610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accent2">
                  <a:lumMod val="7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cs typeface="Arial" pitchFamily="34" charset="0"/>
            </a:endParaRPr>
          </a:p>
        </p:txBody>
      </p:sp>
      <p:grpSp>
        <p:nvGrpSpPr>
          <p:cNvPr id="20" name="Graphic 1">
            <a:extLst>
              <a:ext uri="{FF2B5EF4-FFF2-40B4-BE49-F238E27FC236}">
                <a16:creationId xmlns:a16="http://schemas.microsoft.com/office/drawing/2014/main" id="{0FC361BA-8F7B-47CA-9534-C0993D3A1273}"/>
              </a:ext>
            </a:extLst>
          </p:cNvPr>
          <p:cNvGrpSpPr/>
          <p:nvPr/>
        </p:nvGrpSpPr>
        <p:grpSpPr>
          <a:xfrm>
            <a:off x="9376975" y="5445638"/>
            <a:ext cx="1684599" cy="432917"/>
            <a:chOff x="28575" y="1871662"/>
            <a:chExt cx="12134850" cy="3118484"/>
          </a:xfrm>
          <a:solidFill>
            <a:schemeClr val="accent2">
              <a:lumMod val="7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D107C97B-605E-4DD2-8CF5-48F95B71591F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2" name="Graphic 1">
              <a:extLst>
                <a:ext uri="{FF2B5EF4-FFF2-40B4-BE49-F238E27FC236}">
                  <a16:creationId xmlns:a16="http://schemas.microsoft.com/office/drawing/2014/main" id="{A5185663-2F3E-4395-9D7F-5141219ACB28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3" name="Freeform: Shape 26">
                <a:extLst>
                  <a:ext uri="{FF2B5EF4-FFF2-40B4-BE49-F238E27FC236}">
                    <a16:creationId xmlns:a16="http://schemas.microsoft.com/office/drawing/2014/main" id="{332425A9-6D29-4FB4-ADA9-87FF6E0A61BD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4" name="Graphic 1">
                <a:extLst>
                  <a:ext uri="{FF2B5EF4-FFF2-40B4-BE49-F238E27FC236}">
                    <a16:creationId xmlns:a16="http://schemas.microsoft.com/office/drawing/2014/main" id="{68675A43-FDB0-4BD8-9FAC-596F3246756E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35" name="Freeform: Shape 28">
                  <a:extLst>
                    <a:ext uri="{FF2B5EF4-FFF2-40B4-BE49-F238E27FC236}">
                      <a16:creationId xmlns:a16="http://schemas.microsoft.com/office/drawing/2014/main" id="{34E348F3-B957-4FDB-A1CA-31A4AADB12C8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6" name="Graphic 1">
                  <a:extLst>
                    <a:ext uri="{FF2B5EF4-FFF2-40B4-BE49-F238E27FC236}">
                      <a16:creationId xmlns:a16="http://schemas.microsoft.com/office/drawing/2014/main" id="{FC39394A-5A30-49AF-AEDF-9E4D511F1EA0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7" name="Freeform: Shape 30">
                    <a:extLst>
                      <a:ext uri="{FF2B5EF4-FFF2-40B4-BE49-F238E27FC236}">
                        <a16:creationId xmlns:a16="http://schemas.microsoft.com/office/drawing/2014/main" id="{2EA39E77-4D5D-463C-8162-D71E9047AE53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38" name="Graphic 1">
                    <a:extLst>
                      <a:ext uri="{FF2B5EF4-FFF2-40B4-BE49-F238E27FC236}">
                        <a16:creationId xmlns:a16="http://schemas.microsoft.com/office/drawing/2014/main" id="{D6C5D298-A4BB-4159-9C6D-120A1E26C896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9" name="Freeform: Shape 32">
                      <a:extLst>
                        <a:ext uri="{FF2B5EF4-FFF2-40B4-BE49-F238E27FC236}">
                          <a16:creationId xmlns:a16="http://schemas.microsoft.com/office/drawing/2014/main" id="{ED7E3F13-0095-4FBC-8873-7B55E6847B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0" name="Freeform: Shape 33">
                      <a:extLst>
                        <a:ext uri="{FF2B5EF4-FFF2-40B4-BE49-F238E27FC236}">
                          <a16:creationId xmlns:a16="http://schemas.microsoft.com/office/drawing/2014/main" id="{6FBB2137-6C44-498C-B314-EDDAE367ED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27036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19">
            <a:extLst>
              <a:ext uri="{FF2B5EF4-FFF2-40B4-BE49-F238E27FC236}">
                <a16:creationId xmlns:a16="http://schemas.microsoft.com/office/drawing/2014/main" id="{62E1ED86-4796-4EB3-979E-7B3C31A02FEB}"/>
              </a:ext>
            </a:extLst>
          </p:cNvPr>
          <p:cNvSpPr/>
          <p:nvPr/>
        </p:nvSpPr>
        <p:spPr>
          <a:xfrm>
            <a:off x="6580045" y="730737"/>
            <a:ext cx="5916758" cy="5916758"/>
          </a:xfrm>
          <a:prstGeom prst="ellipse">
            <a:avLst/>
          </a:prstGeom>
          <a:solidFill>
            <a:schemeClr val="accent1">
              <a:lumMod val="75000"/>
              <a:alpha val="3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119">
            <a:extLst>
              <a:ext uri="{FF2B5EF4-FFF2-40B4-BE49-F238E27FC236}">
                <a16:creationId xmlns:a16="http://schemas.microsoft.com/office/drawing/2014/main" id="{4A0A0105-8DB1-41AC-974A-20D0970EB099}"/>
              </a:ext>
            </a:extLst>
          </p:cNvPr>
          <p:cNvSpPr/>
          <p:nvPr/>
        </p:nvSpPr>
        <p:spPr>
          <a:xfrm>
            <a:off x="7102559" y="2249113"/>
            <a:ext cx="2653579" cy="26535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그래픽 3">
            <a:extLst>
              <a:ext uri="{FF2B5EF4-FFF2-40B4-BE49-F238E27FC236}">
                <a16:creationId xmlns:a16="http://schemas.microsoft.com/office/drawing/2014/main" id="{DCF9BCD6-A60D-4F4A-B9D3-2C75F18FB1B1}"/>
              </a:ext>
            </a:extLst>
          </p:cNvPr>
          <p:cNvSpPr/>
          <p:nvPr/>
        </p:nvSpPr>
        <p:spPr>
          <a:xfrm>
            <a:off x="8008738" y="-3268"/>
            <a:ext cx="4001726" cy="6861268"/>
          </a:xfrm>
          <a:custGeom>
            <a:avLst/>
            <a:gdLst>
              <a:gd name="connsiteX0" fmla="*/ 3883940 w 4001726"/>
              <a:gd name="connsiteY0" fmla="*/ 6859373 h 6861268"/>
              <a:gd name="connsiteX1" fmla="*/ 1401166 w 4001726"/>
              <a:gd name="connsiteY1" fmla="*/ 6859373 h 6861268"/>
              <a:gd name="connsiteX2" fmla="*/ 1049623 w 4001726"/>
              <a:gd name="connsiteY2" fmla="*/ 6642890 h 6861268"/>
              <a:gd name="connsiteX3" fmla="*/ 1137993 w 4001726"/>
              <a:gd name="connsiteY3" fmla="*/ 5627680 h 6861268"/>
              <a:gd name="connsiteX4" fmla="*/ 1026278 w 4001726"/>
              <a:gd name="connsiteY4" fmla="*/ 4874269 h 6861268"/>
              <a:gd name="connsiteX5" fmla="*/ 1032659 w 4001726"/>
              <a:gd name="connsiteY5" fmla="*/ 4308747 h 6861268"/>
              <a:gd name="connsiteX6" fmla="*/ 1025551 w 4001726"/>
              <a:gd name="connsiteY6" fmla="*/ 4134510 h 6861268"/>
              <a:gd name="connsiteX7" fmla="*/ 725786 w 4001726"/>
              <a:gd name="connsiteY7" fmla="*/ 4146869 h 6861268"/>
              <a:gd name="connsiteX8" fmla="*/ 4040 w 4001726"/>
              <a:gd name="connsiteY8" fmla="*/ 3605499 h 6861268"/>
              <a:gd name="connsiteX9" fmla="*/ 35301 w 4001726"/>
              <a:gd name="connsiteY9" fmla="*/ 3439824 h 6861268"/>
              <a:gd name="connsiteX10" fmla="*/ 441854 w 4001726"/>
              <a:gd name="connsiteY10" fmla="*/ 2910167 h 6861268"/>
              <a:gd name="connsiteX11" fmla="*/ 993563 w 4001726"/>
              <a:gd name="connsiteY11" fmla="*/ 2143670 h 6861268"/>
              <a:gd name="connsiteX12" fmla="*/ 1175716 w 4001726"/>
              <a:gd name="connsiteY12" fmla="*/ 1435980 h 6861268"/>
              <a:gd name="connsiteX13" fmla="*/ 1353830 w 4001726"/>
              <a:gd name="connsiteY13" fmla="*/ 803654 h 6861268"/>
              <a:gd name="connsiteX14" fmla="*/ 1719348 w 4001726"/>
              <a:gd name="connsiteY14" fmla="*/ 564069 h 6861268"/>
              <a:gd name="connsiteX15" fmla="*/ 1758283 w 4001726"/>
              <a:gd name="connsiteY15" fmla="*/ 545813 h 6861268"/>
              <a:gd name="connsiteX16" fmla="*/ 1779850 w 4001726"/>
              <a:gd name="connsiteY16" fmla="*/ 478364 h 6861268"/>
              <a:gd name="connsiteX17" fmla="*/ 1540265 w 4001726"/>
              <a:gd name="connsiteY17" fmla="*/ 23668 h 6861268"/>
              <a:gd name="connsiteX18" fmla="*/ 1537518 w 4001726"/>
              <a:gd name="connsiteY18" fmla="*/ 0 h 6861268"/>
              <a:gd name="connsiteX19" fmla="*/ 2708871 w 4001726"/>
              <a:gd name="connsiteY19" fmla="*/ 0 h 6861268"/>
              <a:gd name="connsiteX20" fmla="*/ 2852494 w 4001726"/>
              <a:gd name="connsiteY20" fmla="*/ 229489 h 6861268"/>
              <a:gd name="connsiteX21" fmla="*/ 3665276 w 4001726"/>
              <a:gd name="connsiteY21" fmla="*/ 1332988 h 6861268"/>
              <a:gd name="connsiteX22" fmla="*/ 3476418 w 4001726"/>
              <a:gd name="connsiteY22" fmla="*/ 3427385 h 6861268"/>
              <a:gd name="connsiteX23" fmla="*/ 3530700 w 4001726"/>
              <a:gd name="connsiteY23" fmla="*/ 5911613 h 6861268"/>
              <a:gd name="connsiteX24" fmla="*/ 3935072 w 4001726"/>
              <a:gd name="connsiteY24" fmla="*/ 6730614 h 6861268"/>
              <a:gd name="connsiteX25" fmla="*/ 3883940 w 4001726"/>
              <a:gd name="connsiteY25" fmla="*/ 6859373 h 686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01726" h="6861268">
                <a:moveTo>
                  <a:pt x="3883940" y="6859373"/>
                </a:moveTo>
                <a:cubicBezTo>
                  <a:pt x="3796539" y="6856304"/>
                  <a:pt x="1965234" y="6849196"/>
                  <a:pt x="1401166" y="6859373"/>
                </a:cubicBezTo>
                <a:cubicBezTo>
                  <a:pt x="1022724" y="6866240"/>
                  <a:pt x="990413" y="6866240"/>
                  <a:pt x="1049623" y="6642890"/>
                </a:cubicBezTo>
                <a:cubicBezTo>
                  <a:pt x="1137185" y="6312753"/>
                  <a:pt x="1170304" y="5967753"/>
                  <a:pt x="1137993" y="5627680"/>
                </a:cubicBezTo>
                <a:cubicBezTo>
                  <a:pt x="1114002" y="5374847"/>
                  <a:pt x="1056085" y="5126456"/>
                  <a:pt x="1026278" y="4874269"/>
                </a:cubicBezTo>
                <a:cubicBezTo>
                  <a:pt x="1004145" y="4687027"/>
                  <a:pt x="997521" y="4494939"/>
                  <a:pt x="1032659" y="4308747"/>
                </a:cubicBezTo>
                <a:cubicBezTo>
                  <a:pt x="1046069" y="4237662"/>
                  <a:pt x="1094212" y="4178291"/>
                  <a:pt x="1025551" y="4134510"/>
                </a:cubicBezTo>
                <a:cubicBezTo>
                  <a:pt x="961899" y="4093960"/>
                  <a:pt x="797678" y="4144122"/>
                  <a:pt x="725786" y="4146869"/>
                </a:cubicBezTo>
                <a:cubicBezTo>
                  <a:pt x="397184" y="4159228"/>
                  <a:pt x="70601" y="3934747"/>
                  <a:pt x="4040" y="3605499"/>
                </a:cubicBezTo>
                <a:cubicBezTo>
                  <a:pt x="-7996" y="3545885"/>
                  <a:pt x="8160" y="3491926"/>
                  <a:pt x="35301" y="3439824"/>
                </a:cubicBezTo>
                <a:cubicBezTo>
                  <a:pt x="136596" y="3245393"/>
                  <a:pt x="302916" y="3078830"/>
                  <a:pt x="441854" y="2910167"/>
                </a:cubicBezTo>
                <a:cubicBezTo>
                  <a:pt x="646382" y="2661696"/>
                  <a:pt x="892349" y="2457894"/>
                  <a:pt x="993563" y="2143670"/>
                </a:cubicBezTo>
                <a:cubicBezTo>
                  <a:pt x="1068282" y="1911678"/>
                  <a:pt x="1129108" y="1675242"/>
                  <a:pt x="1175716" y="1435980"/>
                </a:cubicBezTo>
                <a:cubicBezTo>
                  <a:pt x="1214570" y="1236783"/>
                  <a:pt x="1197526" y="954708"/>
                  <a:pt x="1353830" y="803654"/>
                </a:cubicBezTo>
                <a:cubicBezTo>
                  <a:pt x="1460861" y="700259"/>
                  <a:pt x="1578634" y="615281"/>
                  <a:pt x="1719348" y="564069"/>
                </a:cubicBezTo>
                <a:cubicBezTo>
                  <a:pt x="1732838" y="559141"/>
                  <a:pt x="1745601" y="552437"/>
                  <a:pt x="1758283" y="545813"/>
                </a:cubicBezTo>
                <a:cubicBezTo>
                  <a:pt x="1791563" y="528365"/>
                  <a:pt x="1797702" y="511079"/>
                  <a:pt x="1779850" y="478364"/>
                </a:cubicBezTo>
                <a:cubicBezTo>
                  <a:pt x="1740593" y="406553"/>
                  <a:pt x="1580411" y="103637"/>
                  <a:pt x="1540265" y="23668"/>
                </a:cubicBezTo>
                <a:cubicBezTo>
                  <a:pt x="1536549" y="16317"/>
                  <a:pt x="1531621" y="8643"/>
                  <a:pt x="1537518" y="0"/>
                </a:cubicBezTo>
                <a:cubicBezTo>
                  <a:pt x="1927996" y="0"/>
                  <a:pt x="2318393" y="0"/>
                  <a:pt x="2708871" y="0"/>
                </a:cubicBezTo>
                <a:cubicBezTo>
                  <a:pt x="2718726" y="7674"/>
                  <a:pt x="2843366" y="223026"/>
                  <a:pt x="2852494" y="229489"/>
                </a:cubicBezTo>
                <a:cubicBezTo>
                  <a:pt x="3216234" y="487572"/>
                  <a:pt x="3559942" y="892671"/>
                  <a:pt x="3665276" y="1332988"/>
                </a:cubicBezTo>
                <a:cubicBezTo>
                  <a:pt x="3837493" y="2053119"/>
                  <a:pt x="3629895" y="2727933"/>
                  <a:pt x="3476418" y="3427385"/>
                </a:cubicBezTo>
                <a:cubicBezTo>
                  <a:pt x="3305251" y="4207533"/>
                  <a:pt x="3271970" y="5148105"/>
                  <a:pt x="3530700" y="5911613"/>
                </a:cubicBezTo>
                <a:cubicBezTo>
                  <a:pt x="3629168" y="6202169"/>
                  <a:pt x="3797024" y="6457910"/>
                  <a:pt x="3935072" y="6730614"/>
                </a:cubicBezTo>
                <a:cubicBezTo>
                  <a:pt x="3987335" y="6833848"/>
                  <a:pt x="4076190" y="6866159"/>
                  <a:pt x="3883940" y="68593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806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434739-7771-4BD5-9A9D-A61D1B290E6D}"/>
              </a:ext>
            </a:extLst>
          </p:cNvPr>
          <p:cNvGrpSpPr/>
          <p:nvPr/>
        </p:nvGrpSpPr>
        <p:grpSpPr>
          <a:xfrm flipH="1">
            <a:off x="8722353" y="2135628"/>
            <a:ext cx="757211" cy="1293372"/>
            <a:chOff x="7651168" y="2372336"/>
            <a:chExt cx="1467404" cy="250643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8AFF0A55-2A54-44CD-B5A5-E703D662E318}"/>
                </a:ext>
              </a:extLst>
            </p:cNvPr>
            <p:cNvSpPr/>
            <p:nvPr/>
          </p:nvSpPr>
          <p:spPr>
            <a:xfrm>
              <a:off x="7954653" y="2372336"/>
              <a:ext cx="857941" cy="483118"/>
            </a:xfrm>
            <a:custGeom>
              <a:avLst/>
              <a:gdLst>
                <a:gd name="connsiteX0" fmla="*/ 0 w 857941"/>
                <a:gd name="connsiteY0" fmla="*/ 370627 h 483118"/>
                <a:gd name="connsiteX1" fmla="*/ 57632 w 857941"/>
                <a:gd name="connsiteY1" fmla="*/ 479375 h 483118"/>
                <a:gd name="connsiteX2" fmla="*/ 180653 w 857941"/>
                <a:gd name="connsiteY2" fmla="*/ 370627 h 483118"/>
                <a:gd name="connsiteX3" fmla="*/ 415599 w 857941"/>
                <a:gd name="connsiteY3" fmla="*/ 294951 h 483118"/>
                <a:gd name="connsiteX4" fmla="*/ 687953 w 857941"/>
                <a:gd name="connsiteY4" fmla="*/ 391795 h 483118"/>
                <a:gd name="connsiteX5" fmla="*/ 796000 w 857941"/>
                <a:gd name="connsiteY5" fmla="*/ 483118 h 483118"/>
                <a:gd name="connsiteX6" fmla="*/ 857941 w 857941"/>
                <a:gd name="connsiteY6" fmla="*/ 370008 h 483118"/>
                <a:gd name="connsiteX7" fmla="*/ 777821 w 857941"/>
                <a:gd name="connsiteY7" fmla="*/ 191132 h 483118"/>
                <a:gd name="connsiteX8" fmla="*/ 536762 w 857941"/>
                <a:gd name="connsiteY8" fmla="*/ 19501 h 483118"/>
                <a:gd name="connsiteX9" fmla="*/ 230476 w 857941"/>
                <a:gd name="connsiteY9" fmla="*/ 46809 h 483118"/>
                <a:gd name="connsiteX10" fmla="*/ 50038 w 857941"/>
                <a:gd name="connsiteY10" fmla="*/ 235326 h 483118"/>
                <a:gd name="connsiteX11" fmla="*/ 0 w 857941"/>
                <a:gd name="connsiteY11" fmla="*/ 370627 h 48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941" h="483118">
                  <a:moveTo>
                    <a:pt x="0" y="370627"/>
                  </a:moveTo>
                  <a:lnTo>
                    <a:pt x="57632" y="479375"/>
                  </a:lnTo>
                  <a:cubicBezTo>
                    <a:pt x="57632" y="479375"/>
                    <a:pt x="149683" y="392792"/>
                    <a:pt x="180653" y="370627"/>
                  </a:cubicBezTo>
                  <a:cubicBezTo>
                    <a:pt x="211624" y="348463"/>
                    <a:pt x="304509" y="289915"/>
                    <a:pt x="415599" y="294951"/>
                  </a:cubicBezTo>
                  <a:cubicBezTo>
                    <a:pt x="526717" y="299987"/>
                    <a:pt x="633767" y="346255"/>
                    <a:pt x="687953" y="391795"/>
                  </a:cubicBezTo>
                  <a:cubicBezTo>
                    <a:pt x="742138" y="437335"/>
                    <a:pt x="766376" y="458880"/>
                    <a:pt x="796000" y="483118"/>
                  </a:cubicBezTo>
                  <a:cubicBezTo>
                    <a:pt x="833703" y="440028"/>
                    <a:pt x="849862" y="407711"/>
                    <a:pt x="857941" y="370008"/>
                  </a:cubicBezTo>
                  <a:cubicBezTo>
                    <a:pt x="841783" y="324225"/>
                    <a:pt x="816171" y="241170"/>
                    <a:pt x="777821" y="191132"/>
                  </a:cubicBezTo>
                  <a:cubicBezTo>
                    <a:pt x="739472" y="141094"/>
                    <a:pt x="651811" y="59628"/>
                    <a:pt x="536762" y="19501"/>
                  </a:cubicBezTo>
                  <a:cubicBezTo>
                    <a:pt x="429765" y="-17826"/>
                    <a:pt x="301062" y="2373"/>
                    <a:pt x="230476" y="46809"/>
                  </a:cubicBezTo>
                  <a:cubicBezTo>
                    <a:pt x="159889" y="91245"/>
                    <a:pt x="90434" y="151840"/>
                    <a:pt x="50038" y="235326"/>
                  </a:cubicBezTo>
                  <a:cubicBezTo>
                    <a:pt x="9641" y="318812"/>
                    <a:pt x="0" y="370627"/>
                    <a:pt x="0" y="37062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80000"/>
                    <a:lumOff val="20000"/>
                  </a:schemeClr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7BC5A562-2D6A-40E9-B9BB-726349BED53C}"/>
                </a:ext>
              </a:extLst>
            </p:cNvPr>
            <p:cNvSpPr/>
            <p:nvPr/>
          </p:nvSpPr>
          <p:spPr>
            <a:xfrm>
              <a:off x="7651168" y="2740119"/>
              <a:ext cx="1218020" cy="2138650"/>
            </a:xfrm>
            <a:custGeom>
              <a:avLst/>
              <a:gdLst>
                <a:gd name="connsiteX0" fmla="*/ 3635 w 1218020"/>
                <a:gd name="connsiteY0" fmla="*/ 1856560 h 2138650"/>
                <a:gd name="connsiteX1" fmla="*/ 87929 w 1218020"/>
                <a:gd name="connsiteY1" fmla="*/ 1578174 h 2138650"/>
                <a:gd name="connsiteX2" fmla="*/ 320909 w 1218020"/>
                <a:gd name="connsiteY2" fmla="*/ 1214336 h 2138650"/>
                <a:gd name="connsiteX3" fmla="*/ 504363 w 1218020"/>
                <a:gd name="connsiteY3" fmla="*/ 985368 h 2138650"/>
                <a:gd name="connsiteX4" fmla="*/ 658220 w 1218020"/>
                <a:gd name="connsiteY4" fmla="*/ 795074 h 2138650"/>
                <a:gd name="connsiteX5" fmla="*/ 792310 w 1218020"/>
                <a:gd name="connsiteY5" fmla="*/ 606557 h 2138650"/>
                <a:gd name="connsiteX6" fmla="*/ 1053837 w 1218020"/>
                <a:gd name="connsiteY6" fmla="*/ 192816 h 2138650"/>
                <a:gd name="connsiteX7" fmla="*/ 1147287 w 1218020"/>
                <a:gd name="connsiteY7" fmla="*/ 36616 h 2138650"/>
                <a:gd name="connsiteX8" fmla="*/ 1173437 w 1218020"/>
                <a:gd name="connsiteY8" fmla="*/ 30422 h 2138650"/>
                <a:gd name="connsiteX9" fmla="*/ 1206940 w 1218020"/>
                <a:gd name="connsiteY9" fmla="*/ 497567 h 2138650"/>
                <a:gd name="connsiteX10" fmla="*/ 1039752 w 1218020"/>
                <a:gd name="connsiteY10" fmla="*/ 875355 h 2138650"/>
                <a:gd name="connsiteX11" fmla="*/ 790667 w 1218020"/>
                <a:gd name="connsiteY11" fmla="*/ 1201220 h 2138650"/>
                <a:gd name="connsiteX12" fmla="*/ 502586 w 1218020"/>
                <a:gd name="connsiteY12" fmla="*/ 1689614 h 2138650"/>
                <a:gd name="connsiteX13" fmla="*/ 460439 w 1218020"/>
                <a:gd name="connsiteY13" fmla="*/ 1890574 h 2138650"/>
                <a:gd name="connsiteX14" fmla="*/ 473770 w 1218020"/>
                <a:gd name="connsiteY14" fmla="*/ 1991349 h 2138650"/>
                <a:gd name="connsiteX15" fmla="*/ 474631 w 1218020"/>
                <a:gd name="connsiteY15" fmla="*/ 2053264 h 2138650"/>
                <a:gd name="connsiteX16" fmla="*/ 358774 w 1218020"/>
                <a:gd name="connsiteY16" fmla="*/ 2101794 h 2138650"/>
                <a:gd name="connsiteX17" fmla="*/ 199558 w 1218020"/>
                <a:gd name="connsiteY17" fmla="*/ 2137612 h 2138650"/>
                <a:gd name="connsiteX18" fmla="*/ 75352 w 1218020"/>
                <a:gd name="connsiteY18" fmla="*/ 2113939 h 2138650"/>
                <a:gd name="connsiteX19" fmla="*/ 6840 w 1218020"/>
                <a:gd name="connsiteY19" fmla="*/ 1999536 h 2138650"/>
                <a:gd name="connsiteX20" fmla="*/ 3635 w 1218020"/>
                <a:gd name="connsiteY20" fmla="*/ 1856560 h 21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020" h="2138650">
                  <a:moveTo>
                    <a:pt x="3635" y="1856560"/>
                  </a:moveTo>
                  <a:cubicBezTo>
                    <a:pt x="14515" y="1759393"/>
                    <a:pt x="48637" y="1661875"/>
                    <a:pt x="87929" y="1578174"/>
                  </a:cubicBezTo>
                  <a:cubicBezTo>
                    <a:pt x="149332" y="1447424"/>
                    <a:pt x="233249" y="1328577"/>
                    <a:pt x="320909" y="1214336"/>
                  </a:cubicBezTo>
                  <a:cubicBezTo>
                    <a:pt x="325084" y="1208896"/>
                    <a:pt x="447054" y="1055982"/>
                    <a:pt x="504363" y="985368"/>
                  </a:cubicBezTo>
                  <a:cubicBezTo>
                    <a:pt x="555775" y="922027"/>
                    <a:pt x="607832" y="859224"/>
                    <a:pt x="658220" y="795074"/>
                  </a:cubicBezTo>
                  <a:cubicBezTo>
                    <a:pt x="705942" y="734318"/>
                    <a:pt x="749462" y="671461"/>
                    <a:pt x="792310" y="606557"/>
                  </a:cubicBezTo>
                  <a:cubicBezTo>
                    <a:pt x="882178" y="470367"/>
                    <a:pt x="969381" y="332426"/>
                    <a:pt x="1053837" y="192816"/>
                  </a:cubicBezTo>
                  <a:cubicBezTo>
                    <a:pt x="1084269" y="142509"/>
                    <a:pt x="1124207" y="90478"/>
                    <a:pt x="1147287" y="36616"/>
                  </a:cubicBezTo>
                  <a:cubicBezTo>
                    <a:pt x="1165035" y="2225"/>
                    <a:pt x="1162342" y="-22013"/>
                    <a:pt x="1173437" y="30422"/>
                  </a:cubicBezTo>
                  <a:cubicBezTo>
                    <a:pt x="1203923" y="183148"/>
                    <a:pt x="1235244" y="342014"/>
                    <a:pt x="1206940" y="497567"/>
                  </a:cubicBezTo>
                  <a:cubicBezTo>
                    <a:pt x="1181974" y="634861"/>
                    <a:pt x="1117205" y="760656"/>
                    <a:pt x="1039752" y="875355"/>
                  </a:cubicBezTo>
                  <a:cubicBezTo>
                    <a:pt x="963160" y="988762"/>
                    <a:pt x="874072" y="1092904"/>
                    <a:pt x="790667" y="1201220"/>
                  </a:cubicBezTo>
                  <a:cubicBezTo>
                    <a:pt x="675133" y="1351226"/>
                    <a:pt x="566008" y="1509769"/>
                    <a:pt x="502586" y="1689614"/>
                  </a:cubicBezTo>
                  <a:cubicBezTo>
                    <a:pt x="479910" y="1753872"/>
                    <a:pt x="462243" y="1822169"/>
                    <a:pt x="460439" y="1890574"/>
                  </a:cubicBezTo>
                  <a:cubicBezTo>
                    <a:pt x="459550" y="1924534"/>
                    <a:pt x="463240" y="1958951"/>
                    <a:pt x="473770" y="1991349"/>
                  </a:cubicBezTo>
                  <a:cubicBezTo>
                    <a:pt x="482549" y="2018334"/>
                    <a:pt x="500701" y="2033604"/>
                    <a:pt x="474631" y="2053264"/>
                  </a:cubicBezTo>
                  <a:cubicBezTo>
                    <a:pt x="441856" y="2077986"/>
                    <a:pt x="396828" y="2088005"/>
                    <a:pt x="358774" y="2101794"/>
                  </a:cubicBezTo>
                  <a:cubicBezTo>
                    <a:pt x="307498" y="2120349"/>
                    <a:pt x="254013" y="2133464"/>
                    <a:pt x="199558" y="2137612"/>
                  </a:cubicBezTo>
                  <a:cubicBezTo>
                    <a:pt x="156765" y="2140870"/>
                    <a:pt x="111332" y="2137369"/>
                    <a:pt x="75352" y="2113939"/>
                  </a:cubicBezTo>
                  <a:cubicBezTo>
                    <a:pt x="37029" y="2089001"/>
                    <a:pt x="14892" y="2044538"/>
                    <a:pt x="6840" y="1999536"/>
                  </a:cubicBezTo>
                  <a:cubicBezTo>
                    <a:pt x="-1455" y="1953107"/>
                    <a:pt x="-1805" y="1904874"/>
                    <a:pt x="3635" y="1856560"/>
                  </a:cubicBez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515974D-0339-48B0-A1D9-D21104C612DB}"/>
                </a:ext>
              </a:extLst>
            </p:cNvPr>
            <p:cNvSpPr/>
            <p:nvPr/>
          </p:nvSpPr>
          <p:spPr>
            <a:xfrm>
              <a:off x="7900563" y="2740119"/>
              <a:ext cx="1218009" cy="2138650"/>
            </a:xfrm>
            <a:custGeom>
              <a:avLst/>
              <a:gdLst>
                <a:gd name="connsiteX0" fmla="*/ 1214386 w 1218009"/>
                <a:gd name="connsiteY0" fmla="*/ 1856560 h 2138650"/>
                <a:gd name="connsiteX1" fmla="*/ 1130092 w 1218009"/>
                <a:gd name="connsiteY1" fmla="*/ 1578174 h 2138650"/>
                <a:gd name="connsiteX2" fmla="*/ 897111 w 1218009"/>
                <a:gd name="connsiteY2" fmla="*/ 1214336 h 2138650"/>
                <a:gd name="connsiteX3" fmla="*/ 713657 w 1218009"/>
                <a:gd name="connsiteY3" fmla="*/ 985368 h 2138650"/>
                <a:gd name="connsiteX4" fmla="*/ 559801 w 1218009"/>
                <a:gd name="connsiteY4" fmla="*/ 795074 h 2138650"/>
                <a:gd name="connsiteX5" fmla="*/ 425711 w 1218009"/>
                <a:gd name="connsiteY5" fmla="*/ 606557 h 2138650"/>
                <a:gd name="connsiteX6" fmla="*/ 164184 w 1218009"/>
                <a:gd name="connsiteY6" fmla="*/ 192816 h 2138650"/>
                <a:gd name="connsiteX7" fmla="*/ 70733 w 1218009"/>
                <a:gd name="connsiteY7" fmla="*/ 36616 h 2138650"/>
                <a:gd name="connsiteX8" fmla="*/ 44583 w 1218009"/>
                <a:gd name="connsiteY8" fmla="*/ 30422 h 2138650"/>
                <a:gd name="connsiteX9" fmla="*/ 11081 w 1218009"/>
                <a:gd name="connsiteY9" fmla="*/ 497567 h 2138650"/>
                <a:gd name="connsiteX10" fmla="*/ 178269 w 1218009"/>
                <a:gd name="connsiteY10" fmla="*/ 875355 h 2138650"/>
                <a:gd name="connsiteX11" fmla="*/ 427354 w 1218009"/>
                <a:gd name="connsiteY11" fmla="*/ 1201220 h 2138650"/>
                <a:gd name="connsiteX12" fmla="*/ 715435 w 1218009"/>
                <a:gd name="connsiteY12" fmla="*/ 1689614 h 2138650"/>
                <a:gd name="connsiteX13" fmla="*/ 757582 w 1218009"/>
                <a:gd name="connsiteY13" fmla="*/ 1890574 h 2138650"/>
                <a:gd name="connsiteX14" fmla="*/ 744251 w 1218009"/>
                <a:gd name="connsiteY14" fmla="*/ 1991349 h 2138650"/>
                <a:gd name="connsiteX15" fmla="*/ 743389 w 1218009"/>
                <a:gd name="connsiteY15" fmla="*/ 2053264 h 2138650"/>
                <a:gd name="connsiteX16" fmla="*/ 859246 w 1218009"/>
                <a:gd name="connsiteY16" fmla="*/ 2101794 h 2138650"/>
                <a:gd name="connsiteX17" fmla="*/ 1018463 w 1218009"/>
                <a:gd name="connsiteY17" fmla="*/ 2137612 h 2138650"/>
                <a:gd name="connsiteX18" fmla="*/ 1142668 w 1218009"/>
                <a:gd name="connsiteY18" fmla="*/ 2113939 h 2138650"/>
                <a:gd name="connsiteX19" fmla="*/ 1211181 w 1218009"/>
                <a:gd name="connsiteY19" fmla="*/ 1999536 h 2138650"/>
                <a:gd name="connsiteX20" fmla="*/ 1214386 w 1218009"/>
                <a:gd name="connsiteY20" fmla="*/ 1856560 h 21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009" h="2138650">
                  <a:moveTo>
                    <a:pt x="1214386" y="1856560"/>
                  </a:moveTo>
                  <a:cubicBezTo>
                    <a:pt x="1203506" y="1759393"/>
                    <a:pt x="1169384" y="1661875"/>
                    <a:pt x="1130092" y="1578174"/>
                  </a:cubicBezTo>
                  <a:cubicBezTo>
                    <a:pt x="1068689" y="1447424"/>
                    <a:pt x="984772" y="1328577"/>
                    <a:pt x="897111" y="1214336"/>
                  </a:cubicBezTo>
                  <a:cubicBezTo>
                    <a:pt x="892937" y="1208896"/>
                    <a:pt x="770967" y="1055982"/>
                    <a:pt x="713657" y="985368"/>
                  </a:cubicBezTo>
                  <a:cubicBezTo>
                    <a:pt x="662246" y="922027"/>
                    <a:pt x="610188" y="859224"/>
                    <a:pt x="559801" y="795074"/>
                  </a:cubicBezTo>
                  <a:cubicBezTo>
                    <a:pt x="512079" y="734318"/>
                    <a:pt x="468558" y="671461"/>
                    <a:pt x="425711" y="606557"/>
                  </a:cubicBezTo>
                  <a:cubicBezTo>
                    <a:pt x="335842" y="470367"/>
                    <a:pt x="248640" y="332426"/>
                    <a:pt x="164184" y="192816"/>
                  </a:cubicBezTo>
                  <a:cubicBezTo>
                    <a:pt x="133752" y="142509"/>
                    <a:pt x="93813" y="90478"/>
                    <a:pt x="70733" y="36616"/>
                  </a:cubicBezTo>
                  <a:cubicBezTo>
                    <a:pt x="52986" y="2225"/>
                    <a:pt x="55679" y="-22013"/>
                    <a:pt x="44583" y="30422"/>
                  </a:cubicBezTo>
                  <a:cubicBezTo>
                    <a:pt x="14097" y="183148"/>
                    <a:pt x="-17223" y="342014"/>
                    <a:pt x="11081" y="497567"/>
                  </a:cubicBezTo>
                  <a:cubicBezTo>
                    <a:pt x="36046" y="634861"/>
                    <a:pt x="100815" y="760656"/>
                    <a:pt x="178269" y="875355"/>
                  </a:cubicBezTo>
                  <a:cubicBezTo>
                    <a:pt x="254861" y="988762"/>
                    <a:pt x="343949" y="1092904"/>
                    <a:pt x="427354" y="1201220"/>
                  </a:cubicBezTo>
                  <a:cubicBezTo>
                    <a:pt x="542888" y="1351226"/>
                    <a:pt x="651985" y="1509769"/>
                    <a:pt x="715435" y="1689614"/>
                  </a:cubicBezTo>
                  <a:cubicBezTo>
                    <a:pt x="738111" y="1753872"/>
                    <a:pt x="755777" y="1822169"/>
                    <a:pt x="757582" y="1890574"/>
                  </a:cubicBezTo>
                  <a:cubicBezTo>
                    <a:pt x="758471" y="1924534"/>
                    <a:pt x="754781" y="1958951"/>
                    <a:pt x="744251" y="1991349"/>
                  </a:cubicBezTo>
                  <a:cubicBezTo>
                    <a:pt x="735472" y="2018334"/>
                    <a:pt x="717320" y="2033604"/>
                    <a:pt x="743389" y="2053264"/>
                  </a:cubicBezTo>
                  <a:cubicBezTo>
                    <a:pt x="776164" y="2077986"/>
                    <a:pt x="821193" y="2088005"/>
                    <a:pt x="859246" y="2101794"/>
                  </a:cubicBezTo>
                  <a:cubicBezTo>
                    <a:pt x="910523" y="2120349"/>
                    <a:pt x="964008" y="2133464"/>
                    <a:pt x="1018463" y="2137612"/>
                  </a:cubicBezTo>
                  <a:cubicBezTo>
                    <a:pt x="1061256" y="2140870"/>
                    <a:pt x="1106689" y="2137369"/>
                    <a:pt x="1142668" y="2113939"/>
                  </a:cubicBezTo>
                  <a:cubicBezTo>
                    <a:pt x="1180991" y="2089001"/>
                    <a:pt x="1203128" y="2044538"/>
                    <a:pt x="1211181" y="1999536"/>
                  </a:cubicBezTo>
                  <a:cubicBezTo>
                    <a:pt x="1219476" y="1953107"/>
                    <a:pt x="1219799" y="1904874"/>
                    <a:pt x="1214386" y="1856560"/>
                  </a:cubicBez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7" name="Rectangle 7">
            <a:extLst>
              <a:ext uri="{FF2B5EF4-FFF2-40B4-BE49-F238E27FC236}">
                <a16:creationId xmlns:a16="http://schemas.microsoft.com/office/drawing/2014/main" id="{9893A1D1-5896-4ECE-915A-94717BBC3E37}"/>
              </a:ext>
            </a:extLst>
          </p:cNvPr>
          <p:cNvSpPr/>
          <p:nvPr/>
        </p:nvSpPr>
        <p:spPr>
          <a:xfrm>
            <a:off x="497934" y="0"/>
            <a:ext cx="778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C7005718-BC5F-4C14-B4A1-2CD0BEA3B47A}"/>
              </a:ext>
            </a:extLst>
          </p:cNvPr>
          <p:cNvSpPr/>
          <p:nvPr/>
        </p:nvSpPr>
        <p:spPr>
          <a:xfrm>
            <a:off x="497934" y="3422105"/>
            <a:ext cx="778598" cy="704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520D08DD-9F42-4710-A6A8-BB1582BA24C2}"/>
              </a:ext>
            </a:extLst>
          </p:cNvPr>
          <p:cNvSpPr/>
          <p:nvPr/>
        </p:nvSpPr>
        <p:spPr>
          <a:xfrm>
            <a:off x="497934" y="4421042"/>
            <a:ext cx="778598" cy="704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66C8FFDD-CF6C-45D9-9180-C2F2092ED9EC}"/>
              </a:ext>
            </a:extLst>
          </p:cNvPr>
          <p:cNvSpPr/>
          <p:nvPr/>
        </p:nvSpPr>
        <p:spPr>
          <a:xfrm>
            <a:off x="497934" y="5419978"/>
            <a:ext cx="778598" cy="704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evron 2">
            <a:extLst>
              <a:ext uri="{FF2B5EF4-FFF2-40B4-BE49-F238E27FC236}">
                <a16:creationId xmlns:a16="http://schemas.microsoft.com/office/drawing/2014/main" id="{270BD4B1-DBCE-4FBD-BCFE-E9BE46CAA3E6}"/>
              </a:ext>
            </a:extLst>
          </p:cNvPr>
          <p:cNvSpPr/>
          <p:nvPr/>
        </p:nvSpPr>
        <p:spPr>
          <a:xfrm rot="5400000">
            <a:off x="642715" y="3532910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Chevron 2">
            <a:extLst>
              <a:ext uri="{FF2B5EF4-FFF2-40B4-BE49-F238E27FC236}">
                <a16:creationId xmlns:a16="http://schemas.microsoft.com/office/drawing/2014/main" id="{F9F3372C-BD35-4B64-A7E4-5391CA113345}"/>
              </a:ext>
            </a:extLst>
          </p:cNvPr>
          <p:cNvSpPr/>
          <p:nvPr/>
        </p:nvSpPr>
        <p:spPr>
          <a:xfrm rot="5400000">
            <a:off x="642715" y="4531847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Chevron 2">
            <a:extLst>
              <a:ext uri="{FF2B5EF4-FFF2-40B4-BE49-F238E27FC236}">
                <a16:creationId xmlns:a16="http://schemas.microsoft.com/office/drawing/2014/main" id="{ADBD0BA1-D46E-449F-9994-F8C6258C6BF4}"/>
              </a:ext>
            </a:extLst>
          </p:cNvPr>
          <p:cNvSpPr/>
          <p:nvPr/>
        </p:nvSpPr>
        <p:spPr>
          <a:xfrm rot="5400000">
            <a:off x="642715" y="5530783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4" name="Group 14">
            <a:extLst>
              <a:ext uri="{FF2B5EF4-FFF2-40B4-BE49-F238E27FC236}">
                <a16:creationId xmlns:a16="http://schemas.microsoft.com/office/drawing/2014/main" id="{83A7C4E3-8D60-4BBE-A5A1-BF7E345A5C96}"/>
              </a:ext>
            </a:extLst>
          </p:cNvPr>
          <p:cNvGrpSpPr/>
          <p:nvPr/>
        </p:nvGrpSpPr>
        <p:grpSpPr>
          <a:xfrm>
            <a:off x="1797728" y="5403796"/>
            <a:ext cx="4955041" cy="737090"/>
            <a:chOff x="7602799" y="2401052"/>
            <a:chExt cx="3661994" cy="73709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8CAFD0-6676-4294-8DB2-953C4E93B357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4D96CE-4FEC-4BB0-849A-743988557D33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37" name="Group 17">
            <a:extLst>
              <a:ext uri="{FF2B5EF4-FFF2-40B4-BE49-F238E27FC236}">
                <a16:creationId xmlns:a16="http://schemas.microsoft.com/office/drawing/2014/main" id="{B8DA4DFD-C6A2-4F15-AE59-B0DAA52AFA15}"/>
              </a:ext>
            </a:extLst>
          </p:cNvPr>
          <p:cNvGrpSpPr/>
          <p:nvPr/>
        </p:nvGrpSpPr>
        <p:grpSpPr>
          <a:xfrm>
            <a:off x="1797728" y="3405923"/>
            <a:ext cx="4955041" cy="737090"/>
            <a:chOff x="7602799" y="2401052"/>
            <a:chExt cx="3661994" cy="73709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1CDFCFC-C8D0-45C9-8CE2-E580F4B75047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B5A5FE-CD05-48DD-91D5-E1061692A651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40" name="Group 20">
            <a:extLst>
              <a:ext uri="{FF2B5EF4-FFF2-40B4-BE49-F238E27FC236}">
                <a16:creationId xmlns:a16="http://schemas.microsoft.com/office/drawing/2014/main" id="{54ABA652-F062-4EAB-825D-20E7C01EE34E}"/>
              </a:ext>
            </a:extLst>
          </p:cNvPr>
          <p:cNvGrpSpPr/>
          <p:nvPr/>
        </p:nvGrpSpPr>
        <p:grpSpPr>
          <a:xfrm>
            <a:off x="1797728" y="4404859"/>
            <a:ext cx="4955041" cy="737090"/>
            <a:chOff x="7602799" y="2401052"/>
            <a:chExt cx="3661994" cy="73709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602DD6-8D44-4C8A-B193-294EF2C4BF63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93BF2E-9383-4B5F-90AE-265010A9D3FC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43" name="Rectangle 23">
            <a:extLst>
              <a:ext uri="{FF2B5EF4-FFF2-40B4-BE49-F238E27FC236}">
                <a16:creationId xmlns:a16="http://schemas.microsoft.com/office/drawing/2014/main" id="{354203D3-5854-4315-9D70-008119323012}"/>
              </a:ext>
            </a:extLst>
          </p:cNvPr>
          <p:cNvSpPr/>
          <p:nvPr/>
        </p:nvSpPr>
        <p:spPr>
          <a:xfrm>
            <a:off x="497934" y="488649"/>
            <a:ext cx="6397801" cy="704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AC6BC3D2-592F-44D3-900E-FA7DFD6FFF33}"/>
              </a:ext>
            </a:extLst>
          </p:cNvPr>
          <p:cNvSpPr/>
          <p:nvPr/>
        </p:nvSpPr>
        <p:spPr>
          <a:xfrm>
            <a:off x="1284321" y="487069"/>
            <a:ext cx="5468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4000" b="1" dirty="0">
                <a:solidFill>
                  <a:schemeClr val="bg1"/>
                </a:solidFill>
              </a:rPr>
              <a:t>BREAST CANCER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A92171-8535-453D-8666-88DB8EDD0B47}"/>
              </a:ext>
            </a:extLst>
          </p:cNvPr>
          <p:cNvSpPr txBox="1"/>
          <p:nvPr/>
        </p:nvSpPr>
        <p:spPr>
          <a:xfrm>
            <a:off x="1797728" y="1529521"/>
            <a:ext cx="5137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cs typeface="Arial" pitchFamily="34" charset="0"/>
              </a:rPr>
              <a:t>PRESENTATION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708AF8-575F-4C40-A686-CCAF0D1B554A}"/>
              </a:ext>
            </a:extLst>
          </p:cNvPr>
          <p:cNvSpPr txBox="1"/>
          <p:nvPr/>
        </p:nvSpPr>
        <p:spPr>
          <a:xfrm>
            <a:off x="1797728" y="2176682"/>
            <a:ext cx="5137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2124798-E459-4499-800E-CB7305F01CF2}"/>
              </a:ext>
            </a:extLst>
          </p:cNvPr>
          <p:cNvGrpSpPr/>
          <p:nvPr/>
        </p:nvGrpSpPr>
        <p:grpSpPr>
          <a:xfrm>
            <a:off x="731351" y="557236"/>
            <a:ext cx="311764" cy="567552"/>
            <a:chOff x="5704407" y="3745384"/>
            <a:chExt cx="814824" cy="1483348"/>
          </a:xfrm>
        </p:grpSpPr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0ED82C5A-5F4F-4E05-B656-B6F4B6017088}"/>
                </a:ext>
              </a:extLst>
            </p:cNvPr>
            <p:cNvSpPr/>
            <p:nvPr/>
          </p:nvSpPr>
          <p:spPr>
            <a:xfrm rot="1826684" flipH="1">
              <a:off x="5954989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53F5FD99-DB47-4478-A521-EBC00244BEC8}"/>
                </a:ext>
              </a:extLst>
            </p:cNvPr>
            <p:cNvSpPr/>
            <p:nvPr/>
          </p:nvSpPr>
          <p:spPr>
            <a:xfrm rot="19773316">
              <a:off x="5975344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3E59F4BC-9590-420C-862E-2E9240B7914A}"/>
                </a:ext>
              </a:extLst>
            </p:cNvPr>
            <p:cNvSpPr/>
            <p:nvPr/>
          </p:nvSpPr>
          <p:spPr>
            <a:xfrm>
              <a:off x="5704407" y="3770158"/>
              <a:ext cx="814824" cy="303329"/>
            </a:xfrm>
            <a:prstGeom prst="trapezoid">
              <a:avLst>
                <a:gd name="adj" fmla="val 54964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1">
                    <a:lumMod val="80000"/>
                    <a:lumOff val="20000"/>
                  </a:schemeClr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A3C52D-30C3-4B93-B25F-0FACF3A54A9B}"/>
              </a:ext>
            </a:extLst>
          </p:cNvPr>
          <p:cNvSpPr txBox="1"/>
          <p:nvPr/>
        </p:nvSpPr>
        <p:spPr>
          <a:xfrm>
            <a:off x="8989313" y="672201"/>
            <a:ext cx="247619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Clean Text </a:t>
            </a:r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Slide for your Presentation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82A08-CA18-4ED9-83FB-A05614E3E095}"/>
              </a:ext>
            </a:extLst>
          </p:cNvPr>
          <p:cNvSpPr txBox="1"/>
          <p:nvPr/>
        </p:nvSpPr>
        <p:spPr>
          <a:xfrm>
            <a:off x="7140835" y="4469767"/>
            <a:ext cx="4324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C4222E4C-93D9-4807-8BCD-FB1990C79D20}"/>
              </a:ext>
            </a:extLst>
          </p:cNvPr>
          <p:cNvSpPr txBox="1">
            <a:spLocks/>
          </p:cNvSpPr>
          <p:nvPr/>
        </p:nvSpPr>
        <p:spPr>
          <a:xfrm>
            <a:off x="8868075" y="6019984"/>
            <a:ext cx="2597428" cy="4320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400" b="0" dirty="0">
                <a:solidFill>
                  <a:schemeClr val="accent1"/>
                </a:solidFill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6CAC59E-65C3-4E5A-A0C1-08CDB7E25141}"/>
              </a:ext>
            </a:extLst>
          </p:cNvPr>
          <p:cNvGrpSpPr/>
          <p:nvPr/>
        </p:nvGrpSpPr>
        <p:grpSpPr>
          <a:xfrm>
            <a:off x="412389" y="1332809"/>
            <a:ext cx="6276344" cy="5525192"/>
            <a:chOff x="5681075" y="1872739"/>
            <a:chExt cx="5002870" cy="4404127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98C0530-68E0-42BD-99DE-908C60F4E8A5}"/>
                </a:ext>
              </a:extLst>
            </p:cNvPr>
            <p:cNvSpPr/>
            <p:nvPr/>
          </p:nvSpPr>
          <p:spPr>
            <a:xfrm>
              <a:off x="5681075" y="1872739"/>
              <a:ext cx="5002870" cy="4404127"/>
            </a:xfrm>
            <a:custGeom>
              <a:avLst/>
              <a:gdLst>
                <a:gd name="connsiteX0" fmla="*/ 4983430 w 5002870"/>
                <a:gd name="connsiteY0" fmla="*/ 2625420 h 4404127"/>
                <a:gd name="connsiteX1" fmla="*/ 4726639 w 5002870"/>
                <a:gd name="connsiteY1" fmla="*/ 2266750 h 4404127"/>
                <a:gd name="connsiteX2" fmla="*/ 4596726 w 5002870"/>
                <a:gd name="connsiteY2" fmla="*/ 2155957 h 4404127"/>
                <a:gd name="connsiteX3" fmla="*/ 4510631 w 5002870"/>
                <a:gd name="connsiteY3" fmla="*/ 2102329 h 4404127"/>
                <a:gd name="connsiteX4" fmla="*/ 4212910 w 5002870"/>
                <a:gd name="connsiteY4" fmla="*/ 1913259 h 4404127"/>
                <a:gd name="connsiteX5" fmla="*/ 4168095 w 5002870"/>
                <a:gd name="connsiteY5" fmla="*/ 1854302 h 4404127"/>
                <a:gd name="connsiteX6" fmla="*/ 4095694 w 5002870"/>
                <a:gd name="connsiteY6" fmla="*/ 1419348 h 4404127"/>
                <a:gd name="connsiteX7" fmla="*/ 4083196 w 5002870"/>
                <a:gd name="connsiteY7" fmla="*/ 1282314 h 4404127"/>
                <a:gd name="connsiteX8" fmla="*/ 4080357 w 5002870"/>
                <a:gd name="connsiteY8" fmla="*/ 1223954 h 4404127"/>
                <a:gd name="connsiteX9" fmla="*/ 3854689 w 5002870"/>
                <a:gd name="connsiteY9" fmla="*/ 930316 h 4404127"/>
                <a:gd name="connsiteX10" fmla="*/ 3560553 w 5002870"/>
                <a:gd name="connsiteY10" fmla="*/ 795971 h 4404127"/>
                <a:gd name="connsiteX11" fmla="*/ 3399717 w 5002870"/>
                <a:gd name="connsiteY11" fmla="*/ 751903 h 4404127"/>
                <a:gd name="connsiteX12" fmla="*/ 3222548 w 5002870"/>
                <a:gd name="connsiteY12" fmla="*/ 725711 h 4404127"/>
                <a:gd name="connsiteX13" fmla="*/ 3063256 w 5002870"/>
                <a:gd name="connsiteY13" fmla="*/ 662223 h 4404127"/>
                <a:gd name="connsiteX14" fmla="*/ 2904810 w 5002870"/>
                <a:gd name="connsiteY14" fmla="*/ 602818 h 4404127"/>
                <a:gd name="connsiteX15" fmla="*/ 2868758 w 5002870"/>
                <a:gd name="connsiteY15" fmla="*/ 600876 h 4404127"/>
                <a:gd name="connsiteX16" fmla="*/ 2850982 w 5002870"/>
                <a:gd name="connsiteY16" fmla="*/ 601424 h 4404127"/>
                <a:gd name="connsiteX17" fmla="*/ 2704686 w 5002870"/>
                <a:gd name="connsiteY17" fmla="*/ 500839 h 4404127"/>
                <a:gd name="connsiteX18" fmla="*/ 2702793 w 5002870"/>
                <a:gd name="connsiteY18" fmla="*/ 474598 h 4404127"/>
                <a:gd name="connsiteX19" fmla="*/ 2853820 w 5002870"/>
                <a:gd name="connsiteY19" fmla="*/ 313264 h 4404127"/>
                <a:gd name="connsiteX20" fmla="*/ 2881705 w 5002870"/>
                <a:gd name="connsiteY20" fmla="*/ 282291 h 4404127"/>
                <a:gd name="connsiteX21" fmla="*/ 2878916 w 5002870"/>
                <a:gd name="connsiteY21" fmla="*/ 308732 h 4404127"/>
                <a:gd name="connsiteX22" fmla="*/ 2882502 w 5002870"/>
                <a:gd name="connsiteY22" fmla="*/ 326310 h 4404127"/>
                <a:gd name="connsiteX23" fmla="*/ 2895648 w 5002870"/>
                <a:gd name="connsiteY23" fmla="*/ 315156 h 4404127"/>
                <a:gd name="connsiteX24" fmla="*/ 2898237 w 5002870"/>
                <a:gd name="connsiteY24" fmla="*/ 309927 h 4404127"/>
                <a:gd name="connsiteX25" fmla="*/ 3016897 w 5002870"/>
                <a:gd name="connsiteY25" fmla="*/ 41187 h 4404127"/>
                <a:gd name="connsiteX26" fmla="*/ 3029346 w 5002870"/>
                <a:gd name="connsiteY26" fmla="*/ 2596 h 4404127"/>
                <a:gd name="connsiteX27" fmla="*/ 2545792 w 5002870"/>
                <a:gd name="connsiteY27" fmla="*/ 505 h 4404127"/>
                <a:gd name="connsiteX28" fmla="*/ 2539219 w 5002870"/>
                <a:gd name="connsiteY28" fmla="*/ 3144 h 4404127"/>
                <a:gd name="connsiteX29" fmla="*/ 2431015 w 5002870"/>
                <a:gd name="connsiteY29" fmla="*/ 3442 h 4404127"/>
                <a:gd name="connsiteX30" fmla="*/ 1613639 w 5002870"/>
                <a:gd name="connsiteY30" fmla="*/ 2944 h 4404127"/>
                <a:gd name="connsiteX31" fmla="*/ 1599796 w 5002870"/>
                <a:gd name="connsiteY31" fmla="*/ 3144 h 4404127"/>
                <a:gd name="connsiteX32" fmla="*/ 1599796 w 5002870"/>
                <a:gd name="connsiteY32" fmla="*/ 3144 h 4404127"/>
                <a:gd name="connsiteX33" fmla="*/ 1599747 w 5002870"/>
                <a:gd name="connsiteY33" fmla="*/ 3144 h 4404127"/>
                <a:gd name="connsiteX34" fmla="*/ 1145073 w 5002870"/>
                <a:gd name="connsiteY34" fmla="*/ 704 h 4404127"/>
                <a:gd name="connsiteX35" fmla="*/ 1124459 w 5002870"/>
                <a:gd name="connsiteY35" fmla="*/ 3293 h 4404127"/>
                <a:gd name="connsiteX36" fmla="*/ 1134019 w 5002870"/>
                <a:gd name="connsiteY36" fmla="*/ 272830 h 4404127"/>
                <a:gd name="connsiteX37" fmla="*/ 1204827 w 5002870"/>
                <a:gd name="connsiteY37" fmla="*/ 416637 h 4404127"/>
                <a:gd name="connsiteX38" fmla="*/ 1219865 w 5002870"/>
                <a:gd name="connsiteY38" fmla="*/ 416936 h 4404127"/>
                <a:gd name="connsiteX39" fmla="*/ 1230720 w 5002870"/>
                <a:gd name="connsiteY39" fmla="*/ 415940 h 4404127"/>
                <a:gd name="connsiteX40" fmla="*/ 1330309 w 5002870"/>
                <a:gd name="connsiteY40" fmla="*/ 500889 h 4404127"/>
                <a:gd name="connsiteX41" fmla="*/ 1329114 w 5002870"/>
                <a:gd name="connsiteY41" fmla="*/ 520657 h 4404127"/>
                <a:gd name="connsiteX42" fmla="*/ 1224197 w 5002870"/>
                <a:gd name="connsiteY42" fmla="*/ 598785 h 4404127"/>
                <a:gd name="connsiteX43" fmla="*/ 1193175 w 5002870"/>
                <a:gd name="connsiteY43" fmla="*/ 612678 h 4404127"/>
                <a:gd name="connsiteX44" fmla="*/ 1128442 w 5002870"/>
                <a:gd name="connsiteY44" fmla="*/ 597739 h 4404127"/>
                <a:gd name="connsiteX45" fmla="*/ 887985 w 5002870"/>
                <a:gd name="connsiteY45" fmla="*/ 710822 h 4404127"/>
                <a:gd name="connsiteX46" fmla="*/ 852979 w 5002870"/>
                <a:gd name="connsiteY46" fmla="*/ 723321 h 4404127"/>
                <a:gd name="connsiteX47" fmla="*/ 622082 w 5002870"/>
                <a:gd name="connsiteY47" fmla="*/ 769680 h 4404127"/>
                <a:gd name="connsiteX48" fmla="*/ 296875 w 5002870"/>
                <a:gd name="connsiteY48" fmla="*/ 891527 h 4404127"/>
                <a:gd name="connsiteX49" fmla="*/ 150379 w 5002870"/>
                <a:gd name="connsiteY49" fmla="*/ 1051118 h 4404127"/>
                <a:gd name="connsiteX50" fmla="*/ 32964 w 5002870"/>
                <a:gd name="connsiteY50" fmla="*/ 1389471 h 4404127"/>
                <a:gd name="connsiteX51" fmla="*/ 40782 w 5002870"/>
                <a:gd name="connsiteY51" fmla="*/ 1436328 h 4404127"/>
                <a:gd name="connsiteX52" fmla="*/ 47305 w 5002870"/>
                <a:gd name="connsiteY52" fmla="*/ 1459233 h 4404127"/>
                <a:gd name="connsiteX53" fmla="*/ 28682 w 5002870"/>
                <a:gd name="connsiteY53" fmla="*/ 1749684 h 4404127"/>
                <a:gd name="connsiteX54" fmla="*/ 33561 w 5002870"/>
                <a:gd name="connsiteY54" fmla="*/ 2240359 h 4404127"/>
                <a:gd name="connsiteX55" fmla="*/ 71405 w 5002870"/>
                <a:gd name="connsiteY55" fmla="*/ 3322492 h 4404127"/>
                <a:gd name="connsiteX56" fmla="*/ 37396 w 5002870"/>
                <a:gd name="connsiteY56" fmla="*/ 3960857 h 4404127"/>
                <a:gd name="connsiteX57" fmla="*/ 0 w 5002870"/>
                <a:gd name="connsiteY57" fmla="*/ 4404127 h 4404127"/>
                <a:gd name="connsiteX58" fmla="*/ 11751 w 5002870"/>
                <a:gd name="connsiteY58" fmla="*/ 4404127 h 4404127"/>
                <a:gd name="connsiteX59" fmla="*/ 11751 w 5002870"/>
                <a:gd name="connsiteY59" fmla="*/ 4404127 h 4404127"/>
                <a:gd name="connsiteX60" fmla="*/ 727995 w 5002870"/>
                <a:gd name="connsiteY60" fmla="*/ 4404127 h 4404127"/>
                <a:gd name="connsiteX61" fmla="*/ 727995 w 5002870"/>
                <a:gd name="connsiteY61" fmla="*/ 4404127 h 4404127"/>
                <a:gd name="connsiteX62" fmla="*/ 739746 w 5002870"/>
                <a:gd name="connsiteY62" fmla="*/ 4404127 h 4404127"/>
                <a:gd name="connsiteX63" fmla="*/ 739746 w 5002870"/>
                <a:gd name="connsiteY63" fmla="*/ 4404127 h 4404127"/>
                <a:gd name="connsiteX64" fmla="*/ 3463902 w 5002870"/>
                <a:gd name="connsiteY64" fmla="*/ 4404127 h 4404127"/>
                <a:gd name="connsiteX65" fmla="*/ 3463902 w 5002870"/>
                <a:gd name="connsiteY65" fmla="*/ 4404127 h 4404127"/>
                <a:gd name="connsiteX66" fmla="*/ 3463902 w 5002870"/>
                <a:gd name="connsiteY66" fmla="*/ 4404127 h 4404127"/>
                <a:gd name="connsiteX67" fmla="*/ 3471720 w 5002870"/>
                <a:gd name="connsiteY67" fmla="*/ 4404127 h 4404127"/>
                <a:gd name="connsiteX68" fmla="*/ 3473960 w 5002870"/>
                <a:gd name="connsiteY68" fmla="*/ 4369321 h 4404127"/>
                <a:gd name="connsiteX69" fmla="*/ 3433776 w 5002870"/>
                <a:gd name="connsiteY69" fmla="*/ 4190509 h 4404127"/>
                <a:gd name="connsiteX70" fmla="*/ 3424216 w 5002870"/>
                <a:gd name="connsiteY70" fmla="*/ 4175820 h 4404127"/>
                <a:gd name="connsiteX71" fmla="*/ 3400563 w 5002870"/>
                <a:gd name="connsiteY71" fmla="*/ 4116614 h 4404127"/>
                <a:gd name="connsiteX72" fmla="*/ 3386472 w 5002870"/>
                <a:gd name="connsiteY72" fmla="*/ 3296001 h 4404127"/>
                <a:gd name="connsiteX73" fmla="*/ 3377160 w 5002870"/>
                <a:gd name="connsiteY73" fmla="*/ 3238439 h 4404127"/>
                <a:gd name="connsiteX74" fmla="*/ 3361674 w 5002870"/>
                <a:gd name="connsiteY74" fmla="*/ 3181026 h 4404127"/>
                <a:gd name="connsiteX75" fmla="*/ 3391600 w 5002870"/>
                <a:gd name="connsiteY75" fmla="*/ 2782123 h 4404127"/>
                <a:gd name="connsiteX76" fmla="*/ 3412713 w 5002870"/>
                <a:gd name="connsiteY76" fmla="*/ 2710020 h 4404127"/>
                <a:gd name="connsiteX77" fmla="*/ 3411867 w 5002870"/>
                <a:gd name="connsiteY77" fmla="*/ 2650117 h 4404127"/>
                <a:gd name="connsiteX78" fmla="*/ 3412763 w 5002870"/>
                <a:gd name="connsiteY78" fmla="*/ 2610630 h 4404127"/>
                <a:gd name="connsiteX79" fmla="*/ 3422274 w 5002870"/>
                <a:gd name="connsiteY79" fmla="*/ 2564272 h 4404127"/>
                <a:gd name="connsiteX80" fmla="*/ 3417493 w 5002870"/>
                <a:gd name="connsiteY80" fmla="*/ 2523540 h 4404127"/>
                <a:gd name="connsiteX81" fmla="*/ 3426406 w 5002870"/>
                <a:gd name="connsiteY81" fmla="*/ 2501232 h 4404127"/>
                <a:gd name="connsiteX82" fmla="*/ 3427452 w 5002870"/>
                <a:gd name="connsiteY82" fmla="*/ 2524337 h 4404127"/>
                <a:gd name="connsiteX83" fmla="*/ 3453744 w 5002870"/>
                <a:gd name="connsiteY83" fmla="*/ 2802090 h 4404127"/>
                <a:gd name="connsiteX84" fmla="*/ 3511256 w 5002870"/>
                <a:gd name="connsiteY84" fmla="*/ 3194222 h 4404127"/>
                <a:gd name="connsiteX85" fmla="*/ 3556370 w 5002870"/>
                <a:gd name="connsiteY85" fmla="*/ 3473569 h 4404127"/>
                <a:gd name="connsiteX86" fmla="*/ 3631111 w 5002870"/>
                <a:gd name="connsiteY86" fmla="*/ 3788269 h 4404127"/>
                <a:gd name="connsiteX87" fmla="*/ 3760478 w 5002870"/>
                <a:gd name="connsiteY87" fmla="*/ 4018469 h 4404127"/>
                <a:gd name="connsiteX88" fmla="*/ 3949298 w 5002870"/>
                <a:gd name="connsiteY88" fmla="*/ 4185779 h 4404127"/>
                <a:gd name="connsiteX89" fmla="*/ 4006811 w 5002870"/>
                <a:gd name="connsiteY89" fmla="*/ 4217647 h 4404127"/>
                <a:gd name="connsiteX90" fmla="*/ 4168294 w 5002870"/>
                <a:gd name="connsiteY90" fmla="*/ 4171936 h 4404127"/>
                <a:gd name="connsiteX91" fmla="*/ 4178004 w 5002870"/>
                <a:gd name="connsiteY91" fmla="*/ 4159686 h 4404127"/>
                <a:gd name="connsiteX92" fmla="*/ 4548226 w 5002870"/>
                <a:gd name="connsiteY92" fmla="*/ 3639583 h 4404127"/>
                <a:gd name="connsiteX93" fmla="*/ 4710556 w 5002870"/>
                <a:gd name="connsiteY93" fmla="*/ 3344999 h 4404127"/>
                <a:gd name="connsiteX94" fmla="*/ 4788584 w 5002870"/>
                <a:gd name="connsiteY94" fmla="*/ 3133173 h 4404127"/>
                <a:gd name="connsiteX95" fmla="*/ 4953304 w 5002870"/>
                <a:gd name="connsiteY95" fmla="*/ 2839237 h 4404127"/>
                <a:gd name="connsiteX96" fmla="*/ 4999712 w 5002870"/>
                <a:gd name="connsiteY96" fmla="*/ 2728544 h 4404127"/>
                <a:gd name="connsiteX97" fmla="*/ 4983430 w 5002870"/>
                <a:gd name="connsiteY97" fmla="*/ 2625420 h 4404127"/>
                <a:gd name="connsiteX98" fmla="*/ 4235168 w 5002870"/>
                <a:gd name="connsiteY98" fmla="*/ 2980703 h 4404127"/>
                <a:gd name="connsiteX99" fmla="*/ 4221774 w 5002870"/>
                <a:gd name="connsiteY99" fmla="*/ 2831071 h 4404127"/>
                <a:gd name="connsiteX100" fmla="*/ 4233525 w 5002870"/>
                <a:gd name="connsiteY100" fmla="*/ 2818473 h 4404127"/>
                <a:gd name="connsiteX101" fmla="*/ 4340633 w 5002870"/>
                <a:gd name="connsiteY101" fmla="*/ 2821859 h 4404127"/>
                <a:gd name="connsiteX102" fmla="*/ 4413482 w 5002870"/>
                <a:gd name="connsiteY102" fmla="*/ 2843171 h 4404127"/>
                <a:gd name="connsiteX103" fmla="*/ 4426030 w 5002870"/>
                <a:gd name="connsiteY103" fmla="*/ 2882906 h 4404127"/>
                <a:gd name="connsiteX104" fmla="*/ 4322508 w 5002870"/>
                <a:gd name="connsiteY104" fmla="*/ 3125954 h 4404127"/>
                <a:gd name="connsiteX105" fmla="*/ 4255833 w 5002870"/>
                <a:gd name="connsiteY105" fmla="*/ 3201243 h 4404127"/>
                <a:gd name="connsiteX106" fmla="*/ 4235168 w 5002870"/>
                <a:gd name="connsiteY106" fmla="*/ 2980703 h 4404127"/>
                <a:gd name="connsiteX107" fmla="*/ 2883647 w 5002870"/>
                <a:gd name="connsiteY107" fmla="*/ 611383 h 4404127"/>
                <a:gd name="connsiteX108" fmla="*/ 2883448 w 5002870"/>
                <a:gd name="connsiteY108" fmla="*/ 611931 h 4404127"/>
                <a:gd name="connsiteX109" fmla="*/ 2882800 w 5002870"/>
                <a:gd name="connsiteY109" fmla="*/ 611333 h 4404127"/>
                <a:gd name="connsiteX110" fmla="*/ 2883647 w 5002870"/>
                <a:gd name="connsiteY110" fmla="*/ 611383 h 440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5002870" h="4404127">
                  <a:moveTo>
                    <a:pt x="4983430" y="2625420"/>
                  </a:moveTo>
                  <a:cubicBezTo>
                    <a:pt x="4904953" y="2500734"/>
                    <a:pt x="4817265" y="2382721"/>
                    <a:pt x="4726639" y="2266750"/>
                  </a:cubicBezTo>
                  <a:cubicBezTo>
                    <a:pt x="4690788" y="2220889"/>
                    <a:pt x="4647417" y="2184241"/>
                    <a:pt x="4596726" y="2155957"/>
                  </a:cubicBezTo>
                  <a:cubicBezTo>
                    <a:pt x="4567148" y="2139475"/>
                    <a:pt x="4538516" y="2121549"/>
                    <a:pt x="4510631" y="2102329"/>
                  </a:cubicBezTo>
                  <a:cubicBezTo>
                    <a:pt x="4413681" y="2035654"/>
                    <a:pt x="4321363" y="1961510"/>
                    <a:pt x="4212910" y="1913259"/>
                  </a:cubicBezTo>
                  <a:cubicBezTo>
                    <a:pt x="4185573" y="1901109"/>
                    <a:pt x="4172875" y="1887217"/>
                    <a:pt x="4168095" y="1854302"/>
                  </a:cubicBezTo>
                  <a:cubicBezTo>
                    <a:pt x="4146932" y="1708903"/>
                    <a:pt x="4120043" y="1564300"/>
                    <a:pt x="4095694" y="1419348"/>
                  </a:cubicBezTo>
                  <a:cubicBezTo>
                    <a:pt x="4088075" y="1374085"/>
                    <a:pt x="4076971" y="1329220"/>
                    <a:pt x="4083196" y="1282314"/>
                  </a:cubicBezTo>
                  <a:cubicBezTo>
                    <a:pt x="4085735" y="1263292"/>
                    <a:pt x="4084092" y="1242926"/>
                    <a:pt x="4080357" y="1223954"/>
                  </a:cubicBezTo>
                  <a:cubicBezTo>
                    <a:pt x="4053568" y="1089111"/>
                    <a:pt x="3983059" y="985937"/>
                    <a:pt x="3854689" y="930316"/>
                  </a:cubicBezTo>
                  <a:cubicBezTo>
                    <a:pt x="3755697" y="887443"/>
                    <a:pt x="3657901" y="842280"/>
                    <a:pt x="3560553" y="795971"/>
                  </a:cubicBezTo>
                  <a:cubicBezTo>
                    <a:pt x="3509563" y="771721"/>
                    <a:pt x="3456084" y="758277"/>
                    <a:pt x="3399717" y="751903"/>
                  </a:cubicBezTo>
                  <a:cubicBezTo>
                    <a:pt x="3340461" y="745230"/>
                    <a:pt x="3279463" y="747521"/>
                    <a:pt x="3222548" y="725711"/>
                  </a:cubicBezTo>
                  <a:cubicBezTo>
                    <a:pt x="3169168" y="705295"/>
                    <a:pt x="3116536" y="682987"/>
                    <a:pt x="3063256" y="662223"/>
                  </a:cubicBezTo>
                  <a:cubicBezTo>
                    <a:pt x="3010673" y="641758"/>
                    <a:pt x="2960629" y="614420"/>
                    <a:pt x="2904810" y="602818"/>
                  </a:cubicBezTo>
                  <a:cubicBezTo>
                    <a:pt x="2892958" y="600378"/>
                    <a:pt x="2879564" y="594303"/>
                    <a:pt x="2868758" y="600876"/>
                  </a:cubicBezTo>
                  <a:cubicBezTo>
                    <a:pt x="2861289" y="605408"/>
                    <a:pt x="2857704" y="605457"/>
                    <a:pt x="2850982" y="601424"/>
                  </a:cubicBezTo>
                  <a:cubicBezTo>
                    <a:pt x="2800142" y="570850"/>
                    <a:pt x="2750248" y="539131"/>
                    <a:pt x="2704686" y="500839"/>
                  </a:cubicBezTo>
                  <a:cubicBezTo>
                    <a:pt x="2693631" y="491528"/>
                    <a:pt x="2691241" y="486548"/>
                    <a:pt x="2702793" y="474598"/>
                  </a:cubicBezTo>
                  <a:cubicBezTo>
                    <a:pt x="2754082" y="421766"/>
                    <a:pt x="2805719" y="369133"/>
                    <a:pt x="2853820" y="313264"/>
                  </a:cubicBezTo>
                  <a:cubicBezTo>
                    <a:pt x="2861738" y="304101"/>
                    <a:pt x="2870003" y="295238"/>
                    <a:pt x="2881705" y="282291"/>
                  </a:cubicBezTo>
                  <a:cubicBezTo>
                    <a:pt x="2880410" y="294790"/>
                    <a:pt x="2879713" y="301761"/>
                    <a:pt x="2878916" y="308732"/>
                  </a:cubicBezTo>
                  <a:cubicBezTo>
                    <a:pt x="2878170" y="315106"/>
                    <a:pt x="2875182" y="323372"/>
                    <a:pt x="2882502" y="326310"/>
                  </a:cubicBezTo>
                  <a:cubicBezTo>
                    <a:pt x="2890917" y="329746"/>
                    <a:pt x="2892112" y="319986"/>
                    <a:pt x="2895648" y="315156"/>
                  </a:cubicBezTo>
                  <a:cubicBezTo>
                    <a:pt x="2896793" y="313612"/>
                    <a:pt x="2897440" y="311670"/>
                    <a:pt x="2898237" y="309927"/>
                  </a:cubicBezTo>
                  <a:cubicBezTo>
                    <a:pt x="2940114" y="221343"/>
                    <a:pt x="2983136" y="133306"/>
                    <a:pt x="3016897" y="41187"/>
                  </a:cubicBezTo>
                  <a:cubicBezTo>
                    <a:pt x="3021528" y="28539"/>
                    <a:pt x="3028300" y="16439"/>
                    <a:pt x="3029346" y="2596"/>
                  </a:cubicBezTo>
                  <a:cubicBezTo>
                    <a:pt x="3022673" y="-1338"/>
                    <a:pt x="2700005" y="554"/>
                    <a:pt x="2545792" y="505"/>
                  </a:cubicBezTo>
                  <a:cubicBezTo>
                    <a:pt x="2542953" y="1052"/>
                    <a:pt x="2540812" y="1949"/>
                    <a:pt x="2539219" y="3144"/>
                  </a:cubicBezTo>
                  <a:cubicBezTo>
                    <a:pt x="2507450" y="3044"/>
                    <a:pt x="2431015" y="3442"/>
                    <a:pt x="2431015" y="3442"/>
                  </a:cubicBezTo>
                  <a:cubicBezTo>
                    <a:pt x="2431015" y="3442"/>
                    <a:pt x="1853499" y="2795"/>
                    <a:pt x="1613639" y="2944"/>
                  </a:cubicBezTo>
                  <a:cubicBezTo>
                    <a:pt x="1609008" y="3044"/>
                    <a:pt x="1604378" y="3094"/>
                    <a:pt x="1599796" y="3144"/>
                  </a:cubicBezTo>
                  <a:cubicBezTo>
                    <a:pt x="1599796" y="3144"/>
                    <a:pt x="1599796" y="3144"/>
                    <a:pt x="1599796" y="3144"/>
                  </a:cubicBezTo>
                  <a:cubicBezTo>
                    <a:pt x="1599796" y="3144"/>
                    <a:pt x="1599796" y="3144"/>
                    <a:pt x="1599747" y="3144"/>
                  </a:cubicBezTo>
                  <a:cubicBezTo>
                    <a:pt x="1576642" y="2994"/>
                    <a:pt x="1271302" y="505"/>
                    <a:pt x="1145073" y="704"/>
                  </a:cubicBezTo>
                  <a:cubicBezTo>
                    <a:pt x="1138252" y="704"/>
                    <a:pt x="1130733" y="-2035"/>
                    <a:pt x="1124459" y="3293"/>
                  </a:cubicBezTo>
                  <a:cubicBezTo>
                    <a:pt x="1125106" y="93222"/>
                    <a:pt x="1128392" y="183001"/>
                    <a:pt x="1134019" y="272830"/>
                  </a:cubicBezTo>
                  <a:cubicBezTo>
                    <a:pt x="1137704" y="331787"/>
                    <a:pt x="1168477" y="375009"/>
                    <a:pt x="1204827" y="416637"/>
                  </a:cubicBezTo>
                  <a:cubicBezTo>
                    <a:pt x="1209458" y="421965"/>
                    <a:pt x="1217126" y="426197"/>
                    <a:pt x="1219865" y="416936"/>
                  </a:cubicBezTo>
                  <a:cubicBezTo>
                    <a:pt x="1223749" y="403591"/>
                    <a:pt x="1227832" y="413500"/>
                    <a:pt x="1230720" y="415940"/>
                  </a:cubicBezTo>
                  <a:cubicBezTo>
                    <a:pt x="1263983" y="444223"/>
                    <a:pt x="1296548" y="473303"/>
                    <a:pt x="1330309" y="500889"/>
                  </a:cubicBezTo>
                  <a:cubicBezTo>
                    <a:pt x="1341413" y="510001"/>
                    <a:pt x="1337579" y="513487"/>
                    <a:pt x="1329114" y="520657"/>
                  </a:cubicBezTo>
                  <a:cubicBezTo>
                    <a:pt x="1295801" y="548941"/>
                    <a:pt x="1260298" y="574236"/>
                    <a:pt x="1224197" y="598785"/>
                  </a:cubicBezTo>
                  <a:cubicBezTo>
                    <a:pt x="1217325" y="603466"/>
                    <a:pt x="1200196" y="619748"/>
                    <a:pt x="1193175" y="612678"/>
                  </a:cubicBezTo>
                  <a:cubicBezTo>
                    <a:pt x="1168278" y="587780"/>
                    <a:pt x="1148360" y="587780"/>
                    <a:pt x="1128442" y="597739"/>
                  </a:cubicBezTo>
                  <a:cubicBezTo>
                    <a:pt x="1048771" y="617657"/>
                    <a:pt x="957647" y="683983"/>
                    <a:pt x="887985" y="710822"/>
                  </a:cubicBezTo>
                  <a:cubicBezTo>
                    <a:pt x="876432" y="715254"/>
                    <a:pt x="864731" y="719387"/>
                    <a:pt x="852979" y="723321"/>
                  </a:cubicBezTo>
                  <a:cubicBezTo>
                    <a:pt x="776246" y="739903"/>
                    <a:pt x="699064" y="754293"/>
                    <a:pt x="622082" y="769680"/>
                  </a:cubicBezTo>
                  <a:cubicBezTo>
                    <a:pt x="505663" y="792934"/>
                    <a:pt x="398854" y="833267"/>
                    <a:pt x="296875" y="891527"/>
                  </a:cubicBezTo>
                  <a:cubicBezTo>
                    <a:pt x="227162" y="931362"/>
                    <a:pt x="168405" y="1021639"/>
                    <a:pt x="150379" y="1051118"/>
                  </a:cubicBezTo>
                  <a:cubicBezTo>
                    <a:pt x="92717" y="1145478"/>
                    <a:pt x="53180" y="1288140"/>
                    <a:pt x="32964" y="1389471"/>
                  </a:cubicBezTo>
                  <a:cubicBezTo>
                    <a:pt x="30375" y="1402468"/>
                    <a:pt x="29677" y="1425024"/>
                    <a:pt x="40782" y="1436328"/>
                  </a:cubicBezTo>
                  <a:cubicBezTo>
                    <a:pt x="47653" y="1443299"/>
                    <a:pt x="47902" y="1450420"/>
                    <a:pt x="47305" y="1459233"/>
                  </a:cubicBezTo>
                  <a:cubicBezTo>
                    <a:pt x="40732" y="1556034"/>
                    <a:pt x="32366" y="1652784"/>
                    <a:pt x="28682" y="1749684"/>
                  </a:cubicBezTo>
                  <a:cubicBezTo>
                    <a:pt x="22457" y="1913259"/>
                    <a:pt x="29180" y="2076784"/>
                    <a:pt x="33561" y="2240359"/>
                  </a:cubicBezTo>
                  <a:cubicBezTo>
                    <a:pt x="39935" y="2478127"/>
                    <a:pt x="65380" y="3199550"/>
                    <a:pt x="71405" y="3322492"/>
                  </a:cubicBezTo>
                  <a:cubicBezTo>
                    <a:pt x="81912" y="3536409"/>
                    <a:pt x="76036" y="3749330"/>
                    <a:pt x="37396" y="3960857"/>
                  </a:cubicBezTo>
                  <a:cubicBezTo>
                    <a:pt x="21163" y="4050338"/>
                    <a:pt x="2589" y="4346864"/>
                    <a:pt x="0" y="4404127"/>
                  </a:cubicBezTo>
                  <a:cubicBezTo>
                    <a:pt x="3934" y="4404127"/>
                    <a:pt x="7818" y="4404127"/>
                    <a:pt x="11751" y="4404127"/>
                  </a:cubicBezTo>
                  <a:lnTo>
                    <a:pt x="11751" y="4404127"/>
                  </a:lnTo>
                  <a:cubicBezTo>
                    <a:pt x="250516" y="4404127"/>
                    <a:pt x="489280" y="4404127"/>
                    <a:pt x="727995" y="4404127"/>
                  </a:cubicBezTo>
                  <a:lnTo>
                    <a:pt x="727995" y="4404127"/>
                  </a:lnTo>
                  <a:cubicBezTo>
                    <a:pt x="731929" y="4404127"/>
                    <a:pt x="735813" y="4404127"/>
                    <a:pt x="739746" y="4404127"/>
                  </a:cubicBezTo>
                  <a:lnTo>
                    <a:pt x="739746" y="4404127"/>
                  </a:lnTo>
                  <a:cubicBezTo>
                    <a:pt x="1647798" y="4404127"/>
                    <a:pt x="2555850" y="4404127"/>
                    <a:pt x="3463902" y="4404127"/>
                  </a:cubicBezTo>
                  <a:cubicBezTo>
                    <a:pt x="3463902" y="4404127"/>
                    <a:pt x="3463902" y="4404127"/>
                    <a:pt x="3463902" y="4404127"/>
                  </a:cubicBezTo>
                  <a:lnTo>
                    <a:pt x="3463902" y="4404127"/>
                  </a:lnTo>
                  <a:cubicBezTo>
                    <a:pt x="3466491" y="4404127"/>
                    <a:pt x="3469130" y="4404127"/>
                    <a:pt x="3471720" y="4404127"/>
                  </a:cubicBezTo>
                  <a:cubicBezTo>
                    <a:pt x="3472367" y="4392525"/>
                    <a:pt x="3471470" y="4380575"/>
                    <a:pt x="3473960" y="4369321"/>
                  </a:cubicBezTo>
                  <a:cubicBezTo>
                    <a:pt x="3488401" y="4303293"/>
                    <a:pt x="3481429" y="4242495"/>
                    <a:pt x="3433776" y="4190509"/>
                  </a:cubicBezTo>
                  <a:cubicBezTo>
                    <a:pt x="3429892" y="4186276"/>
                    <a:pt x="3427253" y="4180799"/>
                    <a:pt x="3424216" y="4175820"/>
                  </a:cubicBezTo>
                  <a:cubicBezTo>
                    <a:pt x="3412962" y="4157446"/>
                    <a:pt x="3403352" y="4138424"/>
                    <a:pt x="3400563" y="4116614"/>
                  </a:cubicBezTo>
                  <a:cubicBezTo>
                    <a:pt x="3386422" y="4005971"/>
                    <a:pt x="3329507" y="3445982"/>
                    <a:pt x="3386472" y="3296001"/>
                  </a:cubicBezTo>
                  <a:cubicBezTo>
                    <a:pt x="3394289" y="3275436"/>
                    <a:pt x="3388115" y="3256116"/>
                    <a:pt x="3377160" y="3238439"/>
                  </a:cubicBezTo>
                  <a:cubicBezTo>
                    <a:pt x="3366155" y="3220662"/>
                    <a:pt x="3361873" y="3201940"/>
                    <a:pt x="3361674" y="3181026"/>
                  </a:cubicBezTo>
                  <a:cubicBezTo>
                    <a:pt x="3361126" y="3122318"/>
                    <a:pt x="3359383" y="2957997"/>
                    <a:pt x="3391600" y="2782123"/>
                  </a:cubicBezTo>
                  <a:cubicBezTo>
                    <a:pt x="3396281" y="2756678"/>
                    <a:pt x="3398422" y="2731979"/>
                    <a:pt x="3412713" y="2710020"/>
                  </a:cubicBezTo>
                  <a:cubicBezTo>
                    <a:pt x="3425759" y="2689903"/>
                    <a:pt x="3426307" y="2669786"/>
                    <a:pt x="3411867" y="2650117"/>
                  </a:cubicBezTo>
                  <a:cubicBezTo>
                    <a:pt x="3401908" y="2636573"/>
                    <a:pt x="3403451" y="2623776"/>
                    <a:pt x="3412763" y="2610630"/>
                  </a:cubicBezTo>
                  <a:cubicBezTo>
                    <a:pt x="3422573" y="2596688"/>
                    <a:pt x="3425709" y="2581401"/>
                    <a:pt x="3422274" y="2564272"/>
                  </a:cubicBezTo>
                  <a:cubicBezTo>
                    <a:pt x="3419585" y="2550927"/>
                    <a:pt x="3418639" y="2537184"/>
                    <a:pt x="3417493" y="2523540"/>
                  </a:cubicBezTo>
                  <a:cubicBezTo>
                    <a:pt x="3416846" y="2515872"/>
                    <a:pt x="3415452" y="2507307"/>
                    <a:pt x="3426406" y="2501232"/>
                  </a:cubicBezTo>
                  <a:cubicBezTo>
                    <a:pt x="3426855" y="2510295"/>
                    <a:pt x="3427601" y="2517316"/>
                    <a:pt x="3427452" y="2524337"/>
                  </a:cubicBezTo>
                  <a:cubicBezTo>
                    <a:pt x="3425909" y="2617901"/>
                    <a:pt x="3440598" y="2709970"/>
                    <a:pt x="3453744" y="2802090"/>
                  </a:cubicBezTo>
                  <a:cubicBezTo>
                    <a:pt x="3472367" y="2932900"/>
                    <a:pt x="3491538" y="3063611"/>
                    <a:pt x="3511256" y="3194222"/>
                  </a:cubicBezTo>
                  <a:cubicBezTo>
                    <a:pt x="3525298" y="3287486"/>
                    <a:pt x="3538145" y="3380951"/>
                    <a:pt x="3556370" y="3473569"/>
                  </a:cubicBezTo>
                  <a:cubicBezTo>
                    <a:pt x="3577234" y="3579431"/>
                    <a:pt x="3610098" y="3682556"/>
                    <a:pt x="3631111" y="3788269"/>
                  </a:cubicBezTo>
                  <a:cubicBezTo>
                    <a:pt x="3649336" y="3880040"/>
                    <a:pt x="3691612" y="3955778"/>
                    <a:pt x="3760478" y="4018469"/>
                  </a:cubicBezTo>
                  <a:cubicBezTo>
                    <a:pt x="3822671" y="4075036"/>
                    <a:pt x="3888599" y="4127469"/>
                    <a:pt x="3949298" y="4185779"/>
                  </a:cubicBezTo>
                  <a:cubicBezTo>
                    <a:pt x="3965332" y="4201165"/>
                    <a:pt x="3985150" y="4211373"/>
                    <a:pt x="4006811" y="4217647"/>
                  </a:cubicBezTo>
                  <a:cubicBezTo>
                    <a:pt x="4070697" y="4236220"/>
                    <a:pt x="4122483" y="4238660"/>
                    <a:pt x="4168294" y="4171936"/>
                  </a:cubicBezTo>
                  <a:cubicBezTo>
                    <a:pt x="4171232" y="4167653"/>
                    <a:pt x="4174817" y="4163819"/>
                    <a:pt x="4178004" y="4159686"/>
                  </a:cubicBezTo>
                  <a:cubicBezTo>
                    <a:pt x="4308366" y="3991232"/>
                    <a:pt x="4429715" y="3816453"/>
                    <a:pt x="4548226" y="3639583"/>
                  </a:cubicBezTo>
                  <a:cubicBezTo>
                    <a:pt x="4610867" y="3546069"/>
                    <a:pt x="4671816" y="3451759"/>
                    <a:pt x="4710556" y="3344999"/>
                  </a:cubicBezTo>
                  <a:cubicBezTo>
                    <a:pt x="4736200" y="3274241"/>
                    <a:pt x="4757861" y="3202039"/>
                    <a:pt x="4788584" y="3133173"/>
                  </a:cubicBezTo>
                  <a:cubicBezTo>
                    <a:pt x="4834494" y="3030199"/>
                    <a:pt x="4895443" y="2935539"/>
                    <a:pt x="4953304" y="2839237"/>
                  </a:cubicBezTo>
                  <a:cubicBezTo>
                    <a:pt x="4974168" y="2804530"/>
                    <a:pt x="4992542" y="2768977"/>
                    <a:pt x="4999712" y="2728544"/>
                  </a:cubicBezTo>
                  <a:cubicBezTo>
                    <a:pt x="5006036" y="2692194"/>
                    <a:pt x="5003945" y="2658035"/>
                    <a:pt x="4983430" y="2625420"/>
                  </a:cubicBezTo>
                  <a:close/>
                  <a:moveTo>
                    <a:pt x="4235168" y="2980703"/>
                  </a:moveTo>
                  <a:cubicBezTo>
                    <a:pt x="4230587" y="2930809"/>
                    <a:pt x="4226703" y="2880915"/>
                    <a:pt x="4221774" y="2831071"/>
                  </a:cubicBezTo>
                  <a:cubicBezTo>
                    <a:pt x="4220728" y="2820564"/>
                    <a:pt x="4219433" y="2815833"/>
                    <a:pt x="4233525" y="2818473"/>
                  </a:cubicBezTo>
                  <a:cubicBezTo>
                    <a:pt x="4268879" y="2825145"/>
                    <a:pt x="4304831" y="2824000"/>
                    <a:pt x="4340633" y="2821859"/>
                  </a:cubicBezTo>
                  <a:cubicBezTo>
                    <a:pt x="4367422" y="2820215"/>
                    <a:pt x="4392320" y="2824946"/>
                    <a:pt x="4413482" y="2843171"/>
                  </a:cubicBezTo>
                  <a:cubicBezTo>
                    <a:pt x="4426130" y="2854076"/>
                    <a:pt x="4431458" y="2866624"/>
                    <a:pt x="4426030" y="2882906"/>
                  </a:cubicBezTo>
                  <a:cubicBezTo>
                    <a:pt x="4397996" y="2966661"/>
                    <a:pt x="4364634" y="3048224"/>
                    <a:pt x="4322508" y="3125954"/>
                  </a:cubicBezTo>
                  <a:cubicBezTo>
                    <a:pt x="4306922" y="3154685"/>
                    <a:pt x="4285162" y="3178935"/>
                    <a:pt x="4255833" y="3201243"/>
                  </a:cubicBezTo>
                  <a:cubicBezTo>
                    <a:pt x="4248712" y="3125356"/>
                    <a:pt x="4241791" y="3053054"/>
                    <a:pt x="4235168" y="2980703"/>
                  </a:cubicBezTo>
                  <a:close/>
                  <a:moveTo>
                    <a:pt x="2883647" y="611383"/>
                  </a:moveTo>
                  <a:cubicBezTo>
                    <a:pt x="2883597" y="611582"/>
                    <a:pt x="2883498" y="611732"/>
                    <a:pt x="2883448" y="611931"/>
                  </a:cubicBezTo>
                  <a:cubicBezTo>
                    <a:pt x="2883199" y="611732"/>
                    <a:pt x="2883000" y="611532"/>
                    <a:pt x="2882800" y="611333"/>
                  </a:cubicBezTo>
                  <a:cubicBezTo>
                    <a:pt x="2883099" y="611283"/>
                    <a:pt x="2883348" y="611333"/>
                    <a:pt x="2883647" y="611383"/>
                  </a:cubicBezTo>
                  <a:close/>
                </a:path>
              </a:pathLst>
            </a:custGeom>
            <a:solidFill>
              <a:srgbClr val="000000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BA0C92B6-B917-4E92-B61B-E13CA2868871}"/>
                </a:ext>
              </a:extLst>
            </p:cNvPr>
            <p:cNvSpPr/>
            <p:nvPr/>
          </p:nvSpPr>
          <p:spPr>
            <a:xfrm>
              <a:off x="5719758" y="2478553"/>
              <a:ext cx="4035687" cy="3798312"/>
            </a:xfrm>
            <a:custGeom>
              <a:avLst/>
              <a:gdLst>
                <a:gd name="connsiteX0" fmla="*/ 3420239 w 4035687"/>
                <a:gd name="connsiteY0" fmla="*/ 3798313 h 3798312"/>
                <a:gd name="connsiteX1" fmla="*/ 701462 w 4035687"/>
                <a:gd name="connsiteY1" fmla="*/ 3796171 h 3798312"/>
                <a:gd name="connsiteX2" fmla="*/ 671585 w 4035687"/>
                <a:gd name="connsiteY2" fmla="*/ 1570359 h 3798312"/>
                <a:gd name="connsiteX3" fmla="*/ 661626 w 4035687"/>
                <a:gd name="connsiteY3" fmla="*/ 1366202 h 3798312"/>
                <a:gd name="connsiteX4" fmla="*/ 19278 w 4035687"/>
                <a:gd name="connsiteY4" fmla="*/ 798545 h 3798312"/>
                <a:gd name="connsiteX5" fmla="*/ 1302 w 4035687"/>
                <a:gd name="connsiteY5" fmla="*/ 772055 h 3798312"/>
                <a:gd name="connsiteX6" fmla="*/ 336070 w 4035687"/>
                <a:gd name="connsiteY6" fmla="*/ 250707 h 3798312"/>
                <a:gd name="connsiteX7" fmla="*/ 855775 w 4035687"/>
                <a:gd name="connsiteY7" fmla="*/ 116361 h 3798312"/>
                <a:gd name="connsiteX8" fmla="*/ 1094290 w 4035687"/>
                <a:gd name="connsiteY8" fmla="*/ 2680 h 3798312"/>
                <a:gd name="connsiteX9" fmla="*/ 1123818 w 4035687"/>
                <a:gd name="connsiteY9" fmla="*/ 217743 h 3798312"/>
                <a:gd name="connsiteX10" fmla="*/ 1148815 w 4035687"/>
                <a:gd name="connsiteY10" fmla="*/ 408904 h 3798312"/>
                <a:gd name="connsiteX11" fmla="*/ 1236254 w 4035687"/>
                <a:gd name="connsiteY11" fmla="*/ 727040 h 3798312"/>
                <a:gd name="connsiteX12" fmla="*/ 1407896 w 4035687"/>
                <a:gd name="connsiteY12" fmla="*/ 1036463 h 3798312"/>
                <a:gd name="connsiteX13" fmla="*/ 1555437 w 4035687"/>
                <a:gd name="connsiteY13" fmla="*/ 1157713 h 3798312"/>
                <a:gd name="connsiteX14" fmla="*/ 1881590 w 4035687"/>
                <a:gd name="connsiteY14" fmla="*/ 1287427 h 3798312"/>
                <a:gd name="connsiteX15" fmla="*/ 2130712 w 4035687"/>
                <a:gd name="connsiteY15" fmla="*/ 1267410 h 3798312"/>
                <a:gd name="connsiteX16" fmla="*/ 2565318 w 4035687"/>
                <a:gd name="connsiteY16" fmla="*/ 1077842 h 3798312"/>
                <a:gd name="connsiteX17" fmla="*/ 2752446 w 4035687"/>
                <a:gd name="connsiteY17" fmla="*/ 880706 h 3798312"/>
                <a:gd name="connsiteX18" fmla="*/ 2862442 w 4035687"/>
                <a:gd name="connsiteY18" fmla="*/ 570238 h 3798312"/>
                <a:gd name="connsiteX19" fmla="*/ 2891223 w 4035687"/>
                <a:gd name="connsiteY19" fmla="*/ 391376 h 3798312"/>
                <a:gd name="connsiteX20" fmla="*/ 2854425 w 4035687"/>
                <a:gd name="connsiteY20" fmla="*/ 43711 h 3798312"/>
                <a:gd name="connsiteX21" fmla="*/ 2843022 w 4035687"/>
                <a:gd name="connsiteY21" fmla="*/ 16822 h 3798312"/>
                <a:gd name="connsiteX22" fmla="*/ 2853678 w 4035687"/>
                <a:gd name="connsiteY22" fmla="*/ 1784 h 3798312"/>
                <a:gd name="connsiteX23" fmla="*/ 2920950 w 4035687"/>
                <a:gd name="connsiteY23" fmla="*/ 21702 h 3798312"/>
                <a:gd name="connsiteX24" fmla="*/ 3168827 w 4035687"/>
                <a:gd name="connsiteY24" fmla="*/ 122934 h 3798312"/>
                <a:gd name="connsiteX25" fmla="*/ 3295106 w 4035687"/>
                <a:gd name="connsiteY25" fmla="*/ 145541 h 3798312"/>
                <a:gd name="connsiteX26" fmla="*/ 3559116 w 4035687"/>
                <a:gd name="connsiteY26" fmla="*/ 215452 h 3798312"/>
                <a:gd name="connsiteX27" fmla="*/ 3804603 w 4035687"/>
                <a:gd name="connsiteY27" fmla="*/ 327290 h 3798312"/>
                <a:gd name="connsiteX28" fmla="*/ 4030869 w 4035687"/>
                <a:gd name="connsiteY28" fmla="*/ 620779 h 3798312"/>
                <a:gd name="connsiteX29" fmla="*/ 3958617 w 4035687"/>
                <a:gd name="connsiteY29" fmla="*/ 851875 h 3798312"/>
                <a:gd name="connsiteX30" fmla="*/ 3792005 w 4035687"/>
                <a:gd name="connsiteY30" fmla="*/ 1086955 h 3798312"/>
                <a:gd name="connsiteX31" fmla="*/ 3719852 w 4035687"/>
                <a:gd name="connsiteY31" fmla="*/ 1207756 h 3798312"/>
                <a:gd name="connsiteX32" fmla="*/ 3593225 w 4035687"/>
                <a:gd name="connsiteY32" fmla="*/ 1328707 h 3798312"/>
                <a:gd name="connsiteX33" fmla="*/ 3502450 w 4035687"/>
                <a:gd name="connsiteY33" fmla="*/ 1389904 h 3798312"/>
                <a:gd name="connsiteX34" fmla="*/ 3476607 w 4035687"/>
                <a:gd name="connsiteY34" fmla="*/ 1397373 h 3798312"/>
                <a:gd name="connsiteX35" fmla="*/ 3395143 w 4035687"/>
                <a:gd name="connsiteY35" fmla="*/ 1405938 h 3798312"/>
                <a:gd name="connsiteX36" fmla="*/ 3361980 w 4035687"/>
                <a:gd name="connsiteY36" fmla="*/ 1436064 h 3798312"/>
                <a:gd name="connsiteX37" fmla="*/ 3361083 w 4035687"/>
                <a:gd name="connsiteY37" fmla="*/ 1500099 h 3798312"/>
                <a:gd name="connsiteX38" fmla="*/ 3402064 w 4035687"/>
                <a:gd name="connsiteY38" fmla="*/ 1544815 h 3798312"/>
                <a:gd name="connsiteX39" fmla="*/ 3442348 w 4035687"/>
                <a:gd name="connsiteY39" fmla="*/ 1594858 h 3798312"/>
                <a:gd name="connsiteX40" fmla="*/ 3431991 w 4035687"/>
                <a:gd name="connsiteY40" fmla="*/ 1620751 h 3798312"/>
                <a:gd name="connsiteX41" fmla="*/ 3425269 w 4035687"/>
                <a:gd name="connsiteY41" fmla="*/ 1675724 h 3798312"/>
                <a:gd name="connsiteX42" fmla="*/ 3433036 w 4035687"/>
                <a:gd name="connsiteY42" fmla="*/ 1689318 h 3798312"/>
                <a:gd name="connsiteX43" fmla="*/ 3428206 w 4035687"/>
                <a:gd name="connsiteY43" fmla="*/ 1729054 h 3798312"/>
                <a:gd name="connsiteX44" fmla="*/ 3409782 w 4035687"/>
                <a:gd name="connsiteY44" fmla="*/ 1775562 h 3798312"/>
                <a:gd name="connsiteX45" fmla="*/ 3410181 w 4035687"/>
                <a:gd name="connsiteY45" fmla="*/ 1847914 h 3798312"/>
                <a:gd name="connsiteX46" fmla="*/ 3388221 w 4035687"/>
                <a:gd name="connsiteY46" fmla="*/ 1885807 h 3798312"/>
                <a:gd name="connsiteX47" fmla="*/ 3369001 w 4035687"/>
                <a:gd name="connsiteY47" fmla="*/ 1926539 h 3798312"/>
                <a:gd name="connsiteX48" fmla="*/ 3359340 w 4035687"/>
                <a:gd name="connsiteY48" fmla="*/ 2011140 h 3798312"/>
                <a:gd name="connsiteX49" fmla="*/ 3360486 w 4035687"/>
                <a:gd name="connsiteY49" fmla="*/ 2042460 h 3798312"/>
                <a:gd name="connsiteX50" fmla="*/ 3360336 w 4035687"/>
                <a:gd name="connsiteY50" fmla="*/ 2107492 h 3798312"/>
                <a:gd name="connsiteX51" fmla="*/ 3317264 w 4035687"/>
                <a:gd name="connsiteY51" fmla="*/ 2391520 h 3798312"/>
                <a:gd name="connsiteX52" fmla="*/ 3312135 w 4035687"/>
                <a:gd name="connsiteY52" fmla="*/ 2582930 h 3798312"/>
                <a:gd name="connsiteX53" fmla="*/ 3325082 w 4035687"/>
                <a:gd name="connsiteY53" fmla="*/ 2629388 h 3798312"/>
                <a:gd name="connsiteX54" fmla="*/ 3330211 w 4035687"/>
                <a:gd name="connsiteY54" fmla="*/ 2711399 h 3798312"/>
                <a:gd name="connsiteX55" fmla="*/ 3315721 w 4035687"/>
                <a:gd name="connsiteY55" fmla="*/ 2787485 h 3798312"/>
                <a:gd name="connsiteX56" fmla="*/ 3391309 w 4035687"/>
                <a:gd name="connsiteY56" fmla="*/ 3596197 h 3798312"/>
                <a:gd name="connsiteX57" fmla="*/ 3424422 w 4035687"/>
                <a:gd name="connsiteY57" fmla="*/ 3761913 h 3798312"/>
                <a:gd name="connsiteX58" fmla="*/ 3420239 w 4035687"/>
                <a:gd name="connsiteY58" fmla="*/ 3798313 h 379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035687" h="3798312">
                  <a:moveTo>
                    <a:pt x="3420239" y="3798313"/>
                  </a:moveTo>
                  <a:cubicBezTo>
                    <a:pt x="2512188" y="3798313"/>
                    <a:pt x="1609513" y="3796171"/>
                    <a:pt x="701462" y="3796171"/>
                  </a:cubicBezTo>
                  <a:cubicBezTo>
                    <a:pt x="786112" y="3582055"/>
                    <a:pt x="711421" y="3054234"/>
                    <a:pt x="671585" y="1570359"/>
                  </a:cubicBezTo>
                  <a:cubicBezTo>
                    <a:pt x="671485" y="1567123"/>
                    <a:pt x="679851" y="1387663"/>
                    <a:pt x="661626" y="1366202"/>
                  </a:cubicBezTo>
                  <a:cubicBezTo>
                    <a:pt x="576976" y="1266613"/>
                    <a:pt x="158702" y="918052"/>
                    <a:pt x="19278" y="798545"/>
                  </a:cubicBezTo>
                  <a:cubicBezTo>
                    <a:pt x="4588" y="785947"/>
                    <a:pt x="-3279" y="792321"/>
                    <a:pt x="1302" y="772055"/>
                  </a:cubicBezTo>
                  <a:cubicBezTo>
                    <a:pt x="50549" y="553955"/>
                    <a:pt x="121406" y="357765"/>
                    <a:pt x="336070" y="250707"/>
                  </a:cubicBezTo>
                  <a:cubicBezTo>
                    <a:pt x="494167" y="171832"/>
                    <a:pt x="671535" y="166156"/>
                    <a:pt x="855775" y="116361"/>
                  </a:cubicBezTo>
                  <a:cubicBezTo>
                    <a:pt x="931562" y="95896"/>
                    <a:pt x="955364" y="36690"/>
                    <a:pt x="1094290" y="2680"/>
                  </a:cubicBezTo>
                  <a:cubicBezTo>
                    <a:pt x="1187207" y="-20076"/>
                    <a:pt x="1114706" y="106402"/>
                    <a:pt x="1123818" y="217743"/>
                  </a:cubicBezTo>
                  <a:cubicBezTo>
                    <a:pt x="1129146" y="282774"/>
                    <a:pt x="1135271" y="346063"/>
                    <a:pt x="1148815" y="408904"/>
                  </a:cubicBezTo>
                  <a:cubicBezTo>
                    <a:pt x="1171970" y="516509"/>
                    <a:pt x="1199157" y="623219"/>
                    <a:pt x="1236254" y="727040"/>
                  </a:cubicBezTo>
                  <a:cubicBezTo>
                    <a:pt x="1276438" y="839526"/>
                    <a:pt x="1330216" y="944891"/>
                    <a:pt x="1407896" y="1036463"/>
                  </a:cubicBezTo>
                  <a:cubicBezTo>
                    <a:pt x="1449574" y="1085560"/>
                    <a:pt x="1501957" y="1122408"/>
                    <a:pt x="1555437" y="1157713"/>
                  </a:cubicBezTo>
                  <a:cubicBezTo>
                    <a:pt x="1655275" y="1223491"/>
                    <a:pt x="1763080" y="1269103"/>
                    <a:pt x="1881590" y="1287427"/>
                  </a:cubicBezTo>
                  <a:cubicBezTo>
                    <a:pt x="1966042" y="1300523"/>
                    <a:pt x="2049149" y="1292108"/>
                    <a:pt x="2130712" y="1267410"/>
                  </a:cubicBezTo>
                  <a:cubicBezTo>
                    <a:pt x="2283033" y="1221300"/>
                    <a:pt x="2427139" y="1156318"/>
                    <a:pt x="2565318" y="1077842"/>
                  </a:cubicBezTo>
                  <a:cubicBezTo>
                    <a:pt x="2647728" y="1031036"/>
                    <a:pt x="2707481" y="963365"/>
                    <a:pt x="2752446" y="880706"/>
                  </a:cubicBezTo>
                  <a:cubicBezTo>
                    <a:pt x="2805626" y="782910"/>
                    <a:pt x="2835105" y="676947"/>
                    <a:pt x="2862442" y="570238"/>
                  </a:cubicBezTo>
                  <a:cubicBezTo>
                    <a:pt x="2877480" y="511630"/>
                    <a:pt x="2887737" y="452275"/>
                    <a:pt x="2891223" y="391376"/>
                  </a:cubicBezTo>
                  <a:cubicBezTo>
                    <a:pt x="2897945" y="273214"/>
                    <a:pt x="2884451" y="157740"/>
                    <a:pt x="2854425" y="43711"/>
                  </a:cubicBezTo>
                  <a:cubicBezTo>
                    <a:pt x="2851935" y="34250"/>
                    <a:pt x="2847752" y="25486"/>
                    <a:pt x="2843022" y="16822"/>
                  </a:cubicBezTo>
                  <a:cubicBezTo>
                    <a:pt x="2836300" y="4473"/>
                    <a:pt x="2839387" y="-9"/>
                    <a:pt x="2853678" y="1784"/>
                  </a:cubicBezTo>
                  <a:cubicBezTo>
                    <a:pt x="2877081" y="4722"/>
                    <a:pt x="2899240" y="12739"/>
                    <a:pt x="2920950" y="21702"/>
                  </a:cubicBezTo>
                  <a:cubicBezTo>
                    <a:pt x="3003460" y="55711"/>
                    <a:pt x="3085770" y="90119"/>
                    <a:pt x="3168827" y="122934"/>
                  </a:cubicBezTo>
                  <a:cubicBezTo>
                    <a:pt x="3209559" y="139018"/>
                    <a:pt x="3252382" y="143001"/>
                    <a:pt x="3295106" y="145541"/>
                  </a:cubicBezTo>
                  <a:cubicBezTo>
                    <a:pt x="3388022" y="151118"/>
                    <a:pt x="3476656" y="171185"/>
                    <a:pt x="3559116" y="215452"/>
                  </a:cubicBezTo>
                  <a:cubicBezTo>
                    <a:pt x="3638488" y="258076"/>
                    <a:pt x="3722242" y="291140"/>
                    <a:pt x="3804603" y="327290"/>
                  </a:cubicBezTo>
                  <a:cubicBezTo>
                    <a:pt x="3932973" y="383608"/>
                    <a:pt x="4006220" y="485189"/>
                    <a:pt x="4030869" y="620779"/>
                  </a:cubicBezTo>
                  <a:cubicBezTo>
                    <a:pt x="4046853" y="708616"/>
                    <a:pt x="4023150" y="787341"/>
                    <a:pt x="3958617" y="851875"/>
                  </a:cubicBezTo>
                  <a:cubicBezTo>
                    <a:pt x="3889751" y="920741"/>
                    <a:pt x="3837467" y="1001408"/>
                    <a:pt x="3792005" y="1086955"/>
                  </a:cubicBezTo>
                  <a:cubicBezTo>
                    <a:pt x="3769996" y="1128384"/>
                    <a:pt x="3746692" y="1169116"/>
                    <a:pt x="3719852" y="1207756"/>
                  </a:cubicBezTo>
                  <a:cubicBezTo>
                    <a:pt x="3685843" y="1256704"/>
                    <a:pt x="3640630" y="1293851"/>
                    <a:pt x="3593225" y="1328707"/>
                  </a:cubicBezTo>
                  <a:cubicBezTo>
                    <a:pt x="3563796" y="1350367"/>
                    <a:pt x="3532924" y="1369787"/>
                    <a:pt x="3502450" y="1389904"/>
                  </a:cubicBezTo>
                  <a:cubicBezTo>
                    <a:pt x="3494483" y="1395182"/>
                    <a:pt x="3485968" y="1397473"/>
                    <a:pt x="3476607" y="1397373"/>
                  </a:cubicBezTo>
                  <a:cubicBezTo>
                    <a:pt x="3449120" y="1397124"/>
                    <a:pt x="3422331" y="1403448"/>
                    <a:pt x="3395143" y="1405938"/>
                  </a:cubicBezTo>
                  <a:cubicBezTo>
                    <a:pt x="3376968" y="1407631"/>
                    <a:pt x="3365565" y="1417192"/>
                    <a:pt x="3361980" y="1436064"/>
                  </a:cubicBezTo>
                  <a:cubicBezTo>
                    <a:pt x="3357897" y="1457475"/>
                    <a:pt x="3357897" y="1478837"/>
                    <a:pt x="3361083" y="1500099"/>
                  </a:cubicBezTo>
                  <a:cubicBezTo>
                    <a:pt x="3364619" y="1523702"/>
                    <a:pt x="3379308" y="1539337"/>
                    <a:pt x="3402064" y="1544815"/>
                  </a:cubicBezTo>
                  <a:cubicBezTo>
                    <a:pt x="3429302" y="1551338"/>
                    <a:pt x="3435377" y="1573297"/>
                    <a:pt x="3442348" y="1594858"/>
                  </a:cubicBezTo>
                  <a:cubicBezTo>
                    <a:pt x="3445784" y="1605514"/>
                    <a:pt x="3438564" y="1613232"/>
                    <a:pt x="3431991" y="1620751"/>
                  </a:cubicBezTo>
                  <a:cubicBezTo>
                    <a:pt x="3410978" y="1644553"/>
                    <a:pt x="3410679" y="1647740"/>
                    <a:pt x="3425269" y="1675724"/>
                  </a:cubicBezTo>
                  <a:cubicBezTo>
                    <a:pt x="3427659" y="1680355"/>
                    <a:pt x="3430447" y="1684787"/>
                    <a:pt x="3433036" y="1689318"/>
                  </a:cubicBezTo>
                  <a:cubicBezTo>
                    <a:pt x="3443194" y="1706946"/>
                    <a:pt x="3443145" y="1716257"/>
                    <a:pt x="3428206" y="1729054"/>
                  </a:cubicBezTo>
                  <a:cubicBezTo>
                    <a:pt x="3413218" y="1741901"/>
                    <a:pt x="3408936" y="1756740"/>
                    <a:pt x="3409782" y="1775562"/>
                  </a:cubicBezTo>
                  <a:cubicBezTo>
                    <a:pt x="3410878" y="1799613"/>
                    <a:pt x="3409583" y="1823813"/>
                    <a:pt x="3410181" y="1847914"/>
                  </a:cubicBezTo>
                  <a:cubicBezTo>
                    <a:pt x="3410629" y="1865541"/>
                    <a:pt x="3403807" y="1877292"/>
                    <a:pt x="3388221" y="1885807"/>
                  </a:cubicBezTo>
                  <a:cubicBezTo>
                    <a:pt x="3366163" y="1897808"/>
                    <a:pt x="3364967" y="1901542"/>
                    <a:pt x="3369001" y="1926539"/>
                  </a:cubicBezTo>
                  <a:cubicBezTo>
                    <a:pt x="3373681" y="1955619"/>
                    <a:pt x="3378512" y="1984400"/>
                    <a:pt x="3359340" y="2011140"/>
                  </a:cubicBezTo>
                  <a:cubicBezTo>
                    <a:pt x="3352469" y="2020700"/>
                    <a:pt x="3353415" y="2032651"/>
                    <a:pt x="3360486" y="2042460"/>
                  </a:cubicBezTo>
                  <a:cubicBezTo>
                    <a:pt x="3376370" y="2064370"/>
                    <a:pt x="3375175" y="2085483"/>
                    <a:pt x="3360336" y="2107492"/>
                  </a:cubicBezTo>
                  <a:cubicBezTo>
                    <a:pt x="3341863" y="2134829"/>
                    <a:pt x="3317862" y="2369062"/>
                    <a:pt x="3317264" y="2391520"/>
                  </a:cubicBezTo>
                  <a:cubicBezTo>
                    <a:pt x="3315671" y="2455307"/>
                    <a:pt x="3309696" y="2519043"/>
                    <a:pt x="3312135" y="2582930"/>
                  </a:cubicBezTo>
                  <a:cubicBezTo>
                    <a:pt x="3312783" y="2599661"/>
                    <a:pt x="3316069" y="2615396"/>
                    <a:pt x="3325082" y="2629388"/>
                  </a:cubicBezTo>
                  <a:cubicBezTo>
                    <a:pt x="3342261" y="2655928"/>
                    <a:pt x="3342460" y="2683066"/>
                    <a:pt x="3330211" y="2711399"/>
                  </a:cubicBezTo>
                  <a:cubicBezTo>
                    <a:pt x="3319754" y="2735649"/>
                    <a:pt x="3316368" y="2761044"/>
                    <a:pt x="3315721" y="2787485"/>
                  </a:cubicBezTo>
                  <a:cubicBezTo>
                    <a:pt x="3314127" y="2855305"/>
                    <a:pt x="3310642" y="3552079"/>
                    <a:pt x="3391309" y="3596197"/>
                  </a:cubicBezTo>
                  <a:cubicBezTo>
                    <a:pt x="3448871" y="3627667"/>
                    <a:pt x="3435178" y="3702508"/>
                    <a:pt x="3424422" y="3761913"/>
                  </a:cubicBezTo>
                  <a:cubicBezTo>
                    <a:pt x="3422281" y="3774113"/>
                    <a:pt x="3425019" y="3786611"/>
                    <a:pt x="3420239" y="3798313"/>
                  </a:cubicBezTo>
                  <a:close/>
                </a:path>
              </a:pathLst>
            </a:custGeom>
            <a:solidFill>
              <a:srgbClr val="EDF0F5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0DA2A10-4528-484B-94C7-BA58BEB10080}"/>
                </a:ext>
              </a:extLst>
            </p:cNvPr>
            <p:cNvSpPr/>
            <p:nvPr/>
          </p:nvSpPr>
          <p:spPr>
            <a:xfrm>
              <a:off x="5692833" y="3301842"/>
              <a:ext cx="756031" cy="2975024"/>
            </a:xfrm>
            <a:custGeom>
              <a:avLst/>
              <a:gdLst>
                <a:gd name="connsiteX0" fmla="*/ 721216 w 756031"/>
                <a:gd name="connsiteY0" fmla="*/ 2975024 h 2975024"/>
                <a:gd name="connsiteX1" fmla="*/ 4972 w 756031"/>
                <a:gd name="connsiteY1" fmla="*/ 2975024 h 2975024"/>
                <a:gd name="connsiteX2" fmla="*/ 192 w 756031"/>
                <a:gd name="connsiteY2" fmla="*/ 2956800 h 2975024"/>
                <a:gd name="connsiteX3" fmla="*/ 42019 w 756031"/>
                <a:gd name="connsiteY3" fmla="*/ 2489130 h 2975024"/>
                <a:gd name="connsiteX4" fmla="*/ 73788 w 756031"/>
                <a:gd name="connsiteY4" fmla="*/ 2145946 h 2975024"/>
                <a:gd name="connsiteX5" fmla="*/ 46301 w 756031"/>
                <a:gd name="connsiteY5" fmla="*/ 1379311 h 2975024"/>
                <a:gd name="connsiteX6" fmla="*/ 33504 w 756031"/>
                <a:gd name="connsiteY6" fmla="*/ 836402 h 2975024"/>
                <a:gd name="connsiteX7" fmla="*/ 27579 w 756031"/>
                <a:gd name="connsiteY7" fmla="*/ 316598 h 2975024"/>
                <a:gd name="connsiteX8" fmla="*/ 41372 w 756031"/>
                <a:gd name="connsiteY8" fmla="*/ 98697 h 2975024"/>
                <a:gd name="connsiteX9" fmla="*/ 46550 w 756031"/>
                <a:gd name="connsiteY9" fmla="*/ 22810 h 2975024"/>
                <a:gd name="connsiteX10" fmla="*/ 55115 w 756031"/>
                <a:gd name="connsiteY10" fmla="*/ 752 h 2975024"/>
                <a:gd name="connsiteX11" fmla="*/ 74884 w 756031"/>
                <a:gd name="connsiteY11" fmla="*/ 10611 h 2975024"/>
                <a:gd name="connsiteX12" fmla="*/ 305083 w 756031"/>
                <a:gd name="connsiteY12" fmla="*/ 206403 h 2975024"/>
                <a:gd name="connsiteX13" fmla="*/ 492261 w 756031"/>
                <a:gd name="connsiteY13" fmla="*/ 368633 h 2975024"/>
                <a:gd name="connsiteX14" fmla="*/ 640549 w 756031"/>
                <a:gd name="connsiteY14" fmla="*/ 498248 h 2975024"/>
                <a:gd name="connsiteX15" fmla="*/ 686310 w 756031"/>
                <a:gd name="connsiteY15" fmla="*/ 612825 h 2975024"/>
                <a:gd name="connsiteX16" fmla="*/ 690343 w 756031"/>
                <a:gd name="connsiteY16" fmla="*/ 1044543 h 2975024"/>
                <a:gd name="connsiteX17" fmla="*/ 756022 w 756031"/>
                <a:gd name="connsiteY17" fmla="*/ 2628455 h 2975024"/>
                <a:gd name="connsiteX18" fmla="*/ 750246 w 756031"/>
                <a:gd name="connsiteY18" fmla="*/ 2819666 h 2975024"/>
                <a:gd name="connsiteX19" fmla="*/ 731125 w 756031"/>
                <a:gd name="connsiteY19" fmla="*/ 2956551 h 2975024"/>
                <a:gd name="connsiteX20" fmla="*/ 721216 w 756031"/>
                <a:gd name="connsiteY20" fmla="*/ 2975024 h 29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031" h="2975024">
                  <a:moveTo>
                    <a:pt x="721216" y="2975024"/>
                  </a:moveTo>
                  <a:cubicBezTo>
                    <a:pt x="482451" y="2975024"/>
                    <a:pt x="243687" y="2975024"/>
                    <a:pt x="4972" y="2975024"/>
                  </a:cubicBezTo>
                  <a:cubicBezTo>
                    <a:pt x="391" y="2969696"/>
                    <a:pt x="-456" y="2963671"/>
                    <a:pt x="192" y="2956800"/>
                  </a:cubicBezTo>
                  <a:cubicBezTo>
                    <a:pt x="5570" y="2898391"/>
                    <a:pt x="33703" y="2542410"/>
                    <a:pt x="42019" y="2489130"/>
                  </a:cubicBezTo>
                  <a:cubicBezTo>
                    <a:pt x="49040" y="2444215"/>
                    <a:pt x="74535" y="2187027"/>
                    <a:pt x="73788" y="2145946"/>
                  </a:cubicBezTo>
                  <a:cubicBezTo>
                    <a:pt x="72842" y="2094459"/>
                    <a:pt x="53074" y="1478651"/>
                    <a:pt x="46301" y="1379311"/>
                  </a:cubicBezTo>
                  <a:cubicBezTo>
                    <a:pt x="46202" y="1378016"/>
                    <a:pt x="37836" y="947593"/>
                    <a:pt x="33504" y="836402"/>
                  </a:cubicBezTo>
                  <a:cubicBezTo>
                    <a:pt x="26782" y="663117"/>
                    <a:pt x="24641" y="489833"/>
                    <a:pt x="27579" y="316598"/>
                  </a:cubicBezTo>
                  <a:cubicBezTo>
                    <a:pt x="28824" y="244047"/>
                    <a:pt x="34201" y="171248"/>
                    <a:pt x="41372" y="98697"/>
                  </a:cubicBezTo>
                  <a:cubicBezTo>
                    <a:pt x="43862" y="73651"/>
                    <a:pt x="47447" y="48305"/>
                    <a:pt x="46550" y="22810"/>
                  </a:cubicBezTo>
                  <a:cubicBezTo>
                    <a:pt x="46252" y="14694"/>
                    <a:pt x="45853" y="4337"/>
                    <a:pt x="55115" y="752"/>
                  </a:cubicBezTo>
                  <a:cubicBezTo>
                    <a:pt x="63580" y="-2535"/>
                    <a:pt x="68908" y="5731"/>
                    <a:pt x="74884" y="10611"/>
                  </a:cubicBezTo>
                  <a:cubicBezTo>
                    <a:pt x="152712" y="74597"/>
                    <a:pt x="228748" y="140724"/>
                    <a:pt x="305083" y="206403"/>
                  </a:cubicBezTo>
                  <a:cubicBezTo>
                    <a:pt x="367675" y="260280"/>
                    <a:pt x="429968" y="314407"/>
                    <a:pt x="492261" y="368633"/>
                  </a:cubicBezTo>
                  <a:cubicBezTo>
                    <a:pt x="541806" y="411755"/>
                    <a:pt x="590157" y="456172"/>
                    <a:pt x="640549" y="498248"/>
                  </a:cubicBezTo>
                  <a:cubicBezTo>
                    <a:pt x="676301" y="528125"/>
                    <a:pt x="684517" y="569753"/>
                    <a:pt x="686310" y="612825"/>
                  </a:cubicBezTo>
                  <a:cubicBezTo>
                    <a:pt x="692285" y="756631"/>
                    <a:pt x="687754" y="900637"/>
                    <a:pt x="690343" y="1044543"/>
                  </a:cubicBezTo>
                  <a:cubicBezTo>
                    <a:pt x="692634" y="1174108"/>
                    <a:pt x="756022" y="2526974"/>
                    <a:pt x="756022" y="2628455"/>
                  </a:cubicBezTo>
                  <a:cubicBezTo>
                    <a:pt x="756022" y="2692192"/>
                    <a:pt x="756520" y="2756128"/>
                    <a:pt x="750246" y="2819666"/>
                  </a:cubicBezTo>
                  <a:cubicBezTo>
                    <a:pt x="745714" y="2865526"/>
                    <a:pt x="740984" y="2911387"/>
                    <a:pt x="731125" y="2956551"/>
                  </a:cubicBezTo>
                  <a:cubicBezTo>
                    <a:pt x="729432" y="2963920"/>
                    <a:pt x="726942" y="2970144"/>
                    <a:pt x="721216" y="2975024"/>
                  </a:cubicBezTo>
                  <a:close/>
                </a:path>
              </a:pathLst>
            </a:custGeom>
            <a:solidFill>
              <a:srgbClr val="FEA661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70F3B4C-F1D7-41AB-B09F-0BBF8325E8F4}"/>
                </a:ext>
              </a:extLst>
            </p:cNvPr>
            <p:cNvSpPr/>
            <p:nvPr/>
          </p:nvSpPr>
          <p:spPr>
            <a:xfrm>
              <a:off x="9086264" y="3722623"/>
              <a:ext cx="1586190" cy="2368343"/>
            </a:xfrm>
            <a:custGeom>
              <a:avLst/>
              <a:gdLst>
                <a:gd name="connsiteX0" fmla="*/ 438246 w 1586190"/>
                <a:gd name="connsiteY0" fmla="*/ 93401 h 2368343"/>
                <a:gd name="connsiteX1" fmla="*/ 417980 w 1586190"/>
                <a:gd name="connsiteY1" fmla="*/ 23340 h 2368343"/>
                <a:gd name="connsiteX2" fmla="*/ 446562 w 1586190"/>
                <a:gd name="connsiteY2" fmla="*/ 136 h 2368343"/>
                <a:gd name="connsiteX3" fmla="*/ 535694 w 1586190"/>
                <a:gd name="connsiteY3" fmla="*/ 19107 h 2368343"/>
                <a:gd name="connsiteX4" fmla="*/ 624228 w 1586190"/>
                <a:gd name="connsiteY4" fmla="*/ 30361 h 2368343"/>
                <a:gd name="connsiteX5" fmla="*/ 768483 w 1586190"/>
                <a:gd name="connsiteY5" fmla="*/ 55607 h 2368343"/>
                <a:gd name="connsiteX6" fmla="*/ 1033887 w 1586190"/>
                <a:gd name="connsiteY6" fmla="*/ 215596 h 2368343"/>
                <a:gd name="connsiteX7" fmla="*/ 1188848 w 1586190"/>
                <a:gd name="connsiteY7" fmla="*/ 317376 h 2368343"/>
                <a:gd name="connsiteX8" fmla="*/ 1316222 w 1586190"/>
                <a:gd name="connsiteY8" fmla="*/ 428169 h 2368343"/>
                <a:gd name="connsiteX9" fmla="*/ 1553791 w 1586190"/>
                <a:gd name="connsiteY9" fmla="*/ 755169 h 2368343"/>
                <a:gd name="connsiteX10" fmla="*/ 1560066 w 1586190"/>
                <a:gd name="connsiteY10" fmla="*/ 943840 h 2368343"/>
                <a:gd name="connsiteX11" fmla="*/ 1451414 w 1586190"/>
                <a:gd name="connsiteY11" fmla="*/ 1128827 h 2368343"/>
                <a:gd name="connsiteX12" fmla="*/ 1321600 w 1586190"/>
                <a:gd name="connsiteY12" fmla="*/ 1415842 h 2368343"/>
                <a:gd name="connsiteX13" fmla="*/ 1171121 w 1586190"/>
                <a:gd name="connsiteY13" fmla="*/ 1727157 h 2368343"/>
                <a:gd name="connsiteX14" fmla="*/ 765346 w 1586190"/>
                <a:gd name="connsiteY14" fmla="*/ 2301188 h 2368343"/>
                <a:gd name="connsiteX15" fmla="*/ 755636 w 1586190"/>
                <a:gd name="connsiteY15" fmla="*/ 2313437 h 2368343"/>
                <a:gd name="connsiteX16" fmla="*/ 569903 w 1586190"/>
                <a:gd name="connsiteY16" fmla="*/ 2341421 h 2368343"/>
                <a:gd name="connsiteX17" fmla="*/ 551080 w 1586190"/>
                <a:gd name="connsiteY17" fmla="*/ 2327479 h 2368343"/>
                <a:gd name="connsiteX18" fmla="*/ 368036 w 1586190"/>
                <a:gd name="connsiteY18" fmla="*/ 2165498 h 2368343"/>
                <a:gd name="connsiteX19" fmla="*/ 237027 w 1586190"/>
                <a:gd name="connsiteY19" fmla="*/ 1938485 h 2368343"/>
                <a:gd name="connsiteX20" fmla="*/ 158999 w 1586190"/>
                <a:gd name="connsiteY20" fmla="*/ 1606455 h 2368343"/>
                <a:gd name="connsiteX21" fmla="*/ 109553 w 1586190"/>
                <a:gd name="connsiteY21" fmla="*/ 1294244 h 2368343"/>
                <a:gd name="connsiteX22" fmla="*/ 64340 w 1586190"/>
                <a:gd name="connsiteY22" fmla="*/ 985219 h 2368343"/>
                <a:gd name="connsiteX23" fmla="*/ 31575 w 1586190"/>
                <a:gd name="connsiteY23" fmla="*/ 661008 h 2368343"/>
                <a:gd name="connsiteX24" fmla="*/ 41384 w 1586190"/>
                <a:gd name="connsiteY24" fmla="*/ 639994 h 2368343"/>
                <a:gd name="connsiteX25" fmla="*/ 54580 w 1586190"/>
                <a:gd name="connsiteY25" fmla="*/ 609371 h 2368343"/>
                <a:gd name="connsiteX26" fmla="*/ 53335 w 1586190"/>
                <a:gd name="connsiteY26" fmla="*/ 527260 h 2368343"/>
                <a:gd name="connsiteX27" fmla="*/ 69568 w 1586190"/>
                <a:gd name="connsiteY27" fmla="*/ 489914 h 2368343"/>
                <a:gd name="connsiteX28" fmla="*/ 77684 w 1586190"/>
                <a:gd name="connsiteY28" fmla="*/ 444452 h 2368343"/>
                <a:gd name="connsiteX29" fmla="*/ 69668 w 1586190"/>
                <a:gd name="connsiteY29" fmla="*/ 431007 h 2368343"/>
                <a:gd name="connsiteX30" fmla="*/ 75692 w 1586190"/>
                <a:gd name="connsiteY30" fmla="*/ 380914 h 2368343"/>
                <a:gd name="connsiteX31" fmla="*/ 82415 w 1586190"/>
                <a:gd name="connsiteY31" fmla="*/ 335402 h 2368343"/>
                <a:gd name="connsiteX32" fmla="*/ 71360 w 1586190"/>
                <a:gd name="connsiteY32" fmla="*/ 315335 h 2368343"/>
                <a:gd name="connsiteX33" fmla="*/ 681591 w 1586190"/>
                <a:gd name="connsiteY33" fmla="*/ 323501 h 2368343"/>
                <a:gd name="connsiteX34" fmla="*/ 681641 w 1586190"/>
                <a:gd name="connsiteY34" fmla="*/ 326090 h 2368343"/>
                <a:gd name="connsiteX35" fmla="*/ 541769 w 1586190"/>
                <a:gd name="connsiteY35" fmla="*/ 339684 h 2368343"/>
                <a:gd name="connsiteX36" fmla="*/ 479924 w 1586190"/>
                <a:gd name="connsiteY36" fmla="*/ 348298 h 2368343"/>
                <a:gd name="connsiteX37" fmla="*/ 430578 w 1586190"/>
                <a:gd name="connsiteY37" fmla="*/ 390026 h 2368343"/>
                <a:gd name="connsiteX38" fmla="*/ 449599 w 1586190"/>
                <a:gd name="connsiteY38" fmla="*/ 516405 h 2368343"/>
                <a:gd name="connsiteX39" fmla="*/ 451442 w 1586190"/>
                <a:gd name="connsiteY39" fmla="*/ 523973 h 2368343"/>
                <a:gd name="connsiteX40" fmla="*/ 438744 w 1586190"/>
                <a:gd name="connsiteY40" fmla="*/ 596175 h 2368343"/>
                <a:gd name="connsiteX41" fmla="*/ 465683 w 1586190"/>
                <a:gd name="connsiteY41" fmla="*/ 676295 h 2368343"/>
                <a:gd name="connsiteX42" fmla="*/ 467824 w 1586190"/>
                <a:gd name="connsiteY42" fmla="*/ 683814 h 2368343"/>
                <a:gd name="connsiteX43" fmla="*/ 450695 w 1586190"/>
                <a:gd name="connsiteY43" fmla="*/ 751534 h 2368343"/>
                <a:gd name="connsiteX44" fmla="*/ 454977 w 1586190"/>
                <a:gd name="connsiteY44" fmla="*/ 778473 h 2368343"/>
                <a:gd name="connsiteX45" fmla="*/ 553271 w 1586190"/>
                <a:gd name="connsiteY45" fmla="*/ 859837 h 2368343"/>
                <a:gd name="connsiteX46" fmla="*/ 655449 w 1586190"/>
                <a:gd name="connsiteY46" fmla="*/ 876020 h 2368343"/>
                <a:gd name="connsiteX47" fmla="*/ 680297 w 1586190"/>
                <a:gd name="connsiteY47" fmla="*/ 892054 h 2368343"/>
                <a:gd name="connsiteX48" fmla="*/ 786757 w 1586190"/>
                <a:gd name="connsiteY48" fmla="*/ 961467 h 2368343"/>
                <a:gd name="connsiteX49" fmla="*/ 806127 w 1586190"/>
                <a:gd name="connsiteY49" fmla="*/ 981983 h 2368343"/>
                <a:gd name="connsiteX50" fmla="*/ 839739 w 1586190"/>
                <a:gd name="connsiteY50" fmla="*/ 1347574 h 2368343"/>
                <a:gd name="connsiteX51" fmla="*/ 829232 w 1586190"/>
                <a:gd name="connsiteY51" fmla="*/ 1365550 h 2368343"/>
                <a:gd name="connsiteX52" fmla="*/ 762806 w 1586190"/>
                <a:gd name="connsiteY52" fmla="*/ 1387559 h 2368343"/>
                <a:gd name="connsiteX53" fmla="*/ 581306 w 1586190"/>
                <a:gd name="connsiteY53" fmla="*/ 1487695 h 2368343"/>
                <a:gd name="connsiteX54" fmla="*/ 439242 w 1586190"/>
                <a:gd name="connsiteY54" fmla="*/ 1638622 h 2368343"/>
                <a:gd name="connsiteX55" fmla="*/ 385115 w 1586190"/>
                <a:gd name="connsiteY55" fmla="*/ 1721829 h 2368343"/>
                <a:gd name="connsiteX56" fmla="*/ 384070 w 1586190"/>
                <a:gd name="connsiteY56" fmla="*/ 1735224 h 2368343"/>
                <a:gd name="connsiteX57" fmla="*/ 394676 w 1586190"/>
                <a:gd name="connsiteY57" fmla="*/ 1727207 h 2368343"/>
                <a:gd name="connsiteX58" fmla="*/ 643449 w 1586190"/>
                <a:gd name="connsiteY58" fmla="*/ 1449005 h 2368343"/>
                <a:gd name="connsiteX59" fmla="*/ 772367 w 1586190"/>
                <a:gd name="connsiteY59" fmla="*/ 1396821 h 2368343"/>
                <a:gd name="connsiteX60" fmla="*/ 933552 w 1586190"/>
                <a:gd name="connsiteY60" fmla="*/ 1269396 h 2368343"/>
                <a:gd name="connsiteX61" fmla="*/ 1026169 w 1586190"/>
                <a:gd name="connsiteY61" fmla="*/ 1050749 h 2368343"/>
                <a:gd name="connsiteX62" fmla="*/ 963329 w 1586190"/>
                <a:gd name="connsiteY62" fmla="*/ 961965 h 2368343"/>
                <a:gd name="connsiteX63" fmla="*/ 896803 w 1586190"/>
                <a:gd name="connsiteY63" fmla="*/ 962015 h 2368343"/>
                <a:gd name="connsiteX64" fmla="*/ 761611 w 1586190"/>
                <a:gd name="connsiteY64" fmla="*/ 944736 h 2368343"/>
                <a:gd name="connsiteX65" fmla="*/ 694190 w 1586190"/>
                <a:gd name="connsiteY65" fmla="*/ 892801 h 2368343"/>
                <a:gd name="connsiteX66" fmla="*/ 647482 w 1586190"/>
                <a:gd name="connsiteY66" fmla="*/ 863621 h 2368343"/>
                <a:gd name="connsiteX67" fmla="*/ 518813 w 1586190"/>
                <a:gd name="connsiteY67" fmla="*/ 840865 h 2368343"/>
                <a:gd name="connsiteX68" fmla="*/ 469716 w 1586190"/>
                <a:gd name="connsiteY68" fmla="*/ 791718 h 2368343"/>
                <a:gd name="connsiteX69" fmla="*/ 460604 w 1586190"/>
                <a:gd name="connsiteY69" fmla="*/ 720512 h 2368343"/>
                <a:gd name="connsiteX70" fmla="*/ 492572 w 1586190"/>
                <a:gd name="connsiteY70" fmla="*/ 691233 h 2368343"/>
                <a:gd name="connsiteX71" fmla="*/ 658636 w 1586190"/>
                <a:gd name="connsiteY71" fmla="*/ 696412 h 2368343"/>
                <a:gd name="connsiteX72" fmla="*/ 693293 w 1586190"/>
                <a:gd name="connsiteY72" fmla="*/ 687000 h 2368343"/>
                <a:gd name="connsiteX73" fmla="*/ 699119 w 1586190"/>
                <a:gd name="connsiteY73" fmla="*/ 675697 h 2368343"/>
                <a:gd name="connsiteX74" fmla="*/ 687218 w 1586190"/>
                <a:gd name="connsiteY74" fmla="*/ 671614 h 2368343"/>
                <a:gd name="connsiteX75" fmla="*/ 591663 w 1586190"/>
                <a:gd name="connsiteY75" fmla="*/ 678087 h 2368343"/>
                <a:gd name="connsiteX76" fmla="*/ 495908 w 1586190"/>
                <a:gd name="connsiteY76" fmla="*/ 679581 h 2368343"/>
                <a:gd name="connsiteX77" fmla="*/ 465981 w 1586190"/>
                <a:gd name="connsiteY77" fmla="*/ 657622 h 2368343"/>
                <a:gd name="connsiteX78" fmla="*/ 448255 w 1586190"/>
                <a:gd name="connsiteY78" fmla="*/ 558979 h 2368343"/>
                <a:gd name="connsiteX79" fmla="*/ 486397 w 1586190"/>
                <a:gd name="connsiteY79" fmla="*/ 525915 h 2368343"/>
                <a:gd name="connsiteX80" fmla="*/ 683285 w 1586190"/>
                <a:gd name="connsiteY80" fmla="*/ 513068 h 2368343"/>
                <a:gd name="connsiteX81" fmla="*/ 697824 w 1586190"/>
                <a:gd name="connsiteY81" fmla="*/ 507292 h 2368343"/>
                <a:gd name="connsiteX82" fmla="*/ 681841 w 1586190"/>
                <a:gd name="connsiteY82" fmla="*/ 502363 h 2368343"/>
                <a:gd name="connsiteX83" fmla="*/ 478978 w 1586190"/>
                <a:gd name="connsiteY83" fmla="*/ 514214 h 2368343"/>
                <a:gd name="connsiteX84" fmla="*/ 443823 w 1586190"/>
                <a:gd name="connsiteY84" fmla="*/ 493898 h 2368343"/>
                <a:gd name="connsiteX85" fmla="*/ 453433 w 1586190"/>
                <a:gd name="connsiteY85" fmla="*/ 372548 h 2368343"/>
                <a:gd name="connsiteX86" fmla="*/ 483011 w 1586190"/>
                <a:gd name="connsiteY86" fmla="*/ 359203 h 2368343"/>
                <a:gd name="connsiteX87" fmla="*/ 698472 w 1586190"/>
                <a:gd name="connsiteY87" fmla="*/ 335850 h 2368343"/>
                <a:gd name="connsiteX88" fmla="*/ 733378 w 1586190"/>
                <a:gd name="connsiteY88" fmla="*/ 331767 h 2368343"/>
                <a:gd name="connsiteX89" fmla="*/ 747619 w 1586190"/>
                <a:gd name="connsiteY89" fmla="*/ 322156 h 2368343"/>
                <a:gd name="connsiteX90" fmla="*/ 733328 w 1586190"/>
                <a:gd name="connsiteY90" fmla="*/ 315833 h 2368343"/>
                <a:gd name="connsiteX91" fmla="*/ 565222 w 1586190"/>
                <a:gd name="connsiteY91" fmla="*/ 310953 h 2368343"/>
                <a:gd name="connsiteX92" fmla="*/ 91776 w 1586190"/>
                <a:gd name="connsiteY92" fmla="*/ 304380 h 2368343"/>
                <a:gd name="connsiteX93" fmla="*/ 83959 w 1586190"/>
                <a:gd name="connsiteY93" fmla="*/ 304131 h 2368343"/>
                <a:gd name="connsiteX94" fmla="*/ 5234 w 1586190"/>
                <a:gd name="connsiteY94" fmla="*/ 192990 h 2368343"/>
                <a:gd name="connsiteX95" fmla="*/ 36803 w 1586190"/>
                <a:gd name="connsiteY95" fmla="*/ 167047 h 2368343"/>
                <a:gd name="connsiteX96" fmla="*/ 196245 w 1586190"/>
                <a:gd name="connsiteY96" fmla="*/ 152407 h 2368343"/>
                <a:gd name="connsiteX97" fmla="*/ 574982 w 1586190"/>
                <a:gd name="connsiteY97" fmla="*/ 132689 h 2368343"/>
                <a:gd name="connsiteX98" fmla="*/ 789894 w 1586190"/>
                <a:gd name="connsiteY98" fmla="*/ 124223 h 2368343"/>
                <a:gd name="connsiteX99" fmla="*/ 801546 w 1586190"/>
                <a:gd name="connsiteY99" fmla="*/ 113020 h 2368343"/>
                <a:gd name="connsiteX100" fmla="*/ 790890 w 1586190"/>
                <a:gd name="connsiteY100" fmla="*/ 110779 h 2368343"/>
                <a:gd name="connsiteX101" fmla="*/ 650918 w 1586190"/>
                <a:gd name="connsiteY101" fmla="*/ 114165 h 2368343"/>
                <a:gd name="connsiteX102" fmla="*/ 581505 w 1586190"/>
                <a:gd name="connsiteY102" fmla="*/ 118547 h 2368343"/>
                <a:gd name="connsiteX103" fmla="*/ 491974 w 1586190"/>
                <a:gd name="connsiteY103" fmla="*/ 122281 h 2368343"/>
                <a:gd name="connsiteX104" fmla="*/ 468272 w 1586190"/>
                <a:gd name="connsiteY104" fmla="*/ 92206 h 2368343"/>
                <a:gd name="connsiteX105" fmla="*/ 438246 w 1586190"/>
                <a:gd name="connsiteY105" fmla="*/ 93401 h 236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586190" h="2368343">
                  <a:moveTo>
                    <a:pt x="438246" y="93401"/>
                  </a:moveTo>
                  <a:cubicBezTo>
                    <a:pt x="422660" y="72636"/>
                    <a:pt x="410760" y="51175"/>
                    <a:pt x="417980" y="23340"/>
                  </a:cubicBezTo>
                  <a:cubicBezTo>
                    <a:pt x="422063" y="7505"/>
                    <a:pt x="430727" y="-1209"/>
                    <a:pt x="446562" y="136"/>
                  </a:cubicBezTo>
                  <a:cubicBezTo>
                    <a:pt x="476986" y="2725"/>
                    <a:pt x="508207" y="4617"/>
                    <a:pt x="535694" y="19107"/>
                  </a:cubicBezTo>
                  <a:cubicBezTo>
                    <a:pt x="564326" y="34245"/>
                    <a:pt x="593605" y="39672"/>
                    <a:pt x="624228" y="30361"/>
                  </a:cubicBezTo>
                  <a:cubicBezTo>
                    <a:pt x="676961" y="14327"/>
                    <a:pt x="722672" y="34743"/>
                    <a:pt x="768483" y="55607"/>
                  </a:cubicBezTo>
                  <a:cubicBezTo>
                    <a:pt x="863092" y="98679"/>
                    <a:pt x="950034" y="154449"/>
                    <a:pt x="1033887" y="215596"/>
                  </a:cubicBezTo>
                  <a:cubicBezTo>
                    <a:pt x="1083831" y="252046"/>
                    <a:pt x="1134522" y="287450"/>
                    <a:pt x="1188848" y="317376"/>
                  </a:cubicBezTo>
                  <a:cubicBezTo>
                    <a:pt x="1239190" y="345112"/>
                    <a:pt x="1280669" y="382906"/>
                    <a:pt x="1316222" y="428169"/>
                  </a:cubicBezTo>
                  <a:cubicBezTo>
                    <a:pt x="1399478" y="534231"/>
                    <a:pt x="1476809" y="644526"/>
                    <a:pt x="1553791" y="755169"/>
                  </a:cubicBezTo>
                  <a:cubicBezTo>
                    <a:pt x="1598407" y="819254"/>
                    <a:pt x="1593477" y="881149"/>
                    <a:pt x="1560066" y="943840"/>
                  </a:cubicBezTo>
                  <a:cubicBezTo>
                    <a:pt x="1526454" y="1006880"/>
                    <a:pt x="1488063" y="1067380"/>
                    <a:pt x="1451414" y="1128827"/>
                  </a:cubicBezTo>
                  <a:cubicBezTo>
                    <a:pt x="1397287" y="1219602"/>
                    <a:pt x="1353618" y="1315058"/>
                    <a:pt x="1321600" y="1415842"/>
                  </a:cubicBezTo>
                  <a:cubicBezTo>
                    <a:pt x="1286345" y="1526784"/>
                    <a:pt x="1235704" y="1630058"/>
                    <a:pt x="1171121" y="1727157"/>
                  </a:cubicBezTo>
                  <a:cubicBezTo>
                    <a:pt x="1041307" y="1922401"/>
                    <a:pt x="908405" y="2115305"/>
                    <a:pt x="765346" y="2301188"/>
                  </a:cubicBezTo>
                  <a:cubicBezTo>
                    <a:pt x="762159" y="2305320"/>
                    <a:pt x="758972" y="2309453"/>
                    <a:pt x="755636" y="2313437"/>
                  </a:cubicBezTo>
                  <a:cubicBezTo>
                    <a:pt x="704248" y="2375331"/>
                    <a:pt x="639067" y="2385241"/>
                    <a:pt x="569903" y="2341421"/>
                  </a:cubicBezTo>
                  <a:cubicBezTo>
                    <a:pt x="563330" y="2337239"/>
                    <a:pt x="556657" y="2332857"/>
                    <a:pt x="551080" y="2327479"/>
                  </a:cubicBezTo>
                  <a:cubicBezTo>
                    <a:pt x="492422" y="2270813"/>
                    <a:pt x="428685" y="2219873"/>
                    <a:pt x="368036" y="2165498"/>
                  </a:cubicBezTo>
                  <a:cubicBezTo>
                    <a:pt x="299369" y="2103902"/>
                    <a:pt x="255152" y="2030007"/>
                    <a:pt x="237027" y="1938485"/>
                  </a:cubicBezTo>
                  <a:cubicBezTo>
                    <a:pt x="214968" y="1826995"/>
                    <a:pt x="179763" y="1718393"/>
                    <a:pt x="158999" y="1606455"/>
                  </a:cubicBezTo>
                  <a:cubicBezTo>
                    <a:pt x="139778" y="1502833"/>
                    <a:pt x="125188" y="1398464"/>
                    <a:pt x="109553" y="1294244"/>
                  </a:cubicBezTo>
                  <a:cubicBezTo>
                    <a:pt x="94116" y="1191319"/>
                    <a:pt x="79278" y="1088244"/>
                    <a:pt x="64340" y="985219"/>
                  </a:cubicBezTo>
                  <a:cubicBezTo>
                    <a:pt x="48754" y="877614"/>
                    <a:pt x="32122" y="770157"/>
                    <a:pt x="31575" y="661008"/>
                  </a:cubicBezTo>
                  <a:cubicBezTo>
                    <a:pt x="31525" y="652194"/>
                    <a:pt x="31923" y="645073"/>
                    <a:pt x="41384" y="639994"/>
                  </a:cubicBezTo>
                  <a:cubicBezTo>
                    <a:pt x="53086" y="633720"/>
                    <a:pt x="54729" y="621471"/>
                    <a:pt x="54580" y="609371"/>
                  </a:cubicBezTo>
                  <a:cubicBezTo>
                    <a:pt x="54281" y="581984"/>
                    <a:pt x="54032" y="554597"/>
                    <a:pt x="53335" y="527260"/>
                  </a:cubicBezTo>
                  <a:cubicBezTo>
                    <a:pt x="52936" y="512073"/>
                    <a:pt x="56820" y="500072"/>
                    <a:pt x="69568" y="489914"/>
                  </a:cubicBezTo>
                  <a:cubicBezTo>
                    <a:pt x="88788" y="474577"/>
                    <a:pt x="89486" y="466062"/>
                    <a:pt x="77684" y="444452"/>
                  </a:cubicBezTo>
                  <a:cubicBezTo>
                    <a:pt x="75195" y="439871"/>
                    <a:pt x="72307" y="435538"/>
                    <a:pt x="69668" y="431007"/>
                  </a:cubicBezTo>
                  <a:cubicBezTo>
                    <a:pt x="54231" y="404566"/>
                    <a:pt x="53783" y="402276"/>
                    <a:pt x="75692" y="380914"/>
                  </a:cubicBezTo>
                  <a:cubicBezTo>
                    <a:pt x="90282" y="366673"/>
                    <a:pt x="91826" y="352332"/>
                    <a:pt x="82415" y="335402"/>
                  </a:cubicBezTo>
                  <a:cubicBezTo>
                    <a:pt x="79029" y="329327"/>
                    <a:pt x="75692" y="323202"/>
                    <a:pt x="71360" y="315335"/>
                  </a:cubicBezTo>
                  <a:cubicBezTo>
                    <a:pt x="275667" y="318073"/>
                    <a:pt x="478629" y="320762"/>
                    <a:pt x="681591" y="323501"/>
                  </a:cubicBezTo>
                  <a:cubicBezTo>
                    <a:pt x="681591" y="324347"/>
                    <a:pt x="681641" y="325194"/>
                    <a:pt x="681641" y="326090"/>
                  </a:cubicBezTo>
                  <a:cubicBezTo>
                    <a:pt x="635034" y="330572"/>
                    <a:pt x="588376" y="334754"/>
                    <a:pt x="541769" y="339684"/>
                  </a:cubicBezTo>
                  <a:cubicBezTo>
                    <a:pt x="521054" y="341875"/>
                    <a:pt x="500539" y="345460"/>
                    <a:pt x="479924" y="348298"/>
                  </a:cubicBezTo>
                  <a:cubicBezTo>
                    <a:pt x="454678" y="351834"/>
                    <a:pt x="438595" y="366822"/>
                    <a:pt x="430578" y="390026"/>
                  </a:cubicBezTo>
                  <a:cubicBezTo>
                    <a:pt x="414942" y="435240"/>
                    <a:pt x="410461" y="479208"/>
                    <a:pt x="449599" y="516405"/>
                  </a:cubicBezTo>
                  <a:cubicBezTo>
                    <a:pt x="451840" y="518546"/>
                    <a:pt x="455027" y="520239"/>
                    <a:pt x="451442" y="523973"/>
                  </a:cubicBezTo>
                  <a:cubicBezTo>
                    <a:pt x="431324" y="545186"/>
                    <a:pt x="435906" y="571328"/>
                    <a:pt x="438744" y="596175"/>
                  </a:cubicBezTo>
                  <a:cubicBezTo>
                    <a:pt x="441981" y="624459"/>
                    <a:pt x="445616" y="653290"/>
                    <a:pt x="465683" y="676295"/>
                  </a:cubicBezTo>
                  <a:cubicBezTo>
                    <a:pt x="467425" y="678286"/>
                    <a:pt x="472106" y="680876"/>
                    <a:pt x="467824" y="683814"/>
                  </a:cubicBezTo>
                  <a:cubicBezTo>
                    <a:pt x="441881" y="701391"/>
                    <a:pt x="450545" y="727683"/>
                    <a:pt x="450695" y="751534"/>
                  </a:cubicBezTo>
                  <a:cubicBezTo>
                    <a:pt x="450744" y="760547"/>
                    <a:pt x="453981" y="769460"/>
                    <a:pt x="454977" y="778473"/>
                  </a:cubicBezTo>
                  <a:cubicBezTo>
                    <a:pt x="461450" y="837429"/>
                    <a:pt x="503726" y="852716"/>
                    <a:pt x="553271" y="859837"/>
                  </a:cubicBezTo>
                  <a:cubicBezTo>
                    <a:pt x="587380" y="864767"/>
                    <a:pt x="621340" y="870941"/>
                    <a:pt x="655449" y="876020"/>
                  </a:cubicBezTo>
                  <a:cubicBezTo>
                    <a:pt x="666504" y="877663"/>
                    <a:pt x="674969" y="881597"/>
                    <a:pt x="680297" y="892054"/>
                  </a:cubicBezTo>
                  <a:cubicBezTo>
                    <a:pt x="702455" y="935475"/>
                    <a:pt x="740299" y="955542"/>
                    <a:pt x="786757" y="961467"/>
                  </a:cubicBezTo>
                  <a:cubicBezTo>
                    <a:pt x="800102" y="963160"/>
                    <a:pt x="804932" y="968190"/>
                    <a:pt x="806127" y="981983"/>
                  </a:cubicBezTo>
                  <a:cubicBezTo>
                    <a:pt x="816734" y="1103880"/>
                    <a:pt x="827987" y="1225776"/>
                    <a:pt x="839739" y="1347574"/>
                  </a:cubicBezTo>
                  <a:cubicBezTo>
                    <a:pt x="840735" y="1357782"/>
                    <a:pt x="836253" y="1361516"/>
                    <a:pt x="829232" y="1365550"/>
                  </a:cubicBezTo>
                  <a:cubicBezTo>
                    <a:pt x="808567" y="1377401"/>
                    <a:pt x="785712" y="1383276"/>
                    <a:pt x="762806" y="1387559"/>
                  </a:cubicBezTo>
                  <a:cubicBezTo>
                    <a:pt x="691053" y="1401003"/>
                    <a:pt x="632096" y="1436058"/>
                    <a:pt x="581306" y="1487695"/>
                  </a:cubicBezTo>
                  <a:cubicBezTo>
                    <a:pt x="532806" y="1536992"/>
                    <a:pt x="484704" y="1586487"/>
                    <a:pt x="439242" y="1638622"/>
                  </a:cubicBezTo>
                  <a:cubicBezTo>
                    <a:pt x="417233" y="1663918"/>
                    <a:pt x="400601" y="1692500"/>
                    <a:pt x="385115" y="1721829"/>
                  </a:cubicBezTo>
                  <a:cubicBezTo>
                    <a:pt x="382974" y="1725862"/>
                    <a:pt x="377347" y="1731489"/>
                    <a:pt x="384070" y="1735224"/>
                  </a:cubicBezTo>
                  <a:cubicBezTo>
                    <a:pt x="391041" y="1739108"/>
                    <a:pt x="392485" y="1731140"/>
                    <a:pt x="394676" y="1727207"/>
                  </a:cubicBezTo>
                  <a:cubicBezTo>
                    <a:pt x="456670" y="1615767"/>
                    <a:pt x="549786" y="1531913"/>
                    <a:pt x="643449" y="1449005"/>
                  </a:cubicBezTo>
                  <a:cubicBezTo>
                    <a:pt x="679550" y="1417037"/>
                    <a:pt x="726556" y="1406281"/>
                    <a:pt x="772367" y="1396821"/>
                  </a:cubicBezTo>
                  <a:cubicBezTo>
                    <a:pt x="848005" y="1381185"/>
                    <a:pt x="898994" y="1335075"/>
                    <a:pt x="933552" y="1269396"/>
                  </a:cubicBezTo>
                  <a:cubicBezTo>
                    <a:pt x="970499" y="1199236"/>
                    <a:pt x="1001172" y="1126088"/>
                    <a:pt x="1026169" y="1050749"/>
                  </a:cubicBezTo>
                  <a:cubicBezTo>
                    <a:pt x="1041855" y="1003345"/>
                    <a:pt x="1014119" y="964156"/>
                    <a:pt x="963329" y="961965"/>
                  </a:cubicBezTo>
                  <a:cubicBezTo>
                    <a:pt x="941220" y="961019"/>
                    <a:pt x="918962" y="961218"/>
                    <a:pt x="896803" y="962015"/>
                  </a:cubicBezTo>
                  <a:cubicBezTo>
                    <a:pt x="850743" y="963658"/>
                    <a:pt x="806177" y="954596"/>
                    <a:pt x="761611" y="944736"/>
                  </a:cubicBezTo>
                  <a:cubicBezTo>
                    <a:pt x="730888" y="937915"/>
                    <a:pt x="708481" y="919839"/>
                    <a:pt x="694190" y="892801"/>
                  </a:cubicBezTo>
                  <a:cubicBezTo>
                    <a:pt x="683782" y="873082"/>
                    <a:pt x="668296" y="866360"/>
                    <a:pt x="647482" y="863621"/>
                  </a:cubicBezTo>
                  <a:cubicBezTo>
                    <a:pt x="604311" y="858044"/>
                    <a:pt x="561437" y="850127"/>
                    <a:pt x="518813" y="840865"/>
                  </a:cubicBezTo>
                  <a:cubicBezTo>
                    <a:pt x="491028" y="834790"/>
                    <a:pt x="476040" y="817860"/>
                    <a:pt x="469716" y="791718"/>
                  </a:cubicBezTo>
                  <a:cubicBezTo>
                    <a:pt x="464089" y="768365"/>
                    <a:pt x="458363" y="744861"/>
                    <a:pt x="460604" y="720512"/>
                  </a:cubicBezTo>
                  <a:cubicBezTo>
                    <a:pt x="462844" y="696262"/>
                    <a:pt x="468322" y="691581"/>
                    <a:pt x="492572" y="691233"/>
                  </a:cubicBezTo>
                  <a:cubicBezTo>
                    <a:pt x="547993" y="690436"/>
                    <a:pt x="603365" y="693075"/>
                    <a:pt x="658636" y="696412"/>
                  </a:cubicBezTo>
                  <a:cubicBezTo>
                    <a:pt x="671334" y="697158"/>
                    <a:pt x="683484" y="696412"/>
                    <a:pt x="693293" y="687000"/>
                  </a:cubicBezTo>
                  <a:cubicBezTo>
                    <a:pt x="696430" y="683963"/>
                    <a:pt x="701061" y="680975"/>
                    <a:pt x="699119" y="675697"/>
                  </a:cubicBezTo>
                  <a:cubicBezTo>
                    <a:pt x="697078" y="670170"/>
                    <a:pt x="691500" y="671365"/>
                    <a:pt x="687218" y="671614"/>
                  </a:cubicBezTo>
                  <a:cubicBezTo>
                    <a:pt x="655350" y="673506"/>
                    <a:pt x="623382" y="674701"/>
                    <a:pt x="591663" y="678087"/>
                  </a:cubicBezTo>
                  <a:cubicBezTo>
                    <a:pt x="559695" y="681473"/>
                    <a:pt x="527826" y="678635"/>
                    <a:pt x="495908" y="679581"/>
                  </a:cubicBezTo>
                  <a:cubicBezTo>
                    <a:pt x="480870" y="680029"/>
                    <a:pt x="471708" y="669473"/>
                    <a:pt x="465981" y="657622"/>
                  </a:cubicBezTo>
                  <a:cubicBezTo>
                    <a:pt x="450943" y="626550"/>
                    <a:pt x="445616" y="593038"/>
                    <a:pt x="448255" y="558979"/>
                  </a:cubicBezTo>
                  <a:cubicBezTo>
                    <a:pt x="450346" y="531841"/>
                    <a:pt x="458711" y="526314"/>
                    <a:pt x="486397" y="525915"/>
                  </a:cubicBezTo>
                  <a:cubicBezTo>
                    <a:pt x="552226" y="524919"/>
                    <a:pt x="617755" y="518745"/>
                    <a:pt x="683285" y="513068"/>
                  </a:cubicBezTo>
                  <a:cubicBezTo>
                    <a:pt x="688812" y="512570"/>
                    <a:pt x="698223" y="514214"/>
                    <a:pt x="697824" y="507292"/>
                  </a:cubicBezTo>
                  <a:cubicBezTo>
                    <a:pt x="697227" y="498180"/>
                    <a:pt x="687866" y="502064"/>
                    <a:pt x="681841" y="502363"/>
                  </a:cubicBezTo>
                  <a:cubicBezTo>
                    <a:pt x="614170" y="505450"/>
                    <a:pt x="546300" y="504553"/>
                    <a:pt x="478978" y="514214"/>
                  </a:cubicBezTo>
                  <a:cubicBezTo>
                    <a:pt x="462944" y="516504"/>
                    <a:pt x="452139" y="506496"/>
                    <a:pt x="443823" y="493898"/>
                  </a:cubicBezTo>
                  <a:cubicBezTo>
                    <a:pt x="422760" y="461979"/>
                    <a:pt x="427839" y="400881"/>
                    <a:pt x="453433" y="372548"/>
                  </a:cubicBezTo>
                  <a:cubicBezTo>
                    <a:pt x="461550" y="363585"/>
                    <a:pt x="472156" y="361245"/>
                    <a:pt x="483011" y="359203"/>
                  </a:cubicBezTo>
                  <a:cubicBezTo>
                    <a:pt x="554217" y="345908"/>
                    <a:pt x="626569" y="343170"/>
                    <a:pt x="698472" y="335850"/>
                  </a:cubicBezTo>
                  <a:cubicBezTo>
                    <a:pt x="710124" y="334655"/>
                    <a:pt x="721776" y="333310"/>
                    <a:pt x="733378" y="331767"/>
                  </a:cubicBezTo>
                  <a:cubicBezTo>
                    <a:pt x="739702" y="330920"/>
                    <a:pt x="748266" y="330970"/>
                    <a:pt x="747619" y="322156"/>
                  </a:cubicBezTo>
                  <a:cubicBezTo>
                    <a:pt x="747071" y="314239"/>
                    <a:pt x="738805" y="316380"/>
                    <a:pt x="733328" y="315833"/>
                  </a:cubicBezTo>
                  <a:cubicBezTo>
                    <a:pt x="677409" y="309857"/>
                    <a:pt x="621241" y="311998"/>
                    <a:pt x="565222" y="310953"/>
                  </a:cubicBezTo>
                  <a:cubicBezTo>
                    <a:pt x="407423" y="308065"/>
                    <a:pt x="249575" y="306471"/>
                    <a:pt x="91776" y="304380"/>
                  </a:cubicBezTo>
                  <a:cubicBezTo>
                    <a:pt x="89187" y="304330"/>
                    <a:pt x="86548" y="304280"/>
                    <a:pt x="83959" y="304131"/>
                  </a:cubicBezTo>
                  <a:cubicBezTo>
                    <a:pt x="15889" y="300446"/>
                    <a:pt x="-12693" y="259565"/>
                    <a:pt x="5234" y="192990"/>
                  </a:cubicBezTo>
                  <a:cubicBezTo>
                    <a:pt x="9864" y="175761"/>
                    <a:pt x="20122" y="169337"/>
                    <a:pt x="36803" y="167047"/>
                  </a:cubicBezTo>
                  <a:cubicBezTo>
                    <a:pt x="89735" y="159727"/>
                    <a:pt x="143015" y="155594"/>
                    <a:pt x="196245" y="152407"/>
                  </a:cubicBezTo>
                  <a:cubicBezTo>
                    <a:pt x="322424" y="144888"/>
                    <a:pt x="448703" y="138714"/>
                    <a:pt x="574982" y="132689"/>
                  </a:cubicBezTo>
                  <a:cubicBezTo>
                    <a:pt x="646586" y="129253"/>
                    <a:pt x="718290" y="127261"/>
                    <a:pt x="789894" y="124223"/>
                  </a:cubicBezTo>
                  <a:cubicBezTo>
                    <a:pt x="795969" y="123974"/>
                    <a:pt x="808966" y="128356"/>
                    <a:pt x="801546" y="113020"/>
                  </a:cubicBezTo>
                  <a:cubicBezTo>
                    <a:pt x="798708" y="108937"/>
                    <a:pt x="794426" y="110530"/>
                    <a:pt x="790890" y="110779"/>
                  </a:cubicBezTo>
                  <a:cubicBezTo>
                    <a:pt x="744283" y="113816"/>
                    <a:pt x="697426" y="113916"/>
                    <a:pt x="650918" y="114165"/>
                  </a:cubicBezTo>
                  <a:cubicBezTo>
                    <a:pt x="627415" y="114314"/>
                    <a:pt x="604659" y="117900"/>
                    <a:pt x="581505" y="118547"/>
                  </a:cubicBezTo>
                  <a:cubicBezTo>
                    <a:pt x="551628" y="119344"/>
                    <a:pt x="521751" y="119792"/>
                    <a:pt x="491974" y="122281"/>
                  </a:cubicBezTo>
                  <a:cubicBezTo>
                    <a:pt x="468720" y="124223"/>
                    <a:pt x="464737" y="119792"/>
                    <a:pt x="468272" y="92206"/>
                  </a:cubicBezTo>
                  <a:cubicBezTo>
                    <a:pt x="456869" y="107443"/>
                    <a:pt x="447010" y="106546"/>
                    <a:pt x="438246" y="93401"/>
                  </a:cubicBezTo>
                  <a:close/>
                </a:path>
              </a:pathLst>
            </a:custGeom>
            <a:solidFill>
              <a:srgbClr val="FEA661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558CAA4-398B-4462-9313-3C084EE234CE}"/>
                </a:ext>
              </a:extLst>
            </p:cNvPr>
            <p:cNvSpPr/>
            <p:nvPr/>
          </p:nvSpPr>
          <p:spPr>
            <a:xfrm>
              <a:off x="6853787" y="1880463"/>
              <a:ext cx="1748590" cy="1879057"/>
            </a:xfrm>
            <a:custGeom>
              <a:avLst/>
              <a:gdLst>
                <a:gd name="connsiteX0" fmla="*/ 1263631 w 1748590"/>
                <a:gd name="connsiteY0" fmla="*/ 0 h 1879057"/>
                <a:gd name="connsiteX1" fmla="*/ 1359933 w 1748590"/>
                <a:gd name="connsiteY1" fmla="*/ 349 h 1879057"/>
                <a:gd name="connsiteX2" fmla="*/ 1359834 w 1748590"/>
                <a:gd name="connsiteY2" fmla="*/ 214166 h 1879057"/>
                <a:gd name="connsiteX3" fmla="*/ 1338323 w 1748590"/>
                <a:gd name="connsiteY3" fmla="*/ 288509 h 1879057"/>
                <a:gd name="connsiteX4" fmla="*/ 1327368 w 1748590"/>
                <a:gd name="connsiteY4" fmla="*/ 317888 h 1879057"/>
                <a:gd name="connsiteX5" fmla="*/ 1355203 w 1748590"/>
                <a:gd name="connsiteY5" fmla="*/ 304543 h 1879057"/>
                <a:gd name="connsiteX6" fmla="*/ 1361278 w 1748590"/>
                <a:gd name="connsiteY6" fmla="*/ 300559 h 1879057"/>
                <a:gd name="connsiteX7" fmla="*/ 1359635 w 1748590"/>
                <a:gd name="connsiteY7" fmla="*/ 324262 h 1879057"/>
                <a:gd name="connsiteX8" fmla="*/ 1338323 w 1748590"/>
                <a:gd name="connsiteY8" fmla="*/ 378288 h 1879057"/>
                <a:gd name="connsiteX9" fmla="*/ 1337675 w 1748590"/>
                <a:gd name="connsiteY9" fmla="*/ 401841 h 1879057"/>
                <a:gd name="connsiteX10" fmla="*/ 1359635 w 1748590"/>
                <a:gd name="connsiteY10" fmla="*/ 400248 h 1879057"/>
                <a:gd name="connsiteX11" fmla="*/ 1371585 w 1748590"/>
                <a:gd name="connsiteY11" fmla="*/ 396563 h 1879057"/>
                <a:gd name="connsiteX12" fmla="*/ 1316513 w 1748590"/>
                <a:gd name="connsiteY12" fmla="*/ 459503 h 1879057"/>
                <a:gd name="connsiteX13" fmla="*/ 1309541 w 1748590"/>
                <a:gd name="connsiteY13" fmla="*/ 479620 h 1879057"/>
                <a:gd name="connsiteX14" fmla="*/ 1331102 w 1748590"/>
                <a:gd name="connsiteY14" fmla="*/ 478624 h 1879057"/>
                <a:gd name="connsiteX15" fmla="*/ 1372233 w 1748590"/>
                <a:gd name="connsiteY15" fmla="*/ 463188 h 1879057"/>
                <a:gd name="connsiteX16" fmla="*/ 1335285 w 1748590"/>
                <a:gd name="connsiteY16" fmla="*/ 513082 h 1879057"/>
                <a:gd name="connsiteX17" fmla="*/ 1331302 w 1748590"/>
                <a:gd name="connsiteY17" fmla="*/ 534195 h 1879057"/>
                <a:gd name="connsiteX18" fmla="*/ 1352713 w 1748590"/>
                <a:gd name="connsiteY18" fmla="*/ 538428 h 1879057"/>
                <a:gd name="connsiteX19" fmla="*/ 1384731 w 1748590"/>
                <a:gd name="connsiteY19" fmla="*/ 530560 h 1879057"/>
                <a:gd name="connsiteX20" fmla="*/ 1403255 w 1748590"/>
                <a:gd name="connsiteY20" fmla="*/ 530510 h 1879057"/>
                <a:gd name="connsiteX21" fmla="*/ 1400217 w 1748590"/>
                <a:gd name="connsiteY21" fmla="*/ 549930 h 1879057"/>
                <a:gd name="connsiteX22" fmla="*/ 1385328 w 1748590"/>
                <a:gd name="connsiteY22" fmla="*/ 581400 h 1879057"/>
                <a:gd name="connsiteX23" fmla="*/ 1385129 w 1748590"/>
                <a:gd name="connsiteY23" fmla="*/ 598778 h 1879057"/>
                <a:gd name="connsiteX24" fmla="*/ 1399869 w 1748590"/>
                <a:gd name="connsiteY24" fmla="*/ 592454 h 1879057"/>
                <a:gd name="connsiteX25" fmla="*/ 1488652 w 1748590"/>
                <a:gd name="connsiteY25" fmla="*/ 502575 h 1879057"/>
                <a:gd name="connsiteX26" fmla="*/ 1514346 w 1748590"/>
                <a:gd name="connsiteY26" fmla="*/ 501380 h 1879057"/>
                <a:gd name="connsiteX27" fmla="*/ 1676626 w 1748590"/>
                <a:gd name="connsiteY27" fmla="*/ 610331 h 1879057"/>
                <a:gd name="connsiteX28" fmla="*/ 1714619 w 1748590"/>
                <a:gd name="connsiteY28" fmla="*/ 663661 h 1879057"/>
                <a:gd name="connsiteX29" fmla="*/ 1743450 w 1748590"/>
                <a:gd name="connsiteY29" fmla="*/ 1025616 h 1879057"/>
                <a:gd name="connsiteX30" fmla="*/ 1661389 w 1748590"/>
                <a:gd name="connsiteY30" fmla="*/ 1353911 h 1879057"/>
                <a:gd name="connsiteX31" fmla="*/ 1592175 w 1748590"/>
                <a:gd name="connsiteY31" fmla="*/ 1500805 h 1879057"/>
                <a:gd name="connsiteX32" fmla="*/ 1433779 w 1748590"/>
                <a:gd name="connsiteY32" fmla="*/ 1660346 h 1879057"/>
                <a:gd name="connsiteX33" fmla="*/ 998475 w 1748590"/>
                <a:gd name="connsiteY33" fmla="*/ 1852404 h 1879057"/>
                <a:gd name="connsiteX34" fmla="*/ 636171 w 1748590"/>
                <a:gd name="connsiteY34" fmla="*/ 1846628 h 1879057"/>
                <a:gd name="connsiteX35" fmla="*/ 268887 w 1748590"/>
                <a:gd name="connsiteY35" fmla="*/ 1609556 h 1879057"/>
                <a:gd name="connsiteX36" fmla="*/ 103221 w 1748590"/>
                <a:gd name="connsiteY36" fmla="*/ 1293859 h 1879057"/>
                <a:gd name="connsiteX37" fmla="*/ 4080 w 1748590"/>
                <a:gd name="connsiteY37" fmla="*/ 883852 h 1879057"/>
                <a:gd name="connsiteX38" fmla="*/ 11151 w 1748590"/>
                <a:gd name="connsiteY38" fmla="*/ 694234 h 1879057"/>
                <a:gd name="connsiteX39" fmla="*/ 24147 w 1748590"/>
                <a:gd name="connsiteY39" fmla="*/ 626414 h 1879057"/>
                <a:gd name="connsiteX40" fmla="*/ 80017 w 1748590"/>
                <a:gd name="connsiteY40" fmla="*/ 586180 h 1879057"/>
                <a:gd name="connsiteX41" fmla="*/ 164667 w 1748590"/>
                <a:gd name="connsiteY41" fmla="*/ 521149 h 1879057"/>
                <a:gd name="connsiteX42" fmla="*/ 186776 w 1748590"/>
                <a:gd name="connsiteY42" fmla="*/ 520900 h 1879057"/>
                <a:gd name="connsiteX43" fmla="*/ 244089 w 1748590"/>
                <a:gd name="connsiteY43" fmla="*/ 570495 h 1879057"/>
                <a:gd name="connsiteX44" fmla="*/ 261517 w 1748590"/>
                <a:gd name="connsiteY44" fmla="*/ 577417 h 1879057"/>
                <a:gd name="connsiteX45" fmla="*/ 255592 w 1748590"/>
                <a:gd name="connsiteY45" fmla="*/ 559291 h 1879057"/>
                <a:gd name="connsiteX46" fmla="*/ 251011 w 1748590"/>
                <a:gd name="connsiteY46" fmla="*/ 547739 h 1879057"/>
                <a:gd name="connsiteX47" fmla="*/ 338400 w 1748590"/>
                <a:gd name="connsiteY47" fmla="*/ 571939 h 1879057"/>
                <a:gd name="connsiteX48" fmla="*/ 355181 w 1748590"/>
                <a:gd name="connsiteY48" fmla="*/ 569350 h 1879057"/>
                <a:gd name="connsiteX49" fmla="*/ 346666 w 1748590"/>
                <a:gd name="connsiteY49" fmla="*/ 555706 h 1879057"/>
                <a:gd name="connsiteX50" fmla="*/ 323462 w 1748590"/>
                <a:gd name="connsiteY50" fmla="*/ 537581 h 1879057"/>
                <a:gd name="connsiteX51" fmla="*/ 359961 w 1748590"/>
                <a:gd name="connsiteY51" fmla="*/ 542909 h 1879057"/>
                <a:gd name="connsiteX52" fmla="*/ 374999 w 1748590"/>
                <a:gd name="connsiteY52" fmla="*/ 537581 h 1879057"/>
                <a:gd name="connsiteX53" fmla="*/ 366634 w 1748590"/>
                <a:gd name="connsiteY53" fmla="*/ 524136 h 1879057"/>
                <a:gd name="connsiteX54" fmla="*/ 347662 w 1748590"/>
                <a:gd name="connsiteY54" fmla="*/ 511738 h 1879057"/>
                <a:gd name="connsiteX55" fmla="*/ 390485 w 1748590"/>
                <a:gd name="connsiteY55" fmla="*/ 513829 h 1879057"/>
                <a:gd name="connsiteX56" fmla="*/ 405473 w 1748590"/>
                <a:gd name="connsiteY56" fmla="*/ 507655 h 1879057"/>
                <a:gd name="connsiteX57" fmla="*/ 398502 w 1748590"/>
                <a:gd name="connsiteY57" fmla="*/ 492766 h 1879057"/>
                <a:gd name="connsiteX58" fmla="*/ 375995 w 1748590"/>
                <a:gd name="connsiteY58" fmla="*/ 472948 h 1879057"/>
                <a:gd name="connsiteX59" fmla="*/ 394767 w 1748590"/>
                <a:gd name="connsiteY59" fmla="*/ 461495 h 1879057"/>
                <a:gd name="connsiteX60" fmla="*/ 385954 w 1748590"/>
                <a:gd name="connsiteY60" fmla="*/ 440930 h 1879057"/>
                <a:gd name="connsiteX61" fmla="*/ 335363 w 1748590"/>
                <a:gd name="connsiteY61" fmla="*/ 374504 h 1879057"/>
                <a:gd name="connsiteX62" fmla="*/ 331130 w 1748590"/>
                <a:gd name="connsiteY62" fmla="*/ 357923 h 1879057"/>
                <a:gd name="connsiteX63" fmla="*/ 366484 w 1748590"/>
                <a:gd name="connsiteY63" fmla="*/ 166114 h 1879057"/>
                <a:gd name="connsiteX64" fmla="*/ 353737 w 1748590"/>
                <a:gd name="connsiteY64" fmla="*/ 19270 h 1879057"/>
                <a:gd name="connsiteX65" fmla="*/ 353787 w 1748590"/>
                <a:gd name="connsiteY65" fmla="*/ 0 h 1879057"/>
                <a:gd name="connsiteX66" fmla="*/ 424694 w 1748590"/>
                <a:gd name="connsiteY66" fmla="*/ 398 h 1879057"/>
                <a:gd name="connsiteX67" fmla="*/ 445309 w 1748590"/>
                <a:gd name="connsiteY67" fmla="*/ 17976 h 1879057"/>
                <a:gd name="connsiteX68" fmla="*/ 604004 w 1748590"/>
                <a:gd name="connsiteY68" fmla="*/ 166413 h 1879057"/>
                <a:gd name="connsiteX69" fmla="*/ 764740 w 1748590"/>
                <a:gd name="connsiteY69" fmla="*/ 220091 h 1879057"/>
                <a:gd name="connsiteX70" fmla="*/ 953611 w 1748590"/>
                <a:gd name="connsiteY70" fmla="*/ 204356 h 1879057"/>
                <a:gd name="connsiteX71" fmla="*/ 1117932 w 1748590"/>
                <a:gd name="connsiteY71" fmla="*/ 118859 h 1879057"/>
                <a:gd name="connsiteX72" fmla="*/ 1249888 w 1748590"/>
                <a:gd name="connsiteY72" fmla="*/ 10606 h 1879057"/>
                <a:gd name="connsiteX73" fmla="*/ 1263631 w 1748590"/>
                <a:gd name="connsiteY73" fmla="*/ 0 h 18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748590" h="1879057">
                  <a:moveTo>
                    <a:pt x="1263631" y="0"/>
                  </a:moveTo>
                  <a:cubicBezTo>
                    <a:pt x="1295748" y="100"/>
                    <a:pt x="1327816" y="249"/>
                    <a:pt x="1359933" y="349"/>
                  </a:cubicBezTo>
                  <a:cubicBezTo>
                    <a:pt x="1359435" y="71604"/>
                    <a:pt x="1355502" y="142960"/>
                    <a:pt x="1359834" y="214166"/>
                  </a:cubicBezTo>
                  <a:cubicBezTo>
                    <a:pt x="1361577" y="242449"/>
                    <a:pt x="1353809" y="265853"/>
                    <a:pt x="1338323" y="288509"/>
                  </a:cubicBezTo>
                  <a:cubicBezTo>
                    <a:pt x="1332298" y="297323"/>
                    <a:pt x="1318056" y="309224"/>
                    <a:pt x="1327368" y="317888"/>
                  </a:cubicBezTo>
                  <a:cubicBezTo>
                    <a:pt x="1338074" y="327797"/>
                    <a:pt x="1345792" y="309672"/>
                    <a:pt x="1355203" y="304543"/>
                  </a:cubicBezTo>
                  <a:cubicBezTo>
                    <a:pt x="1356846" y="303647"/>
                    <a:pt x="1358340" y="302501"/>
                    <a:pt x="1361278" y="300559"/>
                  </a:cubicBezTo>
                  <a:cubicBezTo>
                    <a:pt x="1364913" y="309323"/>
                    <a:pt x="1362921" y="316494"/>
                    <a:pt x="1359635" y="324262"/>
                  </a:cubicBezTo>
                  <a:cubicBezTo>
                    <a:pt x="1352116" y="342088"/>
                    <a:pt x="1345194" y="360163"/>
                    <a:pt x="1338323" y="378288"/>
                  </a:cubicBezTo>
                  <a:cubicBezTo>
                    <a:pt x="1335385" y="386007"/>
                    <a:pt x="1330405" y="395019"/>
                    <a:pt x="1337675" y="401841"/>
                  </a:cubicBezTo>
                  <a:cubicBezTo>
                    <a:pt x="1344099" y="407866"/>
                    <a:pt x="1352365" y="402887"/>
                    <a:pt x="1359635" y="400248"/>
                  </a:cubicBezTo>
                  <a:cubicBezTo>
                    <a:pt x="1362572" y="399202"/>
                    <a:pt x="1365560" y="398405"/>
                    <a:pt x="1371585" y="396563"/>
                  </a:cubicBezTo>
                  <a:cubicBezTo>
                    <a:pt x="1351817" y="419070"/>
                    <a:pt x="1333991" y="439088"/>
                    <a:pt x="1316513" y="459503"/>
                  </a:cubicBezTo>
                  <a:cubicBezTo>
                    <a:pt x="1311633" y="465180"/>
                    <a:pt x="1303666" y="472300"/>
                    <a:pt x="1309541" y="479620"/>
                  </a:cubicBezTo>
                  <a:cubicBezTo>
                    <a:pt x="1314919" y="486392"/>
                    <a:pt x="1323733" y="481263"/>
                    <a:pt x="1331102" y="478624"/>
                  </a:cubicBezTo>
                  <a:cubicBezTo>
                    <a:pt x="1344198" y="473944"/>
                    <a:pt x="1356049" y="465678"/>
                    <a:pt x="1372233" y="463188"/>
                  </a:cubicBezTo>
                  <a:cubicBezTo>
                    <a:pt x="1359037" y="480865"/>
                    <a:pt x="1346638" y="496650"/>
                    <a:pt x="1335285" y="513082"/>
                  </a:cubicBezTo>
                  <a:cubicBezTo>
                    <a:pt x="1331202" y="519008"/>
                    <a:pt x="1325127" y="526029"/>
                    <a:pt x="1331302" y="534195"/>
                  </a:cubicBezTo>
                  <a:cubicBezTo>
                    <a:pt x="1336978" y="541764"/>
                    <a:pt x="1345045" y="540170"/>
                    <a:pt x="1352713" y="538428"/>
                  </a:cubicBezTo>
                  <a:cubicBezTo>
                    <a:pt x="1363419" y="536037"/>
                    <a:pt x="1374075" y="533249"/>
                    <a:pt x="1384731" y="530560"/>
                  </a:cubicBezTo>
                  <a:cubicBezTo>
                    <a:pt x="1391005" y="528967"/>
                    <a:pt x="1398674" y="525680"/>
                    <a:pt x="1403255" y="530510"/>
                  </a:cubicBezTo>
                  <a:cubicBezTo>
                    <a:pt x="1409080" y="536585"/>
                    <a:pt x="1402657" y="543805"/>
                    <a:pt x="1400217" y="549930"/>
                  </a:cubicBezTo>
                  <a:cubicBezTo>
                    <a:pt x="1395935" y="560686"/>
                    <a:pt x="1390208" y="570893"/>
                    <a:pt x="1385328" y="581400"/>
                  </a:cubicBezTo>
                  <a:cubicBezTo>
                    <a:pt x="1382640" y="587176"/>
                    <a:pt x="1378158" y="594098"/>
                    <a:pt x="1385129" y="598778"/>
                  </a:cubicBezTo>
                  <a:cubicBezTo>
                    <a:pt x="1391204" y="602862"/>
                    <a:pt x="1395985" y="596338"/>
                    <a:pt x="1399869" y="592454"/>
                  </a:cubicBezTo>
                  <a:cubicBezTo>
                    <a:pt x="1429695" y="562727"/>
                    <a:pt x="1459771" y="533199"/>
                    <a:pt x="1488652" y="502575"/>
                  </a:cubicBezTo>
                  <a:cubicBezTo>
                    <a:pt x="1498213" y="492467"/>
                    <a:pt x="1503441" y="491670"/>
                    <a:pt x="1514346" y="501380"/>
                  </a:cubicBezTo>
                  <a:cubicBezTo>
                    <a:pt x="1563393" y="545100"/>
                    <a:pt x="1617620" y="582595"/>
                    <a:pt x="1676626" y="610331"/>
                  </a:cubicBezTo>
                  <a:cubicBezTo>
                    <a:pt x="1703764" y="623078"/>
                    <a:pt x="1708943" y="640805"/>
                    <a:pt x="1714619" y="663661"/>
                  </a:cubicBezTo>
                  <a:cubicBezTo>
                    <a:pt x="1744197" y="782719"/>
                    <a:pt x="1756397" y="903520"/>
                    <a:pt x="1743450" y="1025616"/>
                  </a:cubicBezTo>
                  <a:cubicBezTo>
                    <a:pt x="1731450" y="1138600"/>
                    <a:pt x="1698287" y="1246853"/>
                    <a:pt x="1661389" y="1353911"/>
                  </a:cubicBezTo>
                  <a:cubicBezTo>
                    <a:pt x="1643613" y="1405399"/>
                    <a:pt x="1619861" y="1453899"/>
                    <a:pt x="1592175" y="1500805"/>
                  </a:cubicBezTo>
                  <a:cubicBezTo>
                    <a:pt x="1552837" y="1567529"/>
                    <a:pt x="1500453" y="1621407"/>
                    <a:pt x="1433779" y="1660346"/>
                  </a:cubicBezTo>
                  <a:cubicBezTo>
                    <a:pt x="1295997" y="1740814"/>
                    <a:pt x="1151046" y="1804950"/>
                    <a:pt x="998475" y="1852404"/>
                  </a:cubicBezTo>
                  <a:cubicBezTo>
                    <a:pt x="876529" y="1890347"/>
                    <a:pt x="755927" y="1887210"/>
                    <a:pt x="636171" y="1846628"/>
                  </a:cubicBezTo>
                  <a:cubicBezTo>
                    <a:pt x="494107" y="1798476"/>
                    <a:pt x="366335" y="1725527"/>
                    <a:pt x="268887" y="1609556"/>
                  </a:cubicBezTo>
                  <a:cubicBezTo>
                    <a:pt x="191158" y="1517038"/>
                    <a:pt x="140567" y="1408337"/>
                    <a:pt x="103221" y="1293859"/>
                  </a:cubicBezTo>
                  <a:cubicBezTo>
                    <a:pt x="59501" y="1159813"/>
                    <a:pt x="23898" y="1023625"/>
                    <a:pt x="4080" y="883852"/>
                  </a:cubicBezTo>
                  <a:cubicBezTo>
                    <a:pt x="-4883" y="820513"/>
                    <a:pt x="2487" y="757175"/>
                    <a:pt x="11151" y="694234"/>
                  </a:cubicBezTo>
                  <a:cubicBezTo>
                    <a:pt x="14288" y="671180"/>
                    <a:pt x="12645" y="644490"/>
                    <a:pt x="24147" y="626414"/>
                  </a:cubicBezTo>
                  <a:cubicBezTo>
                    <a:pt x="35600" y="608439"/>
                    <a:pt x="60896" y="599326"/>
                    <a:pt x="80017" y="586180"/>
                  </a:cubicBezTo>
                  <a:cubicBezTo>
                    <a:pt x="109395" y="565964"/>
                    <a:pt x="138276" y="545100"/>
                    <a:pt x="164667" y="521149"/>
                  </a:cubicBezTo>
                  <a:cubicBezTo>
                    <a:pt x="172983" y="513580"/>
                    <a:pt x="178062" y="512634"/>
                    <a:pt x="186776" y="520900"/>
                  </a:cubicBezTo>
                  <a:cubicBezTo>
                    <a:pt x="205100" y="538228"/>
                    <a:pt x="224620" y="554412"/>
                    <a:pt x="244089" y="570495"/>
                  </a:cubicBezTo>
                  <a:cubicBezTo>
                    <a:pt x="248969" y="574528"/>
                    <a:pt x="254496" y="584238"/>
                    <a:pt x="261517" y="577417"/>
                  </a:cubicBezTo>
                  <a:cubicBezTo>
                    <a:pt x="268190" y="570943"/>
                    <a:pt x="258679" y="565117"/>
                    <a:pt x="255592" y="559291"/>
                  </a:cubicBezTo>
                  <a:cubicBezTo>
                    <a:pt x="253849" y="556005"/>
                    <a:pt x="249965" y="553814"/>
                    <a:pt x="251011" y="547739"/>
                  </a:cubicBezTo>
                  <a:cubicBezTo>
                    <a:pt x="280240" y="555856"/>
                    <a:pt x="309270" y="564022"/>
                    <a:pt x="338400" y="571939"/>
                  </a:cubicBezTo>
                  <a:cubicBezTo>
                    <a:pt x="344276" y="573533"/>
                    <a:pt x="351695" y="578163"/>
                    <a:pt x="355181" y="569350"/>
                  </a:cubicBezTo>
                  <a:cubicBezTo>
                    <a:pt x="357820" y="562578"/>
                    <a:pt x="351147" y="559242"/>
                    <a:pt x="346666" y="555706"/>
                  </a:cubicBezTo>
                  <a:cubicBezTo>
                    <a:pt x="340292" y="550577"/>
                    <a:pt x="333769" y="545598"/>
                    <a:pt x="323462" y="537581"/>
                  </a:cubicBezTo>
                  <a:cubicBezTo>
                    <a:pt x="338898" y="539822"/>
                    <a:pt x="349405" y="541415"/>
                    <a:pt x="359961" y="542909"/>
                  </a:cubicBezTo>
                  <a:cubicBezTo>
                    <a:pt x="365936" y="543756"/>
                    <a:pt x="372459" y="544303"/>
                    <a:pt x="374999" y="537581"/>
                  </a:cubicBezTo>
                  <a:cubicBezTo>
                    <a:pt x="377638" y="530560"/>
                    <a:pt x="371463" y="527373"/>
                    <a:pt x="366634" y="524136"/>
                  </a:cubicBezTo>
                  <a:cubicBezTo>
                    <a:pt x="361455" y="520651"/>
                    <a:pt x="356127" y="517265"/>
                    <a:pt x="347662" y="511738"/>
                  </a:cubicBezTo>
                  <a:cubicBezTo>
                    <a:pt x="364492" y="512584"/>
                    <a:pt x="377489" y="513381"/>
                    <a:pt x="390485" y="513829"/>
                  </a:cubicBezTo>
                  <a:cubicBezTo>
                    <a:pt x="396311" y="514028"/>
                    <a:pt x="403033" y="514327"/>
                    <a:pt x="405473" y="507655"/>
                  </a:cubicBezTo>
                  <a:cubicBezTo>
                    <a:pt x="407863" y="501181"/>
                    <a:pt x="402685" y="496700"/>
                    <a:pt x="398502" y="492766"/>
                  </a:cubicBezTo>
                  <a:cubicBezTo>
                    <a:pt x="391481" y="486193"/>
                    <a:pt x="384012" y="479969"/>
                    <a:pt x="375995" y="472948"/>
                  </a:cubicBezTo>
                  <a:cubicBezTo>
                    <a:pt x="382219" y="467719"/>
                    <a:pt x="392527" y="470259"/>
                    <a:pt x="394767" y="461495"/>
                  </a:cubicBezTo>
                  <a:cubicBezTo>
                    <a:pt x="397008" y="452731"/>
                    <a:pt x="390435" y="446955"/>
                    <a:pt x="385954" y="440930"/>
                  </a:cubicBezTo>
                  <a:cubicBezTo>
                    <a:pt x="369322" y="418622"/>
                    <a:pt x="352243" y="396613"/>
                    <a:pt x="335363" y="374504"/>
                  </a:cubicBezTo>
                  <a:cubicBezTo>
                    <a:pt x="331578" y="369574"/>
                    <a:pt x="326101" y="366089"/>
                    <a:pt x="331130" y="357923"/>
                  </a:cubicBezTo>
                  <a:cubicBezTo>
                    <a:pt x="367629" y="298667"/>
                    <a:pt x="367928" y="232241"/>
                    <a:pt x="366484" y="166114"/>
                  </a:cubicBezTo>
                  <a:cubicBezTo>
                    <a:pt x="365438" y="117017"/>
                    <a:pt x="362501" y="67820"/>
                    <a:pt x="353737" y="19270"/>
                  </a:cubicBezTo>
                  <a:cubicBezTo>
                    <a:pt x="352641" y="13046"/>
                    <a:pt x="353737" y="6423"/>
                    <a:pt x="353787" y="0"/>
                  </a:cubicBezTo>
                  <a:cubicBezTo>
                    <a:pt x="377439" y="149"/>
                    <a:pt x="401091" y="249"/>
                    <a:pt x="424694" y="398"/>
                  </a:cubicBezTo>
                  <a:cubicBezTo>
                    <a:pt x="432860" y="4730"/>
                    <a:pt x="438885" y="11552"/>
                    <a:pt x="445309" y="17976"/>
                  </a:cubicBezTo>
                  <a:cubicBezTo>
                    <a:pt x="496497" y="69264"/>
                    <a:pt x="546790" y="121349"/>
                    <a:pt x="604004" y="166413"/>
                  </a:cubicBezTo>
                  <a:cubicBezTo>
                    <a:pt x="651607" y="203908"/>
                    <a:pt x="705784" y="218747"/>
                    <a:pt x="764740" y="220091"/>
                  </a:cubicBezTo>
                  <a:cubicBezTo>
                    <a:pt x="828178" y="221536"/>
                    <a:pt x="891318" y="220739"/>
                    <a:pt x="953611" y="204356"/>
                  </a:cubicBezTo>
                  <a:cubicBezTo>
                    <a:pt x="1015157" y="188173"/>
                    <a:pt x="1067441" y="155309"/>
                    <a:pt x="1117932" y="118859"/>
                  </a:cubicBezTo>
                  <a:cubicBezTo>
                    <a:pt x="1164142" y="85547"/>
                    <a:pt x="1208708" y="50093"/>
                    <a:pt x="1249888" y="10606"/>
                  </a:cubicBezTo>
                  <a:cubicBezTo>
                    <a:pt x="1253971" y="6423"/>
                    <a:pt x="1259199" y="3784"/>
                    <a:pt x="1263631" y="0"/>
                  </a:cubicBezTo>
                  <a:close/>
                </a:path>
              </a:pathLst>
            </a:custGeom>
            <a:solidFill>
              <a:srgbClr val="FEA661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36FB8A4-3379-4E94-A764-056525104094}"/>
                </a:ext>
              </a:extLst>
            </p:cNvPr>
            <p:cNvSpPr/>
            <p:nvPr/>
          </p:nvSpPr>
          <p:spPr>
            <a:xfrm>
              <a:off x="9241030" y="3228549"/>
              <a:ext cx="647929" cy="638055"/>
            </a:xfrm>
            <a:custGeom>
              <a:avLst/>
              <a:gdLst>
                <a:gd name="connsiteX0" fmla="*/ 283480 w 647929"/>
                <a:gd name="connsiteY0" fmla="*/ 587475 h 638055"/>
                <a:gd name="connsiteX1" fmla="*/ 306684 w 647929"/>
                <a:gd name="connsiteY1" fmla="*/ 579359 h 638055"/>
                <a:gd name="connsiteX2" fmla="*/ 315249 w 647929"/>
                <a:gd name="connsiteY2" fmla="*/ 580952 h 638055"/>
                <a:gd name="connsiteX3" fmla="*/ 321025 w 647929"/>
                <a:gd name="connsiteY3" fmla="*/ 593600 h 638055"/>
                <a:gd name="connsiteX4" fmla="*/ 316593 w 647929"/>
                <a:gd name="connsiteY4" fmla="*/ 608638 h 638055"/>
                <a:gd name="connsiteX5" fmla="*/ 333822 w 647929"/>
                <a:gd name="connsiteY5" fmla="*/ 614314 h 638055"/>
                <a:gd name="connsiteX6" fmla="*/ 430921 w 647929"/>
                <a:gd name="connsiteY6" fmla="*/ 610679 h 638055"/>
                <a:gd name="connsiteX7" fmla="*/ 448449 w 647929"/>
                <a:gd name="connsiteY7" fmla="*/ 605401 h 638055"/>
                <a:gd name="connsiteX8" fmla="*/ 473396 w 647929"/>
                <a:gd name="connsiteY8" fmla="*/ 599724 h 638055"/>
                <a:gd name="connsiteX9" fmla="*/ 539224 w 647929"/>
                <a:gd name="connsiteY9" fmla="*/ 602861 h 638055"/>
                <a:gd name="connsiteX10" fmla="*/ 647328 w 647929"/>
                <a:gd name="connsiteY10" fmla="*/ 603907 h 638055"/>
                <a:gd name="connsiteX11" fmla="*/ 647925 w 647929"/>
                <a:gd name="connsiteY11" fmla="*/ 605451 h 638055"/>
                <a:gd name="connsiteX12" fmla="*/ 647029 w 647929"/>
                <a:gd name="connsiteY12" fmla="*/ 607144 h 638055"/>
                <a:gd name="connsiteX13" fmla="*/ 606496 w 647929"/>
                <a:gd name="connsiteY13" fmla="*/ 607194 h 638055"/>
                <a:gd name="connsiteX14" fmla="*/ 553864 w 647929"/>
                <a:gd name="connsiteY14" fmla="*/ 609982 h 638055"/>
                <a:gd name="connsiteX15" fmla="*/ 321772 w 647929"/>
                <a:gd name="connsiteY15" fmla="*/ 620041 h 638055"/>
                <a:gd name="connsiteX16" fmla="*/ 13793 w 647929"/>
                <a:gd name="connsiteY16" fmla="*/ 637967 h 638055"/>
                <a:gd name="connsiteX17" fmla="*/ 0 w 647929"/>
                <a:gd name="connsiteY17" fmla="*/ 637967 h 638055"/>
                <a:gd name="connsiteX18" fmla="*/ 58608 w 647929"/>
                <a:gd name="connsiteY18" fmla="*/ 598579 h 638055"/>
                <a:gd name="connsiteX19" fmla="*/ 262367 w 647929"/>
                <a:gd name="connsiteY19" fmla="*/ 374255 h 638055"/>
                <a:gd name="connsiteX20" fmla="*/ 377641 w 647929"/>
                <a:gd name="connsiteY20" fmla="*/ 184439 h 638055"/>
                <a:gd name="connsiteX21" fmla="*/ 411949 w 647929"/>
                <a:gd name="connsiteY21" fmla="*/ 144354 h 638055"/>
                <a:gd name="connsiteX22" fmla="*/ 513779 w 647929"/>
                <a:gd name="connsiteY22" fmla="*/ 0 h 638055"/>
                <a:gd name="connsiteX23" fmla="*/ 602812 w 647929"/>
                <a:gd name="connsiteY23" fmla="*/ 527523 h 638055"/>
                <a:gd name="connsiteX24" fmla="*/ 579309 w 647929"/>
                <a:gd name="connsiteY24" fmla="*/ 523240 h 638055"/>
                <a:gd name="connsiteX25" fmla="*/ 466823 w 647929"/>
                <a:gd name="connsiteY25" fmla="*/ 513879 h 638055"/>
                <a:gd name="connsiteX26" fmla="*/ 387501 w 647929"/>
                <a:gd name="connsiteY26" fmla="*/ 504268 h 638055"/>
                <a:gd name="connsiteX27" fmla="*/ 290999 w 647929"/>
                <a:gd name="connsiteY27" fmla="*/ 483604 h 638055"/>
                <a:gd name="connsiteX28" fmla="*/ 252757 w 647929"/>
                <a:gd name="connsiteY28" fmla="*/ 512534 h 638055"/>
                <a:gd name="connsiteX29" fmla="*/ 286119 w 647929"/>
                <a:gd name="connsiteY29" fmla="*/ 614563 h 638055"/>
                <a:gd name="connsiteX30" fmla="*/ 292094 w 647929"/>
                <a:gd name="connsiteY30" fmla="*/ 616007 h 638055"/>
                <a:gd name="connsiteX31" fmla="*/ 293937 w 647929"/>
                <a:gd name="connsiteY31" fmla="*/ 607542 h 638055"/>
                <a:gd name="connsiteX32" fmla="*/ 283480 w 647929"/>
                <a:gd name="connsiteY32" fmla="*/ 587475 h 63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929" h="638055">
                  <a:moveTo>
                    <a:pt x="283480" y="587475"/>
                  </a:moveTo>
                  <a:cubicBezTo>
                    <a:pt x="293439" y="591359"/>
                    <a:pt x="305190" y="601915"/>
                    <a:pt x="306684" y="579359"/>
                  </a:cubicBezTo>
                  <a:cubicBezTo>
                    <a:pt x="306933" y="575325"/>
                    <a:pt x="314153" y="576719"/>
                    <a:pt x="315249" y="580952"/>
                  </a:cubicBezTo>
                  <a:cubicBezTo>
                    <a:pt x="316494" y="585832"/>
                    <a:pt x="329490" y="585981"/>
                    <a:pt x="321025" y="593600"/>
                  </a:cubicBezTo>
                  <a:cubicBezTo>
                    <a:pt x="315846" y="598280"/>
                    <a:pt x="313506" y="602612"/>
                    <a:pt x="316593" y="608638"/>
                  </a:cubicBezTo>
                  <a:cubicBezTo>
                    <a:pt x="320228" y="615858"/>
                    <a:pt x="327697" y="615659"/>
                    <a:pt x="333822" y="614314"/>
                  </a:cubicBezTo>
                  <a:cubicBezTo>
                    <a:pt x="366039" y="607243"/>
                    <a:pt x="398605" y="612322"/>
                    <a:pt x="430921" y="610679"/>
                  </a:cubicBezTo>
                  <a:cubicBezTo>
                    <a:pt x="437195" y="610380"/>
                    <a:pt x="444615" y="612671"/>
                    <a:pt x="448449" y="605401"/>
                  </a:cubicBezTo>
                  <a:cubicBezTo>
                    <a:pt x="454673" y="593550"/>
                    <a:pt x="465827" y="594845"/>
                    <a:pt x="473396" y="599724"/>
                  </a:cubicBezTo>
                  <a:cubicBezTo>
                    <a:pt x="495256" y="613866"/>
                    <a:pt x="517365" y="602314"/>
                    <a:pt x="539224" y="602861"/>
                  </a:cubicBezTo>
                  <a:cubicBezTo>
                    <a:pt x="575226" y="603758"/>
                    <a:pt x="611277" y="603559"/>
                    <a:pt x="647328" y="603907"/>
                  </a:cubicBezTo>
                  <a:cubicBezTo>
                    <a:pt x="647527" y="603907"/>
                    <a:pt x="647975" y="604953"/>
                    <a:pt x="647925" y="605451"/>
                  </a:cubicBezTo>
                  <a:cubicBezTo>
                    <a:pt x="647826" y="606048"/>
                    <a:pt x="647328" y="606596"/>
                    <a:pt x="647029" y="607144"/>
                  </a:cubicBezTo>
                  <a:cubicBezTo>
                    <a:pt x="633535" y="607144"/>
                    <a:pt x="620041" y="607144"/>
                    <a:pt x="606496" y="607194"/>
                  </a:cubicBezTo>
                  <a:cubicBezTo>
                    <a:pt x="589118" y="611327"/>
                    <a:pt x="571242" y="606297"/>
                    <a:pt x="553864" y="609982"/>
                  </a:cubicBezTo>
                  <a:cubicBezTo>
                    <a:pt x="476483" y="613269"/>
                    <a:pt x="399103" y="615957"/>
                    <a:pt x="321772" y="620041"/>
                  </a:cubicBezTo>
                  <a:cubicBezTo>
                    <a:pt x="219096" y="625468"/>
                    <a:pt x="116469" y="631991"/>
                    <a:pt x="13793" y="637967"/>
                  </a:cubicBezTo>
                  <a:cubicBezTo>
                    <a:pt x="10656" y="638166"/>
                    <a:pt x="7469" y="637967"/>
                    <a:pt x="0" y="637967"/>
                  </a:cubicBezTo>
                  <a:cubicBezTo>
                    <a:pt x="21611" y="623427"/>
                    <a:pt x="39885" y="610679"/>
                    <a:pt x="58608" y="598579"/>
                  </a:cubicBezTo>
                  <a:cubicBezTo>
                    <a:pt x="146595" y="541963"/>
                    <a:pt x="213668" y="467171"/>
                    <a:pt x="262367" y="374255"/>
                  </a:cubicBezTo>
                  <a:cubicBezTo>
                    <a:pt x="296725" y="308726"/>
                    <a:pt x="331681" y="243096"/>
                    <a:pt x="377641" y="184439"/>
                  </a:cubicBezTo>
                  <a:cubicBezTo>
                    <a:pt x="388496" y="170596"/>
                    <a:pt x="400099" y="157301"/>
                    <a:pt x="411949" y="144354"/>
                  </a:cubicBezTo>
                  <a:cubicBezTo>
                    <a:pt x="450839" y="101680"/>
                    <a:pt x="492368" y="60998"/>
                    <a:pt x="513779" y="0"/>
                  </a:cubicBezTo>
                  <a:cubicBezTo>
                    <a:pt x="543656" y="179509"/>
                    <a:pt x="576321" y="353142"/>
                    <a:pt x="602812" y="527523"/>
                  </a:cubicBezTo>
                  <a:cubicBezTo>
                    <a:pt x="591857" y="530610"/>
                    <a:pt x="585384" y="526078"/>
                    <a:pt x="579309" y="523240"/>
                  </a:cubicBezTo>
                  <a:cubicBezTo>
                    <a:pt x="542859" y="506161"/>
                    <a:pt x="505314" y="504219"/>
                    <a:pt x="466823" y="513879"/>
                  </a:cubicBezTo>
                  <a:cubicBezTo>
                    <a:pt x="439038" y="520850"/>
                    <a:pt x="412995" y="517713"/>
                    <a:pt x="387501" y="504268"/>
                  </a:cubicBezTo>
                  <a:cubicBezTo>
                    <a:pt x="357425" y="488384"/>
                    <a:pt x="324112" y="485297"/>
                    <a:pt x="290999" y="483604"/>
                  </a:cubicBezTo>
                  <a:cubicBezTo>
                    <a:pt x="269587" y="482508"/>
                    <a:pt x="257786" y="492865"/>
                    <a:pt x="252757" y="512534"/>
                  </a:cubicBezTo>
                  <a:cubicBezTo>
                    <a:pt x="242200" y="553665"/>
                    <a:pt x="266550" y="583342"/>
                    <a:pt x="286119" y="614563"/>
                  </a:cubicBezTo>
                  <a:cubicBezTo>
                    <a:pt x="287314" y="616455"/>
                    <a:pt x="289306" y="618846"/>
                    <a:pt x="292094" y="616007"/>
                  </a:cubicBezTo>
                  <a:cubicBezTo>
                    <a:pt x="294534" y="613567"/>
                    <a:pt x="295530" y="611426"/>
                    <a:pt x="293937" y="607542"/>
                  </a:cubicBezTo>
                  <a:cubicBezTo>
                    <a:pt x="290899" y="600621"/>
                    <a:pt x="282982" y="596189"/>
                    <a:pt x="283480" y="587475"/>
                  </a:cubicBezTo>
                  <a:close/>
                </a:path>
              </a:pathLst>
            </a:custGeom>
            <a:solidFill>
              <a:srgbClr val="FEA661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174ED94D-EE84-4E1C-85FE-B92A00F51546}"/>
                </a:ext>
              </a:extLst>
            </p:cNvPr>
            <p:cNvSpPr/>
            <p:nvPr/>
          </p:nvSpPr>
          <p:spPr>
            <a:xfrm>
              <a:off x="7294006" y="1875185"/>
              <a:ext cx="818139" cy="222173"/>
            </a:xfrm>
            <a:custGeom>
              <a:avLst/>
              <a:gdLst>
                <a:gd name="connsiteX0" fmla="*/ 758 w 818139"/>
                <a:gd name="connsiteY0" fmla="*/ 398 h 222173"/>
                <a:gd name="connsiteX1" fmla="*/ 720387 w 818139"/>
                <a:gd name="connsiteY1" fmla="*/ 0 h 222173"/>
                <a:gd name="connsiteX2" fmla="*/ 818134 w 818139"/>
                <a:gd name="connsiteY2" fmla="*/ 896 h 222173"/>
                <a:gd name="connsiteX3" fmla="*/ 803594 w 818139"/>
                <a:gd name="connsiteY3" fmla="*/ 22806 h 222173"/>
                <a:gd name="connsiteX4" fmla="*/ 616914 w 818139"/>
                <a:gd name="connsiteY4" fmla="*/ 163674 h 222173"/>
                <a:gd name="connsiteX5" fmla="*/ 418184 w 818139"/>
                <a:gd name="connsiteY5" fmla="*/ 220440 h 222173"/>
                <a:gd name="connsiteX6" fmla="*/ 285980 w 818139"/>
                <a:gd name="connsiteY6" fmla="*/ 216705 h 222173"/>
                <a:gd name="connsiteX7" fmla="*/ 170407 w 818139"/>
                <a:gd name="connsiteY7" fmla="*/ 168604 h 222173"/>
                <a:gd name="connsiteX8" fmla="*/ 10517 w 818139"/>
                <a:gd name="connsiteY8" fmla="*/ 19818 h 222173"/>
                <a:gd name="connsiteX9" fmla="*/ 758 w 818139"/>
                <a:gd name="connsiteY9" fmla="*/ 398 h 22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8139" h="222173">
                  <a:moveTo>
                    <a:pt x="758" y="398"/>
                  </a:moveTo>
                  <a:cubicBezTo>
                    <a:pt x="240617" y="249"/>
                    <a:pt x="480527" y="50"/>
                    <a:pt x="720387" y="0"/>
                  </a:cubicBezTo>
                  <a:cubicBezTo>
                    <a:pt x="752953" y="0"/>
                    <a:pt x="785518" y="598"/>
                    <a:pt x="818134" y="896"/>
                  </a:cubicBezTo>
                  <a:cubicBezTo>
                    <a:pt x="818383" y="11552"/>
                    <a:pt x="810216" y="17080"/>
                    <a:pt x="803594" y="22806"/>
                  </a:cubicBezTo>
                  <a:cubicBezTo>
                    <a:pt x="744488" y="73845"/>
                    <a:pt x="683937" y="122943"/>
                    <a:pt x="616914" y="163674"/>
                  </a:cubicBezTo>
                  <a:cubicBezTo>
                    <a:pt x="555667" y="200871"/>
                    <a:pt x="488395" y="215012"/>
                    <a:pt x="418184" y="220440"/>
                  </a:cubicBezTo>
                  <a:cubicBezTo>
                    <a:pt x="373917" y="223876"/>
                    <a:pt x="329949" y="221984"/>
                    <a:pt x="285980" y="216705"/>
                  </a:cubicBezTo>
                  <a:cubicBezTo>
                    <a:pt x="242908" y="211527"/>
                    <a:pt x="205014" y="195144"/>
                    <a:pt x="170407" y="168604"/>
                  </a:cubicBezTo>
                  <a:cubicBezTo>
                    <a:pt x="112297" y="124038"/>
                    <a:pt x="61905" y="71405"/>
                    <a:pt x="10517" y="19818"/>
                  </a:cubicBezTo>
                  <a:cubicBezTo>
                    <a:pt x="5388" y="14689"/>
                    <a:pt x="-2479" y="10108"/>
                    <a:pt x="758" y="398"/>
                  </a:cubicBezTo>
                  <a:close/>
                </a:path>
              </a:pathLst>
            </a:custGeom>
            <a:solidFill>
              <a:srgbClr val="FEAD6D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AC1B1DE-2DF8-413C-B3F7-DE844275E351}"/>
                </a:ext>
              </a:extLst>
            </p:cNvPr>
            <p:cNvSpPr/>
            <p:nvPr/>
          </p:nvSpPr>
          <p:spPr>
            <a:xfrm>
              <a:off x="7280871" y="1875534"/>
              <a:ext cx="844240" cy="227762"/>
            </a:xfrm>
            <a:custGeom>
              <a:avLst/>
              <a:gdLst>
                <a:gd name="connsiteX0" fmla="*/ 13893 w 844240"/>
                <a:gd name="connsiteY0" fmla="*/ 50 h 227762"/>
                <a:gd name="connsiteX1" fmla="*/ 198829 w 844240"/>
                <a:gd name="connsiteY1" fmla="*/ 173135 h 227762"/>
                <a:gd name="connsiteX2" fmla="*/ 317091 w 844240"/>
                <a:gd name="connsiteY2" fmla="*/ 213817 h 227762"/>
                <a:gd name="connsiteX3" fmla="*/ 558146 w 844240"/>
                <a:gd name="connsiteY3" fmla="*/ 191310 h 227762"/>
                <a:gd name="connsiteX4" fmla="*/ 713804 w 844240"/>
                <a:gd name="connsiteY4" fmla="*/ 99888 h 227762"/>
                <a:gd name="connsiteX5" fmla="*/ 831269 w 844240"/>
                <a:gd name="connsiteY5" fmla="*/ 598 h 227762"/>
                <a:gd name="connsiteX6" fmla="*/ 844215 w 844240"/>
                <a:gd name="connsiteY6" fmla="*/ 0 h 227762"/>
                <a:gd name="connsiteX7" fmla="*/ 836298 w 844240"/>
                <a:gd name="connsiteY7" fmla="*/ 12698 h 227762"/>
                <a:gd name="connsiteX8" fmla="*/ 625020 w 844240"/>
                <a:gd name="connsiteY8" fmla="*/ 172787 h 227762"/>
                <a:gd name="connsiteX9" fmla="*/ 374853 w 844240"/>
                <a:gd name="connsiteY9" fmla="*/ 227760 h 227762"/>
                <a:gd name="connsiteX10" fmla="*/ 291148 w 844240"/>
                <a:gd name="connsiteY10" fmla="*/ 221735 h 227762"/>
                <a:gd name="connsiteX11" fmla="*/ 178364 w 844240"/>
                <a:gd name="connsiteY11" fmla="*/ 171841 h 227762"/>
                <a:gd name="connsiteX12" fmla="*/ 0 w 844240"/>
                <a:gd name="connsiteY12" fmla="*/ 299 h 227762"/>
                <a:gd name="connsiteX13" fmla="*/ 13893 w 844240"/>
                <a:gd name="connsiteY13" fmla="*/ 50 h 22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4240" h="227762">
                  <a:moveTo>
                    <a:pt x="13893" y="50"/>
                  </a:moveTo>
                  <a:cubicBezTo>
                    <a:pt x="69563" y="64135"/>
                    <a:pt x="130860" y="122196"/>
                    <a:pt x="198829" y="173135"/>
                  </a:cubicBezTo>
                  <a:cubicBezTo>
                    <a:pt x="233934" y="199427"/>
                    <a:pt x="274616" y="209884"/>
                    <a:pt x="317091" y="213817"/>
                  </a:cubicBezTo>
                  <a:cubicBezTo>
                    <a:pt x="398754" y="221336"/>
                    <a:pt x="479620" y="217253"/>
                    <a:pt x="558146" y="191310"/>
                  </a:cubicBezTo>
                  <a:cubicBezTo>
                    <a:pt x="616406" y="172040"/>
                    <a:pt x="665453" y="136238"/>
                    <a:pt x="713804" y="99888"/>
                  </a:cubicBezTo>
                  <a:cubicBezTo>
                    <a:pt x="754834" y="69065"/>
                    <a:pt x="795367" y="37495"/>
                    <a:pt x="831269" y="598"/>
                  </a:cubicBezTo>
                  <a:cubicBezTo>
                    <a:pt x="835601" y="398"/>
                    <a:pt x="839883" y="199"/>
                    <a:pt x="844215" y="0"/>
                  </a:cubicBezTo>
                  <a:cubicBezTo>
                    <a:pt x="844614" y="6125"/>
                    <a:pt x="840132" y="9262"/>
                    <a:pt x="836298" y="12698"/>
                  </a:cubicBezTo>
                  <a:cubicBezTo>
                    <a:pt x="770420" y="72053"/>
                    <a:pt x="701903" y="127872"/>
                    <a:pt x="625020" y="172787"/>
                  </a:cubicBezTo>
                  <a:cubicBezTo>
                    <a:pt x="547490" y="218050"/>
                    <a:pt x="462292" y="227959"/>
                    <a:pt x="374853" y="227760"/>
                  </a:cubicBezTo>
                  <a:cubicBezTo>
                    <a:pt x="346868" y="227660"/>
                    <a:pt x="318884" y="226067"/>
                    <a:pt x="291148" y="221735"/>
                  </a:cubicBezTo>
                  <a:cubicBezTo>
                    <a:pt x="249072" y="215212"/>
                    <a:pt x="211826" y="198381"/>
                    <a:pt x="178364" y="171841"/>
                  </a:cubicBezTo>
                  <a:cubicBezTo>
                    <a:pt x="113382" y="120303"/>
                    <a:pt x="53081" y="64085"/>
                    <a:pt x="0" y="299"/>
                  </a:cubicBezTo>
                  <a:cubicBezTo>
                    <a:pt x="4681" y="199"/>
                    <a:pt x="9262" y="149"/>
                    <a:pt x="13893" y="50"/>
                  </a:cubicBezTo>
                  <a:close/>
                </a:path>
              </a:pathLst>
            </a:custGeom>
            <a:solidFill>
              <a:srgbClr val="090303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A3F881C-38C3-48AC-98C9-2967A63C069D}"/>
              </a:ext>
            </a:extLst>
          </p:cNvPr>
          <p:cNvGrpSpPr/>
          <p:nvPr/>
        </p:nvGrpSpPr>
        <p:grpSpPr>
          <a:xfrm>
            <a:off x="3491353" y="3845046"/>
            <a:ext cx="635760" cy="1157371"/>
            <a:chOff x="5704407" y="3745384"/>
            <a:chExt cx="814824" cy="1483348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A33A6DC-0345-470D-BC0F-C3FE5D1C5A11}"/>
                </a:ext>
              </a:extLst>
            </p:cNvPr>
            <p:cNvSpPr/>
            <p:nvPr/>
          </p:nvSpPr>
          <p:spPr>
            <a:xfrm rot="1826684" flipH="1">
              <a:off x="5954989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F794A3C-F8D1-4D38-B4BE-62DD4D4E4FBF}"/>
                </a:ext>
              </a:extLst>
            </p:cNvPr>
            <p:cNvSpPr/>
            <p:nvPr/>
          </p:nvSpPr>
          <p:spPr>
            <a:xfrm rot="19773316">
              <a:off x="5975344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사다리꼴 22">
              <a:extLst>
                <a:ext uri="{FF2B5EF4-FFF2-40B4-BE49-F238E27FC236}">
                  <a16:creationId xmlns:a16="http://schemas.microsoft.com/office/drawing/2014/main" id="{52BC07E2-DE40-4569-98B8-711517E63798}"/>
                </a:ext>
              </a:extLst>
            </p:cNvPr>
            <p:cNvSpPr/>
            <p:nvPr/>
          </p:nvSpPr>
          <p:spPr>
            <a:xfrm>
              <a:off x="5704407" y="3770158"/>
              <a:ext cx="814824" cy="303329"/>
            </a:xfrm>
            <a:prstGeom prst="trapezoid">
              <a:avLst>
                <a:gd name="adj" fmla="val 54964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1">
                    <a:lumMod val="80000"/>
                    <a:lumOff val="20000"/>
                  </a:schemeClr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Oval 74">
            <a:extLst>
              <a:ext uri="{FF2B5EF4-FFF2-40B4-BE49-F238E27FC236}">
                <a16:creationId xmlns:a16="http://schemas.microsoft.com/office/drawing/2014/main" id="{050C3DE0-3166-4F8A-B93A-757911772073}"/>
              </a:ext>
            </a:extLst>
          </p:cNvPr>
          <p:cNvSpPr/>
          <p:nvPr/>
        </p:nvSpPr>
        <p:spPr>
          <a:xfrm>
            <a:off x="7162521" y="1937581"/>
            <a:ext cx="191260" cy="191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Oval 75">
            <a:extLst>
              <a:ext uri="{FF2B5EF4-FFF2-40B4-BE49-F238E27FC236}">
                <a16:creationId xmlns:a16="http://schemas.microsoft.com/office/drawing/2014/main" id="{27370755-433C-4791-AD0C-704199E9C907}"/>
              </a:ext>
            </a:extLst>
          </p:cNvPr>
          <p:cNvSpPr/>
          <p:nvPr/>
        </p:nvSpPr>
        <p:spPr>
          <a:xfrm>
            <a:off x="7162521" y="2432197"/>
            <a:ext cx="191260" cy="1912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Oval 76">
            <a:extLst>
              <a:ext uri="{FF2B5EF4-FFF2-40B4-BE49-F238E27FC236}">
                <a16:creationId xmlns:a16="http://schemas.microsoft.com/office/drawing/2014/main" id="{6B4B789A-D645-4D57-98CC-5375F7A0EF32}"/>
              </a:ext>
            </a:extLst>
          </p:cNvPr>
          <p:cNvSpPr/>
          <p:nvPr/>
        </p:nvSpPr>
        <p:spPr>
          <a:xfrm>
            <a:off x="7162521" y="2926813"/>
            <a:ext cx="191260" cy="1912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Oval 77">
            <a:extLst>
              <a:ext uri="{FF2B5EF4-FFF2-40B4-BE49-F238E27FC236}">
                <a16:creationId xmlns:a16="http://schemas.microsoft.com/office/drawing/2014/main" id="{DAD52565-B811-49AD-A8E0-65EEDF05E14B}"/>
              </a:ext>
            </a:extLst>
          </p:cNvPr>
          <p:cNvSpPr/>
          <p:nvPr/>
        </p:nvSpPr>
        <p:spPr>
          <a:xfrm>
            <a:off x="7162521" y="3421430"/>
            <a:ext cx="191260" cy="1912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E9B6D4-7654-4410-A9CA-08C475F7B267}"/>
              </a:ext>
            </a:extLst>
          </p:cNvPr>
          <p:cNvSpPr txBox="1"/>
          <p:nvPr/>
        </p:nvSpPr>
        <p:spPr>
          <a:xfrm>
            <a:off x="7437393" y="1885658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</a:t>
            </a:r>
            <a:r>
              <a:rPr lang="en-US" altLang="ko-KR" sz="1200" dirty="0">
                <a:solidFill>
                  <a:schemeClr val="accent2"/>
                </a:solidFill>
              </a:rPr>
              <a:t>Create Quality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Professional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337A53-1186-441A-9C78-8860BF1286A2}"/>
              </a:ext>
            </a:extLst>
          </p:cNvPr>
          <p:cNvSpPr txBox="1"/>
          <p:nvPr/>
        </p:nvSpPr>
        <p:spPr>
          <a:xfrm>
            <a:off x="7437393" y="2380274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  <a:r>
              <a:rPr lang="en-US" altLang="ko-KR" sz="1200" dirty="0">
                <a:solidFill>
                  <a:schemeClr val="accent3"/>
                </a:solidFill>
              </a:rPr>
              <a:t>Professional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3CFF7B-4C7E-4829-B5FA-60501CE64905}"/>
              </a:ext>
            </a:extLst>
          </p:cNvPr>
          <p:cNvSpPr txBox="1"/>
          <p:nvPr/>
        </p:nvSpPr>
        <p:spPr>
          <a:xfrm>
            <a:off x="7437393" y="2874890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Professional PPT </a:t>
            </a:r>
            <a:r>
              <a:rPr lang="en-US" altLang="ko-KR" sz="1200" dirty="0">
                <a:solidFill>
                  <a:schemeClr val="accent4"/>
                </a:solidFill>
              </a:rPr>
              <a:t>Presentation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47F9D1-8321-4134-A280-8377FF0AC94F}"/>
              </a:ext>
            </a:extLst>
          </p:cNvPr>
          <p:cNvSpPr txBox="1"/>
          <p:nvPr/>
        </p:nvSpPr>
        <p:spPr>
          <a:xfrm>
            <a:off x="7437393" y="3369507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  <a:r>
              <a:rPr lang="en-US" altLang="ko-KR" sz="1200" dirty="0">
                <a:solidFill>
                  <a:schemeClr val="accent5"/>
                </a:solidFill>
              </a:rPr>
              <a:t>Professional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598BB2-76A1-454B-B69A-1F91FE85AD31}"/>
              </a:ext>
            </a:extLst>
          </p:cNvPr>
          <p:cNvSpPr txBox="1"/>
          <p:nvPr/>
        </p:nvSpPr>
        <p:spPr>
          <a:xfrm>
            <a:off x="7156110" y="3955094"/>
            <a:ext cx="1368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40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7001B5-DF4B-4418-B803-14225930F3AB}"/>
              </a:ext>
            </a:extLst>
          </p:cNvPr>
          <p:cNvSpPr txBox="1"/>
          <p:nvPr/>
        </p:nvSpPr>
        <p:spPr>
          <a:xfrm>
            <a:off x="7267959" y="4724535"/>
            <a:ext cx="424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2D8BFB-5004-4826-8E99-71C584A6DF9D}"/>
              </a:ext>
            </a:extLst>
          </p:cNvPr>
          <p:cNvSpPr txBox="1"/>
          <p:nvPr/>
        </p:nvSpPr>
        <p:spPr>
          <a:xfrm>
            <a:off x="8521597" y="3801299"/>
            <a:ext cx="298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35" name="Round Same Side Corner Rectangle 8">
            <a:extLst>
              <a:ext uri="{FF2B5EF4-FFF2-40B4-BE49-F238E27FC236}">
                <a16:creationId xmlns:a16="http://schemas.microsoft.com/office/drawing/2014/main" id="{1255B187-F13C-4D49-AA1A-09C4B6D6A3D9}"/>
              </a:ext>
            </a:extLst>
          </p:cNvPr>
          <p:cNvSpPr/>
          <p:nvPr/>
        </p:nvSpPr>
        <p:spPr>
          <a:xfrm flipH="1">
            <a:off x="6559349" y="5548422"/>
            <a:ext cx="274173" cy="7221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BBA5D0-0BDC-4257-B9EA-9B4D35A45D5A}"/>
              </a:ext>
            </a:extLst>
          </p:cNvPr>
          <p:cNvSpPr txBox="1"/>
          <p:nvPr/>
        </p:nvSpPr>
        <p:spPr>
          <a:xfrm>
            <a:off x="6914927" y="5709420"/>
            <a:ext cx="6923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10%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Round Same Side Corner Rectangle 20">
            <a:extLst>
              <a:ext uri="{FF2B5EF4-FFF2-40B4-BE49-F238E27FC236}">
                <a16:creationId xmlns:a16="http://schemas.microsoft.com/office/drawing/2014/main" id="{D9751804-8FAE-40F0-A294-101967DF1D23}"/>
              </a:ext>
            </a:extLst>
          </p:cNvPr>
          <p:cNvSpPr/>
          <p:nvPr/>
        </p:nvSpPr>
        <p:spPr>
          <a:xfrm rot="10800000">
            <a:off x="9153670" y="5539357"/>
            <a:ext cx="347007" cy="74023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86AA5C-0779-408F-8657-342B82E48FF3}"/>
              </a:ext>
            </a:extLst>
          </p:cNvPr>
          <p:cNvSpPr txBox="1"/>
          <p:nvPr/>
        </p:nvSpPr>
        <p:spPr>
          <a:xfrm>
            <a:off x="9553818" y="5709421"/>
            <a:ext cx="6923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60B729-5F40-4DA2-A145-D18214AF6742}"/>
              </a:ext>
            </a:extLst>
          </p:cNvPr>
          <p:cNvSpPr txBox="1"/>
          <p:nvPr/>
        </p:nvSpPr>
        <p:spPr>
          <a:xfrm>
            <a:off x="7603293" y="5493976"/>
            <a:ext cx="147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5F798A-2368-4FF9-8CE3-34322603A052}"/>
              </a:ext>
            </a:extLst>
          </p:cNvPr>
          <p:cNvSpPr txBox="1"/>
          <p:nvPr/>
        </p:nvSpPr>
        <p:spPr>
          <a:xfrm>
            <a:off x="10249337" y="5493976"/>
            <a:ext cx="147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3">
            <a:extLst>
              <a:ext uri="{FF2B5EF4-FFF2-40B4-BE49-F238E27FC236}">
                <a16:creationId xmlns:a16="http://schemas.microsoft.com/office/drawing/2014/main" id="{131947F9-4DA9-45E8-8056-60DF0681B05A}"/>
              </a:ext>
            </a:extLst>
          </p:cNvPr>
          <p:cNvSpPr/>
          <p:nvPr/>
        </p:nvSpPr>
        <p:spPr>
          <a:xfrm rot="19800000">
            <a:off x="8742694" y="1728412"/>
            <a:ext cx="1946702" cy="1699968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4">
            <a:extLst>
              <a:ext uri="{FF2B5EF4-FFF2-40B4-BE49-F238E27FC236}">
                <a16:creationId xmlns:a16="http://schemas.microsoft.com/office/drawing/2014/main" id="{A159A5FB-C64F-4E79-99D6-080723D70EB5}"/>
              </a:ext>
            </a:extLst>
          </p:cNvPr>
          <p:cNvSpPr/>
          <p:nvPr/>
        </p:nvSpPr>
        <p:spPr>
          <a:xfrm rot="19800000">
            <a:off x="7198904" y="2586624"/>
            <a:ext cx="1946702" cy="1699968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D3185704-E2A5-4E83-8DDE-DA2405CE1D99}"/>
              </a:ext>
            </a:extLst>
          </p:cNvPr>
          <p:cNvSpPr/>
          <p:nvPr/>
        </p:nvSpPr>
        <p:spPr>
          <a:xfrm rot="19800000">
            <a:off x="5655114" y="3444836"/>
            <a:ext cx="1946702" cy="1699968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B23BFC07-F5F2-4C0A-BC01-661F296AB733}"/>
              </a:ext>
            </a:extLst>
          </p:cNvPr>
          <p:cNvSpPr/>
          <p:nvPr/>
        </p:nvSpPr>
        <p:spPr>
          <a:xfrm rot="19800000">
            <a:off x="4111326" y="4309448"/>
            <a:ext cx="1946702" cy="1699968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BFD8865B-C329-48EB-93E2-8061741F0CCF}"/>
              </a:ext>
            </a:extLst>
          </p:cNvPr>
          <p:cNvGrpSpPr/>
          <p:nvPr/>
        </p:nvGrpSpPr>
        <p:grpSpPr>
          <a:xfrm>
            <a:off x="1454493" y="1913027"/>
            <a:ext cx="5491696" cy="702832"/>
            <a:chOff x="2551705" y="4319146"/>
            <a:chExt cx="3683695" cy="7028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FEAED2-22F8-4DB4-AA0C-F67085B1DA7A}"/>
                </a:ext>
              </a:extLst>
            </p:cNvPr>
            <p:cNvSpPr txBox="1"/>
            <p:nvPr/>
          </p:nvSpPr>
          <p:spPr>
            <a:xfrm>
              <a:off x="2551705" y="4560313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44D749-7B8C-4FCC-A4B1-482504E3F1E3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249FAA65-755A-4CEF-95D4-8B98818369F2}"/>
              </a:ext>
            </a:extLst>
          </p:cNvPr>
          <p:cNvGrpSpPr/>
          <p:nvPr/>
        </p:nvGrpSpPr>
        <p:grpSpPr>
          <a:xfrm>
            <a:off x="1454493" y="2734424"/>
            <a:ext cx="4855471" cy="702832"/>
            <a:chOff x="2551705" y="4296700"/>
            <a:chExt cx="3552136" cy="7028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A2869A-2266-4902-AE40-B7B45786138A}"/>
                </a:ext>
              </a:extLst>
            </p:cNvPr>
            <p:cNvSpPr txBox="1"/>
            <p:nvPr/>
          </p:nvSpPr>
          <p:spPr>
            <a:xfrm>
              <a:off x="2551706" y="4537867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19C4C4-A84F-4E60-A2B7-69C4C5EC371F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3">
            <a:extLst>
              <a:ext uri="{FF2B5EF4-FFF2-40B4-BE49-F238E27FC236}">
                <a16:creationId xmlns:a16="http://schemas.microsoft.com/office/drawing/2014/main" id="{1A7FB2C4-0A2E-499E-BEAF-5D477791701E}"/>
              </a:ext>
            </a:extLst>
          </p:cNvPr>
          <p:cNvGrpSpPr/>
          <p:nvPr/>
        </p:nvGrpSpPr>
        <p:grpSpPr>
          <a:xfrm>
            <a:off x="1454492" y="3555819"/>
            <a:ext cx="3323020" cy="887498"/>
            <a:chOff x="2551704" y="4319146"/>
            <a:chExt cx="2894333" cy="8874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9BE2F6-2B49-4F0D-B65E-D048ED44972C}"/>
                </a:ext>
              </a:extLst>
            </p:cNvPr>
            <p:cNvSpPr txBox="1"/>
            <p:nvPr/>
          </p:nvSpPr>
          <p:spPr>
            <a:xfrm>
              <a:off x="2551705" y="4560313"/>
              <a:ext cx="2894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221904-A0EA-404B-B36B-2F35AEEAF02B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6">
            <a:extLst>
              <a:ext uri="{FF2B5EF4-FFF2-40B4-BE49-F238E27FC236}">
                <a16:creationId xmlns:a16="http://schemas.microsoft.com/office/drawing/2014/main" id="{B151DC3F-A348-4DBD-9019-B4FDE74BCFC6}"/>
              </a:ext>
            </a:extLst>
          </p:cNvPr>
          <p:cNvGrpSpPr/>
          <p:nvPr/>
        </p:nvGrpSpPr>
        <p:grpSpPr>
          <a:xfrm>
            <a:off x="1410091" y="4552829"/>
            <a:ext cx="2303349" cy="1072164"/>
            <a:chOff x="2729836" y="4319146"/>
            <a:chExt cx="1685070" cy="10721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416D68-0B6A-42C2-BD2B-1D0AC22DE9D7}"/>
                </a:ext>
              </a:extLst>
            </p:cNvPr>
            <p:cNvSpPr txBox="1"/>
            <p:nvPr/>
          </p:nvSpPr>
          <p:spPr>
            <a:xfrm>
              <a:off x="2729839" y="4560313"/>
              <a:ext cx="16850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902F35-FE62-4F1D-8ECF-376179E47DFE}"/>
                </a:ext>
              </a:extLst>
            </p:cNvPr>
            <p:cNvSpPr txBox="1"/>
            <p:nvPr/>
          </p:nvSpPr>
          <p:spPr>
            <a:xfrm>
              <a:off x="2729836" y="4319146"/>
              <a:ext cx="1685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Oval 20">
            <a:extLst>
              <a:ext uri="{FF2B5EF4-FFF2-40B4-BE49-F238E27FC236}">
                <a16:creationId xmlns:a16="http://schemas.microsoft.com/office/drawing/2014/main" id="{D7D5A55E-6EAE-4B88-AFDD-DBA13D850449}"/>
              </a:ext>
            </a:extLst>
          </p:cNvPr>
          <p:cNvSpPr/>
          <p:nvPr/>
        </p:nvSpPr>
        <p:spPr>
          <a:xfrm>
            <a:off x="6065500" y="5482056"/>
            <a:ext cx="619544" cy="6195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F36333ED-D3CC-4560-B411-D72A15E9D301}"/>
              </a:ext>
            </a:extLst>
          </p:cNvPr>
          <p:cNvSpPr/>
          <p:nvPr/>
        </p:nvSpPr>
        <p:spPr>
          <a:xfrm>
            <a:off x="7606896" y="4563075"/>
            <a:ext cx="619544" cy="6195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26">
            <a:extLst>
              <a:ext uri="{FF2B5EF4-FFF2-40B4-BE49-F238E27FC236}">
                <a16:creationId xmlns:a16="http://schemas.microsoft.com/office/drawing/2014/main" id="{30A5C93E-C190-461F-BBA4-FA08956FF7F6}"/>
              </a:ext>
            </a:extLst>
          </p:cNvPr>
          <p:cNvSpPr/>
          <p:nvPr/>
        </p:nvSpPr>
        <p:spPr>
          <a:xfrm>
            <a:off x="9148292" y="3644093"/>
            <a:ext cx="619544" cy="6195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29">
            <a:extLst>
              <a:ext uri="{FF2B5EF4-FFF2-40B4-BE49-F238E27FC236}">
                <a16:creationId xmlns:a16="http://schemas.microsoft.com/office/drawing/2014/main" id="{AFB703E2-4E55-4466-AE23-021469F9C524}"/>
              </a:ext>
            </a:extLst>
          </p:cNvPr>
          <p:cNvSpPr/>
          <p:nvPr/>
        </p:nvSpPr>
        <p:spPr>
          <a:xfrm>
            <a:off x="10689688" y="2725111"/>
            <a:ext cx="619544" cy="6195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0889BE-A181-4187-986E-CD1FC5A3B541}"/>
              </a:ext>
            </a:extLst>
          </p:cNvPr>
          <p:cNvSpPr txBox="1"/>
          <p:nvPr/>
        </p:nvSpPr>
        <p:spPr>
          <a:xfrm rot="19800000">
            <a:off x="4401952" y="5034932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D07D77-F6C0-4A92-A1B3-9ECE971FB1DF}"/>
              </a:ext>
            </a:extLst>
          </p:cNvPr>
          <p:cNvSpPr txBox="1"/>
          <p:nvPr/>
        </p:nvSpPr>
        <p:spPr>
          <a:xfrm rot="19800000">
            <a:off x="6020667" y="4176719"/>
            <a:ext cx="117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49AA8-2572-489E-A64E-36DA632B8364}"/>
              </a:ext>
            </a:extLst>
          </p:cNvPr>
          <p:cNvSpPr txBox="1"/>
          <p:nvPr/>
        </p:nvSpPr>
        <p:spPr>
          <a:xfrm rot="19800000">
            <a:off x="7606715" y="3318507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2F7227-6A60-4D84-997F-527118D06BE1}"/>
              </a:ext>
            </a:extLst>
          </p:cNvPr>
          <p:cNvSpPr txBox="1"/>
          <p:nvPr/>
        </p:nvSpPr>
        <p:spPr>
          <a:xfrm rot="19800000">
            <a:off x="9125942" y="2389959"/>
            <a:ext cx="120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1D8C8A70-7E00-4400-8DF3-61BD5F6D61BC}"/>
              </a:ext>
            </a:extLst>
          </p:cNvPr>
          <p:cNvSpPr/>
          <p:nvPr/>
        </p:nvSpPr>
        <p:spPr>
          <a:xfrm>
            <a:off x="952052" y="1970173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27" name="Rectangle 40">
            <a:extLst>
              <a:ext uri="{FF2B5EF4-FFF2-40B4-BE49-F238E27FC236}">
                <a16:creationId xmlns:a16="http://schemas.microsoft.com/office/drawing/2014/main" id="{19DE9A04-5565-43BD-ADF5-7960325B3F51}"/>
              </a:ext>
            </a:extLst>
          </p:cNvPr>
          <p:cNvSpPr/>
          <p:nvPr/>
        </p:nvSpPr>
        <p:spPr>
          <a:xfrm>
            <a:off x="952052" y="2798808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28" name="Rectangle 41">
            <a:extLst>
              <a:ext uri="{FF2B5EF4-FFF2-40B4-BE49-F238E27FC236}">
                <a16:creationId xmlns:a16="http://schemas.microsoft.com/office/drawing/2014/main" id="{469C6EA1-1D5C-4A01-A8EE-64FD7F0D7EC7}"/>
              </a:ext>
            </a:extLst>
          </p:cNvPr>
          <p:cNvSpPr/>
          <p:nvPr/>
        </p:nvSpPr>
        <p:spPr>
          <a:xfrm>
            <a:off x="952052" y="3627443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29" name="Rectangle 42">
            <a:extLst>
              <a:ext uri="{FF2B5EF4-FFF2-40B4-BE49-F238E27FC236}">
                <a16:creationId xmlns:a16="http://schemas.microsoft.com/office/drawing/2014/main" id="{3EE66EFC-5CCF-40D0-87BF-265A78BDB1FA}"/>
              </a:ext>
            </a:extLst>
          </p:cNvPr>
          <p:cNvSpPr/>
          <p:nvPr/>
        </p:nvSpPr>
        <p:spPr>
          <a:xfrm>
            <a:off x="952052" y="4609979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2C92586E-68F8-405C-98BA-E0061A573AC2}"/>
              </a:ext>
            </a:extLst>
          </p:cNvPr>
          <p:cNvSpPr/>
          <p:nvPr/>
        </p:nvSpPr>
        <p:spPr>
          <a:xfrm rot="2700000">
            <a:off x="7798546" y="4672557"/>
            <a:ext cx="235554" cy="42230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ame 17">
            <a:extLst>
              <a:ext uri="{FF2B5EF4-FFF2-40B4-BE49-F238E27FC236}">
                <a16:creationId xmlns:a16="http://schemas.microsoft.com/office/drawing/2014/main" id="{8D1892B7-F635-4BD7-9CDA-0A735A280993}"/>
              </a:ext>
            </a:extLst>
          </p:cNvPr>
          <p:cNvSpPr/>
          <p:nvPr/>
        </p:nvSpPr>
        <p:spPr>
          <a:xfrm>
            <a:off x="6210568" y="562187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D417CD4F-BA9F-473F-997D-2C467241A81D}"/>
              </a:ext>
            </a:extLst>
          </p:cNvPr>
          <p:cNvSpPr/>
          <p:nvPr/>
        </p:nvSpPr>
        <p:spPr>
          <a:xfrm>
            <a:off x="10839450" y="2878514"/>
            <a:ext cx="320022" cy="32002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1BAAA444-F66E-4826-B1F4-9E8136C0F879}"/>
              </a:ext>
            </a:extLst>
          </p:cNvPr>
          <p:cNvSpPr/>
          <p:nvPr/>
        </p:nvSpPr>
        <p:spPr>
          <a:xfrm>
            <a:off x="9296264" y="3822798"/>
            <a:ext cx="323602" cy="27050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2D4A8C7-E4CB-4F46-8075-9831416302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39BEF3-1BB5-420F-B3BD-F888BD391EFF}"/>
              </a:ext>
            </a:extLst>
          </p:cNvPr>
          <p:cNvGrpSpPr/>
          <p:nvPr/>
        </p:nvGrpSpPr>
        <p:grpSpPr>
          <a:xfrm>
            <a:off x="2993480" y="3327936"/>
            <a:ext cx="2795324" cy="3516360"/>
            <a:chOff x="2993480" y="3327936"/>
            <a:chExt cx="2795324" cy="3516360"/>
          </a:xfrm>
        </p:grpSpPr>
        <p:sp>
          <p:nvSpPr>
            <p:cNvPr id="3" name="Graphic 207">
              <a:extLst>
                <a:ext uri="{FF2B5EF4-FFF2-40B4-BE49-F238E27FC236}">
                  <a16:creationId xmlns:a16="http://schemas.microsoft.com/office/drawing/2014/main" id="{5A016ACE-7D68-4AA2-992E-9EC4678C476A}"/>
                </a:ext>
              </a:extLst>
            </p:cNvPr>
            <p:cNvSpPr/>
            <p:nvPr/>
          </p:nvSpPr>
          <p:spPr>
            <a:xfrm>
              <a:off x="2998291" y="3353746"/>
              <a:ext cx="2790513" cy="3490550"/>
            </a:xfrm>
            <a:custGeom>
              <a:avLst/>
              <a:gdLst>
                <a:gd name="connsiteX0" fmla="*/ 3256941 w 3794680"/>
                <a:gd name="connsiteY0" fmla="*/ 3343689 h 4746626"/>
                <a:gd name="connsiteX1" fmla="*/ 3183949 w 3794680"/>
                <a:gd name="connsiteY1" fmla="*/ 2861553 h 4746626"/>
                <a:gd name="connsiteX2" fmla="*/ 3101160 w 3794680"/>
                <a:gd name="connsiteY2" fmla="*/ 2516966 h 4746626"/>
                <a:gd name="connsiteX3" fmla="*/ 2916247 w 3794680"/>
                <a:gd name="connsiteY3" fmla="*/ 1916745 h 4746626"/>
                <a:gd name="connsiteX4" fmla="*/ 2743791 w 3794680"/>
                <a:gd name="connsiteY4" fmla="*/ 1598889 h 4746626"/>
                <a:gd name="connsiteX5" fmla="*/ 2629016 w 3794680"/>
                <a:gd name="connsiteY5" fmla="*/ 1471137 h 4746626"/>
                <a:gd name="connsiteX6" fmla="*/ 2523129 w 3794680"/>
                <a:gd name="connsiteY6" fmla="*/ 1429937 h 4746626"/>
                <a:gd name="connsiteX7" fmla="*/ 2459480 w 3794680"/>
                <a:gd name="connsiteY7" fmla="*/ 1426498 h 4746626"/>
                <a:gd name="connsiteX8" fmla="*/ 2447996 w 3794680"/>
                <a:gd name="connsiteY8" fmla="*/ 1420789 h 4746626"/>
                <a:gd name="connsiteX9" fmla="*/ 2377859 w 3794680"/>
                <a:gd name="connsiteY9" fmla="*/ 1348640 h 4746626"/>
                <a:gd name="connsiteX10" fmla="*/ 2157196 w 3794680"/>
                <a:gd name="connsiteY10" fmla="*/ 1226792 h 4746626"/>
                <a:gd name="connsiteX11" fmla="*/ 1918301 w 3794680"/>
                <a:gd name="connsiteY11" fmla="*/ 1201943 h 4746626"/>
                <a:gd name="connsiteX12" fmla="*/ 1613941 w 3794680"/>
                <a:gd name="connsiteY12" fmla="*/ 1018911 h 4746626"/>
                <a:gd name="connsiteX13" fmla="*/ 1343838 w 3794680"/>
                <a:gd name="connsiteY13" fmla="*/ 939171 h 4746626"/>
                <a:gd name="connsiteX14" fmla="*/ 1152177 w 3794680"/>
                <a:gd name="connsiteY14" fmla="*/ 924703 h 4746626"/>
                <a:gd name="connsiteX15" fmla="*/ 1130637 w 3794680"/>
                <a:gd name="connsiteY15" fmla="*/ 918345 h 4746626"/>
                <a:gd name="connsiteX16" fmla="*/ 1034936 w 3794680"/>
                <a:gd name="connsiteY16" fmla="*/ 783520 h 4746626"/>
                <a:gd name="connsiteX17" fmla="*/ 622288 w 3794680"/>
                <a:gd name="connsiteY17" fmla="*/ 279519 h 4746626"/>
                <a:gd name="connsiteX18" fmla="*/ 622288 w 3794680"/>
                <a:gd name="connsiteY18" fmla="*/ 279454 h 4746626"/>
                <a:gd name="connsiteX19" fmla="*/ 446653 w 3794680"/>
                <a:gd name="connsiteY19" fmla="*/ 97785 h 4746626"/>
                <a:gd name="connsiteX20" fmla="*/ 342129 w 3794680"/>
                <a:gd name="connsiteY20" fmla="*/ 19343 h 4746626"/>
                <a:gd name="connsiteX21" fmla="*/ 150858 w 3794680"/>
                <a:gd name="connsiteY21" fmla="*/ 64436 h 4746626"/>
                <a:gd name="connsiteX22" fmla="*/ 150793 w 3794680"/>
                <a:gd name="connsiteY22" fmla="*/ 64695 h 4746626"/>
                <a:gd name="connsiteX23" fmla="*/ 110177 w 3794680"/>
                <a:gd name="connsiteY23" fmla="*/ 281206 h 4746626"/>
                <a:gd name="connsiteX24" fmla="*/ 227483 w 3794680"/>
                <a:gd name="connsiteY24" fmla="*/ 519516 h 4746626"/>
                <a:gd name="connsiteX25" fmla="*/ 389947 w 3794680"/>
                <a:gd name="connsiteY25" fmla="*/ 732913 h 4746626"/>
                <a:gd name="connsiteX26" fmla="*/ 602370 w 3794680"/>
                <a:gd name="connsiteY26" fmla="*/ 1041750 h 4746626"/>
                <a:gd name="connsiteX27" fmla="*/ 914775 w 3794680"/>
                <a:gd name="connsiteY27" fmla="*/ 1670519 h 4746626"/>
                <a:gd name="connsiteX28" fmla="*/ 1159250 w 3794680"/>
                <a:gd name="connsiteY28" fmla="*/ 2289750 h 4746626"/>
                <a:gd name="connsiteX29" fmla="*/ 1276815 w 3794680"/>
                <a:gd name="connsiteY29" fmla="*/ 2835795 h 4746626"/>
                <a:gd name="connsiteX30" fmla="*/ 1259038 w 3794680"/>
                <a:gd name="connsiteY30" fmla="*/ 3076182 h 4746626"/>
                <a:gd name="connsiteX31" fmla="*/ 1193896 w 3794680"/>
                <a:gd name="connsiteY31" fmla="*/ 3244614 h 4746626"/>
                <a:gd name="connsiteX32" fmla="*/ 1192858 w 3794680"/>
                <a:gd name="connsiteY32" fmla="*/ 3243706 h 4746626"/>
                <a:gd name="connsiteX33" fmla="*/ 995683 w 3794680"/>
                <a:gd name="connsiteY33" fmla="*/ 3106676 h 4746626"/>
                <a:gd name="connsiteX34" fmla="*/ 677048 w 3794680"/>
                <a:gd name="connsiteY34" fmla="*/ 2695715 h 4746626"/>
                <a:gd name="connsiteX35" fmla="*/ 284319 w 3794680"/>
                <a:gd name="connsiteY35" fmla="*/ 2342239 h 4746626"/>
                <a:gd name="connsiteX36" fmla="*/ 102780 w 3794680"/>
                <a:gd name="connsiteY36" fmla="*/ 2303375 h 4746626"/>
                <a:gd name="connsiteX37" fmla="*/ 25636 w 3794680"/>
                <a:gd name="connsiteY37" fmla="*/ 2440859 h 4746626"/>
                <a:gd name="connsiteX38" fmla="*/ 183363 w 3794680"/>
                <a:gd name="connsiteY38" fmla="*/ 2788756 h 4746626"/>
                <a:gd name="connsiteX39" fmla="*/ 183363 w 3794680"/>
                <a:gd name="connsiteY39" fmla="*/ 2788756 h 4746626"/>
                <a:gd name="connsiteX40" fmla="*/ 183363 w 3794680"/>
                <a:gd name="connsiteY40" fmla="*/ 2788756 h 4746626"/>
                <a:gd name="connsiteX41" fmla="*/ 562338 w 3794680"/>
                <a:gd name="connsiteY41" fmla="*/ 3378790 h 4746626"/>
                <a:gd name="connsiteX42" fmla="*/ 815701 w 3794680"/>
                <a:gd name="connsiteY42" fmla="*/ 3830367 h 4746626"/>
                <a:gd name="connsiteX43" fmla="*/ 993153 w 3794680"/>
                <a:gd name="connsiteY43" fmla="*/ 4038572 h 4746626"/>
                <a:gd name="connsiteX44" fmla="*/ 1218097 w 3794680"/>
                <a:gd name="connsiteY44" fmla="*/ 4175732 h 4746626"/>
                <a:gd name="connsiteX45" fmla="*/ 1700688 w 3794680"/>
                <a:gd name="connsiteY45" fmla="*/ 4341311 h 4746626"/>
                <a:gd name="connsiteX46" fmla="*/ 2003231 w 3794680"/>
                <a:gd name="connsiteY46" fmla="*/ 4532063 h 4746626"/>
                <a:gd name="connsiteX47" fmla="*/ 2236741 w 3794680"/>
                <a:gd name="connsiteY47" fmla="*/ 4746627 h 4746626"/>
                <a:gd name="connsiteX48" fmla="*/ 3794681 w 3794680"/>
                <a:gd name="connsiteY48" fmla="*/ 4731055 h 4746626"/>
                <a:gd name="connsiteX49" fmla="*/ 3256941 w 3794680"/>
                <a:gd name="connsiteY49" fmla="*/ 3343689 h 4746626"/>
                <a:gd name="connsiteX50" fmla="*/ 3256941 w 3794680"/>
                <a:gd name="connsiteY50" fmla="*/ 3343689 h 474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794680" h="4746626">
                  <a:moveTo>
                    <a:pt x="3256941" y="3343689"/>
                  </a:moveTo>
                  <a:cubicBezTo>
                    <a:pt x="3250777" y="3309367"/>
                    <a:pt x="3191216" y="2897497"/>
                    <a:pt x="3183949" y="2861553"/>
                  </a:cubicBezTo>
                  <a:cubicBezTo>
                    <a:pt x="3160332" y="2745739"/>
                    <a:pt x="3132303" y="2630963"/>
                    <a:pt x="3101160" y="2516966"/>
                  </a:cubicBezTo>
                  <a:cubicBezTo>
                    <a:pt x="3069303" y="2400503"/>
                    <a:pt x="2956215" y="1997003"/>
                    <a:pt x="2916247" y="1916745"/>
                  </a:cubicBezTo>
                  <a:cubicBezTo>
                    <a:pt x="2862460" y="1808717"/>
                    <a:pt x="2803807" y="1703414"/>
                    <a:pt x="2743791" y="1598889"/>
                  </a:cubicBezTo>
                  <a:cubicBezTo>
                    <a:pt x="2714725" y="1548282"/>
                    <a:pt x="2677937" y="1504162"/>
                    <a:pt x="2629016" y="1471137"/>
                  </a:cubicBezTo>
                  <a:cubicBezTo>
                    <a:pt x="2594239" y="1447650"/>
                    <a:pt x="2563485" y="1438631"/>
                    <a:pt x="2523129" y="1429937"/>
                  </a:cubicBezTo>
                  <a:cubicBezTo>
                    <a:pt x="2504897" y="1426563"/>
                    <a:pt x="2477841" y="1427471"/>
                    <a:pt x="2459480" y="1426498"/>
                  </a:cubicBezTo>
                  <a:cubicBezTo>
                    <a:pt x="2452602" y="1426888"/>
                    <a:pt x="2452602" y="1426888"/>
                    <a:pt x="2447996" y="1420789"/>
                  </a:cubicBezTo>
                  <a:cubicBezTo>
                    <a:pt x="2447996" y="1420789"/>
                    <a:pt x="2398491" y="1366288"/>
                    <a:pt x="2377859" y="1348640"/>
                  </a:cubicBezTo>
                  <a:cubicBezTo>
                    <a:pt x="2312588" y="1292712"/>
                    <a:pt x="2239661" y="1251577"/>
                    <a:pt x="2157196" y="1226792"/>
                  </a:cubicBezTo>
                  <a:cubicBezTo>
                    <a:pt x="2128323" y="1218098"/>
                    <a:pt x="1988828" y="1190718"/>
                    <a:pt x="1918301" y="1201943"/>
                  </a:cubicBezTo>
                  <a:cubicBezTo>
                    <a:pt x="1875544" y="1158731"/>
                    <a:pt x="1704126" y="1057321"/>
                    <a:pt x="1613941" y="1018911"/>
                  </a:cubicBezTo>
                  <a:cubicBezTo>
                    <a:pt x="1553601" y="993153"/>
                    <a:pt x="1371802" y="945335"/>
                    <a:pt x="1343838" y="939171"/>
                  </a:cubicBezTo>
                  <a:cubicBezTo>
                    <a:pt x="1328591" y="935408"/>
                    <a:pt x="1169112" y="924184"/>
                    <a:pt x="1152177" y="924703"/>
                  </a:cubicBezTo>
                  <a:cubicBezTo>
                    <a:pt x="1141861" y="925027"/>
                    <a:pt x="1136282" y="925676"/>
                    <a:pt x="1130637" y="918345"/>
                  </a:cubicBezTo>
                  <a:cubicBezTo>
                    <a:pt x="1114416" y="897453"/>
                    <a:pt x="1064003" y="821606"/>
                    <a:pt x="1034936" y="783520"/>
                  </a:cubicBezTo>
                  <a:cubicBezTo>
                    <a:pt x="990946" y="725905"/>
                    <a:pt x="633383" y="278221"/>
                    <a:pt x="622288" y="279519"/>
                  </a:cubicBezTo>
                  <a:lnTo>
                    <a:pt x="622288" y="279454"/>
                  </a:lnTo>
                  <a:cubicBezTo>
                    <a:pt x="567398" y="215351"/>
                    <a:pt x="508940" y="154686"/>
                    <a:pt x="446653" y="97785"/>
                  </a:cubicBezTo>
                  <a:cubicBezTo>
                    <a:pt x="414407" y="68264"/>
                    <a:pt x="379566" y="42311"/>
                    <a:pt x="342129" y="19343"/>
                  </a:cubicBezTo>
                  <a:cubicBezTo>
                    <a:pt x="267580" y="-26334"/>
                    <a:pt x="196404" y="17137"/>
                    <a:pt x="150858" y="64436"/>
                  </a:cubicBezTo>
                  <a:cubicBezTo>
                    <a:pt x="150858" y="64501"/>
                    <a:pt x="150793" y="64566"/>
                    <a:pt x="150793" y="64695"/>
                  </a:cubicBezTo>
                  <a:cubicBezTo>
                    <a:pt x="126527" y="101029"/>
                    <a:pt x="75140" y="170453"/>
                    <a:pt x="110177" y="281206"/>
                  </a:cubicBezTo>
                  <a:cubicBezTo>
                    <a:pt x="137232" y="366915"/>
                    <a:pt x="179405" y="444578"/>
                    <a:pt x="227483" y="519516"/>
                  </a:cubicBezTo>
                  <a:cubicBezTo>
                    <a:pt x="275949" y="594974"/>
                    <a:pt x="332981" y="663878"/>
                    <a:pt x="389947" y="732913"/>
                  </a:cubicBezTo>
                  <a:cubicBezTo>
                    <a:pt x="454309" y="810965"/>
                    <a:pt x="591794" y="1025205"/>
                    <a:pt x="602370" y="1041750"/>
                  </a:cubicBezTo>
                  <a:cubicBezTo>
                    <a:pt x="652458" y="1138034"/>
                    <a:pt x="912764" y="1666172"/>
                    <a:pt x="914775" y="1670519"/>
                  </a:cubicBezTo>
                  <a:cubicBezTo>
                    <a:pt x="974012" y="1799179"/>
                    <a:pt x="1151075" y="2264576"/>
                    <a:pt x="1159250" y="2289750"/>
                  </a:cubicBezTo>
                  <a:cubicBezTo>
                    <a:pt x="1216735" y="2467850"/>
                    <a:pt x="1265656" y="2647573"/>
                    <a:pt x="1276815" y="2835795"/>
                  </a:cubicBezTo>
                  <a:cubicBezTo>
                    <a:pt x="1281617" y="2917027"/>
                    <a:pt x="1276945" y="2996961"/>
                    <a:pt x="1259038" y="3076182"/>
                  </a:cubicBezTo>
                  <a:cubicBezTo>
                    <a:pt x="1247489" y="3127568"/>
                    <a:pt x="1199606" y="3238515"/>
                    <a:pt x="1193896" y="3244614"/>
                  </a:cubicBezTo>
                  <a:cubicBezTo>
                    <a:pt x="1193572" y="3244290"/>
                    <a:pt x="1193183" y="3244031"/>
                    <a:pt x="1192858" y="3243706"/>
                  </a:cubicBezTo>
                  <a:cubicBezTo>
                    <a:pt x="1103257" y="3216715"/>
                    <a:pt x="1052454" y="3160528"/>
                    <a:pt x="995683" y="3106676"/>
                  </a:cubicBezTo>
                  <a:cubicBezTo>
                    <a:pt x="927232" y="3041729"/>
                    <a:pt x="707089" y="2741586"/>
                    <a:pt x="677048" y="2695715"/>
                  </a:cubicBezTo>
                  <a:cubicBezTo>
                    <a:pt x="577195" y="2543243"/>
                    <a:pt x="445486" y="2426650"/>
                    <a:pt x="284319" y="2342239"/>
                  </a:cubicBezTo>
                  <a:cubicBezTo>
                    <a:pt x="226964" y="2312199"/>
                    <a:pt x="167078" y="2298769"/>
                    <a:pt x="102780" y="2303375"/>
                  </a:cubicBezTo>
                  <a:cubicBezTo>
                    <a:pt x="21354" y="2298249"/>
                    <a:pt x="-35353" y="2271388"/>
                    <a:pt x="25636" y="2440859"/>
                  </a:cubicBezTo>
                  <a:cubicBezTo>
                    <a:pt x="69431" y="2562513"/>
                    <a:pt x="99796" y="2693379"/>
                    <a:pt x="183363" y="2788756"/>
                  </a:cubicBezTo>
                  <a:lnTo>
                    <a:pt x="183363" y="2788756"/>
                  </a:lnTo>
                  <a:lnTo>
                    <a:pt x="183363" y="2788756"/>
                  </a:lnTo>
                  <a:cubicBezTo>
                    <a:pt x="193225" y="2805625"/>
                    <a:pt x="481430" y="3245588"/>
                    <a:pt x="562338" y="3378790"/>
                  </a:cubicBezTo>
                  <a:cubicBezTo>
                    <a:pt x="648695" y="3520946"/>
                    <a:pt x="731939" y="3686719"/>
                    <a:pt x="815701" y="3830367"/>
                  </a:cubicBezTo>
                  <a:cubicBezTo>
                    <a:pt x="862740" y="3911145"/>
                    <a:pt x="921328" y="3980309"/>
                    <a:pt x="993153" y="4038572"/>
                  </a:cubicBezTo>
                  <a:cubicBezTo>
                    <a:pt x="1061862" y="4094241"/>
                    <a:pt x="1137385" y="4139464"/>
                    <a:pt x="1218097" y="4175732"/>
                  </a:cubicBezTo>
                  <a:cubicBezTo>
                    <a:pt x="1258519" y="4193899"/>
                    <a:pt x="1586171" y="4287199"/>
                    <a:pt x="1700688" y="4341311"/>
                  </a:cubicBezTo>
                  <a:cubicBezTo>
                    <a:pt x="1809170" y="4392632"/>
                    <a:pt x="1909802" y="4456930"/>
                    <a:pt x="2003231" y="4532063"/>
                  </a:cubicBezTo>
                  <a:cubicBezTo>
                    <a:pt x="2071487" y="4587018"/>
                    <a:pt x="2162646" y="4669937"/>
                    <a:pt x="2236741" y="4746627"/>
                  </a:cubicBezTo>
                  <a:cubicBezTo>
                    <a:pt x="2748528" y="4745978"/>
                    <a:pt x="3786636" y="4735273"/>
                    <a:pt x="3794681" y="4731055"/>
                  </a:cubicBezTo>
                  <a:cubicBezTo>
                    <a:pt x="3615024" y="4448171"/>
                    <a:pt x="3364580" y="3945273"/>
                    <a:pt x="3256941" y="3343689"/>
                  </a:cubicBezTo>
                  <a:lnTo>
                    <a:pt x="3256941" y="3343689"/>
                  </a:ln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" name="Freeform: Shape 104">
              <a:extLst>
                <a:ext uri="{FF2B5EF4-FFF2-40B4-BE49-F238E27FC236}">
                  <a16:creationId xmlns:a16="http://schemas.microsoft.com/office/drawing/2014/main" id="{14989050-BDA4-4389-B90F-2FDBAE7F2856}"/>
                </a:ext>
              </a:extLst>
            </p:cNvPr>
            <p:cNvSpPr/>
            <p:nvPr/>
          </p:nvSpPr>
          <p:spPr>
            <a:xfrm>
              <a:off x="3109312" y="4032605"/>
              <a:ext cx="1873844" cy="1830068"/>
            </a:xfrm>
            <a:custGeom>
              <a:avLst/>
              <a:gdLst>
                <a:gd name="connsiteX0" fmla="*/ 2304031 w 2548147"/>
                <a:gd name="connsiteY0" fmla="*/ 506597 h 2488619"/>
                <a:gd name="connsiteX1" fmla="*/ 2548116 w 2548147"/>
                <a:gd name="connsiteY1" fmla="*/ 1042131 h 2488619"/>
                <a:gd name="connsiteX2" fmla="*/ 2304031 w 2548147"/>
                <a:gd name="connsiteY2" fmla="*/ 506597 h 2488619"/>
                <a:gd name="connsiteX3" fmla="*/ 1765382 w 2548147"/>
                <a:gd name="connsiteY3" fmla="*/ 280743 h 2488619"/>
                <a:gd name="connsiteX4" fmla="*/ 2207876 w 2548147"/>
                <a:gd name="connsiteY4" fmla="*/ 987175 h 2488619"/>
                <a:gd name="connsiteX5" fmla="*/ 2038729 w 2548147"/>
                <a:gd name="connsiteY5" fmla="*/ 610083 h 2488619"/>
                <a:gd name="connsiteX6" fmla="*/ 1765382 w 2548147"/>
                <a:gd name="connsiteY6" fmla="*/ 280743 h 2488619"/>
                <a:gd name="connsiteX7" fmla="*/ 464471 w 2548147"/>
                <a:gd name="connsiteY7" fmla="*/ 147825 h 2488619"/>
                <a:gd name="connsiteX8" fmla="*/ 495390 w 2548147"/>
                <a:gd name="connsiteY8" fmla="*/ 208929 h 2488619"/>
                <a:gd name="connsiteX9" fmla="*/ 500548 w 2548147"/>
                <a:gd name="connsiteY9" fmla="*/ 218934 h 2488619"/>
                <a:gd name="connsiteX10" fmla="*/ 485706 w 2548147"/>
                <a:gd name="connsiteY10" fmla="*/ 189365 h 2488619"/>
                <a:gd name="connsiteX11" fmla="*/ 416621 w 2548147"/>
                <a:gd name="connsiteY11" fmla="*/ 53398 h 2488619"/>
                <a:gd name="connsiteX12" fmla="*/ 740186 w 2548147"/>
                <a:gd name="connsiteY12" fmla="*/ 551171 h 2488619"/>
                <a:gd name="connsiteX13" fmla="*/ 971619 w 2548147"/>
                <a:gd name="connsiteY13" fmla="*/ 928977 h 2488619"/>
                <a:gd name="connsiteX14" fmla="*/ 1152834 w 2548147"/>
                <a:gd name="connsiteY14" fmla="*/ 1255138 h 2488619"/>
                <a:gd name="connsiteX15" fmla="*/ 1308550 w 2548147"/>
                <a:gd name="connsiteY15" fmla="*/ 1667137 h 2488619"/>
                <a:gd name="connsiteX16" fmla="*/ 1343911 w 2548147"/>
                <a:gd name="connsiteY16" fmla="*/ 1884750 h 2488619"/>
                <a:gd name="connsiteX17" fmla="*/ 1350269 w 2548147"/>
                <a:gd name="connsiteY17" fmla="*/ 2000564 h 2488619"/>
                <a:gd name="connsiteX18" fmla="*/ 1298688 w 2548147"/>
                <a:gd name="connsiteY18" fmla="*/ 2339896 h 2488619"/>
                <a:gd name="connsiteX19" fmla="*/ 1248794 w 2548147"/>
                <a:gd name="connsiteY19" fmla="*/ 2478807 h 2488619"/>
                <a:gd name="connsiteX20" fmla="*/ 1231146 w 2548147"/>
                <a:gd name="connsiteY20" fmla="*/ 2483738 h 2488619"/>
                <a:gd name="connsiteX21" fmla="*/ 1043573 w 2548147"/>
                <a:gd name="connsiteY21" fmla="*/ 2322183 h 2488619"/>
                <a:gd name="connsiteX22" fmla="*/ 1120847 w 2548147"/>
                <a:gd name="connsiteY22" fmla="*/ 1916866 h 2488619"/>
                <a:gd name="connsiteX23" fmla="*/ 1008926 w 2548147"/>
                <a:gd name="connsiteY23" fmla="*/ 1367189 h 2488619"/>
                <a:gd name="connsiteX24" fmla="*/ 695418 w 2548147"/>
                <a:gd name="connsiteY24" fmla="*/ 614625 h 2488619"/>
                <a:gd name="connsiteX25" fmla="*/ 657740 w 2548147"/>
                <a:gd name="connsiteY25" fmla="*/ 536895 h 2488619"/>
                <a:gd name="connsiteX26" fmla="*/ 628185 w 2548147"/>
                <a:gd name="connsiteY26" fmla="*/ 476566 h 2488619"/>
                <a:gd name="connsiteX27" fmla="*/ 528922 w 2548147"/>
                <a:gd name="connsiteY27" fmla="*/ 480551 h 2488619"/>
                <a:gd name="connsiteX28" fmla="*/ 261488 w 2548147"/>
                <a:gd name="connsiteY28" fmla="*/ 448982 h 2488619"/>
                <a:gd name="connsiteX29" fmla="*/ 27006 w 2548147"/>
                <a:gd name="connsiteY29" fmla="*/ 284117 h 2488619"/>
                <a:gd name="connsiteX30" fmla="*/ 5659 w 2548147"/>
                <a:gd name="connsiteY30" fmla="*/ 247524 h 2488619"/>
                <a:gd name="connsiteX31" fmla="*/ 28952 w 2548147"/>
                <a:gd name="connsiteY31" fmla="*/ 169601 h 2488619"/>
                <a:gd name="connsiteX32" fmla="*/ 143079 w 2548147"/>
                <a:gd name="connsiteY32" fmla="*/ 130283 h 2488619"/>
                <a:gd name="connsiteX33" fmla="*/ 426241 w 2548147"/>
                <a:gd name="connsiteY33" fmla="*/ 118466 h 2488619"/>
                <a:gd name="connsiteX34" fmla="*/ 448266 w 2548147"/>
                <a:gd name="connsiteY34" fmla="*/ 117537 h 2488619"/>
                <a:gd name="connsiteX35" fmla="*/ 441236 w 2548147"/>
                <a:gd name="connsiteY35" fmla="*/ 104501 h 2488619"/>
                <a:gd name="connsiteX36" fmla="*/ 416621 w 2548147"/>
                <a:gd name="connsiteY36" fmla="*/ 53398 h 2488619"/>
                <a:gd name="connsiteX37" fmla="*/ 985699 w 2548147"/>
                <a:gd name="connsiteY37" fmla="*/ 0 h 2488619"/>
                <a:gd name="connsiteX38" fmla="*/ 1041173 w 2548147"/>
                <a:gd name="connsiteY38" fmla="*/ 3244 h 2488619"/>
                <a:gd name="connsiteX39" fmla="*/ 1384008 w 2548147"/>
                <a:gd name="connsiteY39" fmla="*/ 407782 h 2488619"/>
                <a:gd name="connsiteX40" fmla="*/ 1650088 w 2548147"/>
                <a:gd name="connsiteY40" fmla="*/ 908409 h 2488619"/>
                <a:gd name="connsiteX41" fmla="*/ 1693624 w 2548147"/>
                <a:gd name="connsiteY41" fmla="*/ 1037589 h 2488619"/>
                <a:gd name="connsiteX42" fmla="*/ 1554322 w 2548147"/>
                <a:gd name="connsiteY42" fmla="*/ 761906 h 2488619"/>
                <a:gd name="connsiteX43" fmla="*/ 1383489 w 2548147"/>
                <a:gd name="connsiteY43" fmla="*/ 498357 h 2488619"/>
                <a:gd name="connsiteX44" fmla="*/ 985699 w 2548147"/>
                <a:gd name="connsiteY44" fmla="*/ 0 h 248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48147" h="2488619">
                  <a:moveTo>
                    <a:pt x="2304031" y="506597"/>
                  </a:moveTo>
                  <a:cubicBezTo>
                    <a:pt x="2344257" y="543450"/>
                    <a:pt x="2551100" y="816342"/>
                    <a:pt x="2548116" y="1042131"/>
                  </a:cubicBezTo>
                  <a:cubicBezTo>
                    <a:pt x="2488619" y="792725"/>
                    <a:pt x="2336666" y="562525"/>
                    <a:pt x="2304031" y="506597"/>
                  </a:cubicBezTo>
                  <a:close/>
                  <a:moveTo>
                    <a:pt x="1765382" y="280743"/>
                  </a:moveTo>
                  <a:cubicBezTo>
                    <a:pt x="2031332" y="425818"/>
                    <a:pt x="2189125" y="693780"/>
                    <a:pt x="2207876" y="987175"/>
                  </a:cubicBezTo>
                  <a:cubicBezTo>
                    <a:pt x="2162393" y="856568"/>
                    <a:pt x="2109125" y="729400"/>
                    <a:pt x="2038729" y="610083"/>
                  </a:cubicBezTo>
                  <a:cubicBezTo>
                    <a:pt x="1968267" y="490635"/>
                    <a:pt x="1873086" y="368917"/>
                    <a:pt x="1765382" y="280743"/>
                  </a:cubicBezTo>
                  <a:close/>
                  <a:moveTo>
                    <a:pt x="464471" y="147825"/>
                  </a:moveTo>
                  <a:lnTo>
                    <a:pt x="495390" y="208929"/>
                  </a:lnTo>
                  <a:lnTo>
                    <a:pt x="500548" y="218934"/>
                  </a:lnTo>
                  <a:lnTo>
                    <a:pt x="485706" y="189365"/>
                  </a:lnTo>
                  <a:close/>
                  <a:moveTo>
                    <a:pt x="416621" y="53398"/>
                  </a:moveTo>
                  <a:cubicBezTo>
                    <a:pt x="428819" y="63130"/>
                    <a:pt x="644486" y="395455"/>
                    <a:pt x="740186" y="551171"/>
                  </a:cubicBezTo>
                  <a:cubicBezTo>
                    <a:pt x="817525" y="676977"/>
                    <a:pt x="894735" y="802847"/>
                    <a:pt x="971619" y="928977"/>
                  </a:cubicBezTo>
                  <a:cubicBezTo>
                    <a:pt x="1036436" y="1035253"/>
                    <a:pt x="1097944" y="1143411"/>
                    <a:pt x="1152834" y="1255138"/>
                  </a:cubicBezTo>
                  <a:cubicBezTo>
                    <a:pt x="1217781" y="1387432"/>
                    <a:pt x="1273514" y="1523553"/>
                    <a:pt x="1308550" y="1667137"/>
                  </a:cubicBezTo>
                  <a:cubicBezTo>
                    <a:pt x="1326003" y="1738572"/>
                    <a:pt x="1338720" y="1810979"/>
                    <a:pt x="1343911" y="1884750"/>
                  </a:cubicBezTo>
                  <a:cubicBezTo>
                    <a:pt x="1346636" y="1923355"/>
                    <a:pt x="1351437" y="1962024"/>
                    <a:pt x="1350269" y="2000564"/>
                  </a:cubicBezTo>
                  <a:cubicBezTo>
                    <a:pt x="1346766" y="2115599"/>
                    <a:pt x="1332038" y="2229207"/>
                    <a:pt x="1298688" y="2339896"/>
                  </a:cubicBezTo>
                  <a:cubicBezTo>
                    <a:pt x="1284479" y="2387129"/>
                    <a:pt x="1266637" y="2432936"/>
                    <a:pt x="1248794" y="2478807"/>
                  </a:cubicBezTo>
                  <a:cubicBezTo>
                    <a:pt x="1243733" y="2491913"/>
                    <a:pt x="1239062" y="2490097"/>
                    <a:pt x="1231146" y="2483738"/>
                  </a:cubicBezTo>
                  <a:cubicBezTo>
                    <a:pt x="1223944" y="2477964"/>
                    <a:pt x="1079583" y="2380966"/>
                    <a:pt x="1043573" y="2322183"/>
                  </a:cubicBezTo>
                  <a:cubicBezTo>
                    <a:pt x="1139144" y="2135388"/>
                    <a:pt x="1125648" y="1998099"/>
                    <a:pt x="1120847" y="1916866"/>
                  </a:cubicBezTo>
                  <a:cubicBezTo>
                    <a:pt x="1109688" y="1728580"/>
                    <a:pt x="1066476" y="1545224"/>
                    <a:pt x="1008926" y="1367189"/>
                  </a:cubicBezTo>
                  <a:cubicBezTo>
                    <a:pt x="1000687" y="1341885"/>
                    <a:pt x="821094" y="825296"/>
                    <a:pt x="695418" y="614625"/>
                  </a:cubicBezTo>
                  <a:cubicBezTo>
                    <a:pt x="690520" y="604195"/>
                    <a:pt x="676619" y="575530"/>
                    <a:pt x="657740" y="536895"/>
                  </a:cubicBezTo>
                  <a:lnTo>
                    <a:pt x="628185" y="476566"/>
                  </a:lnTo>
                  <a:lnTo>
                    <a:pt x="528922" y="480551"/>
                  </a:lnTo>
                  <a:cubicBezTo>
                    <a:pt x="426657" y="481597"/>
                    <a:pt x="328689" y="472826"/>
                    <a:pt x="261488" y="448982"/>
                  </a:cubicBezTo>
                  <a:cubicBezTo>
                    <a:pt x="168123" y="415827"/>
                    <a:pt x="90265" y="360159"/>
                    <a:pt x="27006" y="284117"/>
                  </a:cubicBezTo>
                  <a:cubicBezTo>
                    <a:pt x="17857" y="273152"/>
                    <a:pt x="10850" y="260825"/>
                    <a:pt x="5659" y="247524"/>
                  </a:cubicBezTo>
                  <a:cubicBezTo>
                    <a:pt x="-6733" y="216056"/>
                    <a:pt x="1312" y="189195"/>
                    <a:pt x="28952" y="169601"/>
                  </a:cubicBezTo>
                  <a:cubicBezTo>
                    <a:pt x="63145" y="145465"/>
                    <a:pt x="102917" y="136446"/>
                    <a:pt x="143079" y="130283"/>
                  </a:cubicBezTo>
                  <a:cubicBezTo>
                    <a:pt x="219550" y="118474"/>
                    <a:pt x="360997" y="120128"/>
                    <a:pt x="426241" y="118466"/>
                  </a:cubicBezTo>
                  <a:lnTo>
                    <a:pt x="448266" y="117537"/>
                  </a:lnTo>
                  <a:lnTo>
                    <a:pt x="441236" y="104501"/>
                  </a:lnTo>
                  <a:cubicBezTo>
                    <a:pt x="433134" y="88256"/>
                    <a:pt x="424407" y="69943"/>
                    <a:pt x="416621" y="53398"/>
                  </a:cubicBezTo>
                  <a:close/>
                  <a:moveTo>
                    <a:pt x="985699" y="0"/>
                  </a:moveTo>
                  <a:cubicBezTo>
                    <a:pt x="1007045" y="0"/>
                    <a:pt x="1023590" y="3049"/>
                    <a:pt x="1041173" y="3244"/>
                  </a:cubicBezTo>
                  <a:cubicBezTo>
                    <a:pt x="1137911" y="94208"/>
                    <a:pt x="1336320" y="339267"/>
                    <a:pt x="1384008" y="407782"/>
                  </a:cubicBezTo>
                  <a:cubicBezTo>
                    <a:pt x="1432410" y="477335"/>
                    <a:pt x="1590526" y="739328"/>
                    <a:pt x="1650088" y="908409"/>
                  </a:cubicBezTo>
                  <a:cubicBezTo>
                    <a:pt x="1666503" y="950712"/>
                    <a:pt x="1680517" y="993858"/>
                    <a:pt x="1693624" y="1037589"/>
                  </a:cubicBezTo>
                  <a:cubicBezTo>
                    <a:pt x="1650348" y="943770"/>
                    <a:pt x="1605644" y="851313"/>
                    <a:pt x="1554322" y="761906"/>
                  </a:cubicBezTo>
                  <a:cubicBezTo>
                    <a:pt x="1502222" y="671267"/>
                    <a:pt x="1443245" y="584260"/>
                    <a:pt x="1383489" y="498357"/>
                  </a:cubicBezTo>
                  <a:cubicBezTo>
                    <a:pt x="1274293" y="331935"/>
                    <a:pt x="1058756" y="78702"/>
                    <a:pt x="985699" y="0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105">
              <a:extLst>
                <a:ext uri="{FF2B5EF4-FFF2-40B4-BE49-F238E27FC236}">
                  <a16:creationId xmlns:a16="http://schemas.microsoft.com/office/drawing/2014/main" id="{0909EC00-BD7C-4560-802B-E7DDD35BB81D}"/>
                </a:ext>
              </a:extLst>
            </p:cNvPr>
            <p:cNvSpPr/>
            <p:nvPr/>
          </p:nvSpPr>
          <p:spPr>
            <a:xfrm>
              <a:off x="2993480" y="3327936"/>
              <a:ext cx="455793" cy="2066810"/>
            </a:xfrm>
            <a:custGeom>
              <a:avLst/>
              <a:gdLst>
                <a:gd name="connsiteX0" fmla="*/ 41933 w 619810"/>
                <a:gd name="connsiteY0" fmla="*/ 2324111 h 2810553"/>
                <a:gd name="connsiteX1" fmla="*/ 121648 w 619810"/>
                <a:gd name="connsiteY1" fmla="*/ 2338214 h 2810553"/>
                <a:gd name="connsiteX2" fmla="*/ 221891 w 619810"/>
                <a:gd name="connsiteY2" fmla="*/ 2441311 h 2810553"/>
                <a:gd name="connsiteX3" fmla="*/ 322263 w 619810"/>
                <a:gd name="connsiteY3" fmla="*/ 2598001 h 2810553"/>
                <a:gd name="connsiteX4" fmla="*/ 258354 w 619810"/>
                <a:gd name="connsiteY4" fmla="*/ 2765980 h 2810553"/>
                <a:gd name="connsiteX5" fmla="*/ 177641 w 619810"/>
                <a:gd name="connsiteY5" fmla="*/ 2810553 h 2810553"/>
                <a:gd name="connsiteX6" fmla="*/ 319 w 619810"/>
                <a:gd name="connsiteY6" fmla="*/ 2383631 h 2810553"/>
                <a:gd name="connsiteX7" fmla="*/ 41933 w 619810"/>
                <a:gd name="connsiteY7" fmla="*/ 2324111 h 2810553"/>
                <a:gd name="connsiteX8" fmla="*/ 236294 w 619810"/>
                <a:gd name="connsiteY8" fmla="*/ 63 h 2810553"/>
                <a:gd name="connsiteX9" fmla="*/ 336861 w 619810"/>
                <a:gd name="connsiteY9" fmla="*/ 44385 h 2810553"/>
                <a:gd name="connsiteX10" fmla="*/ 444759 w 619810"/>
                <a:gd name="connsiteY10" fmla="*/ 125747 h 2810553"/>
                <a:gd name="connsiteX11" fmla="*/ 619810 w 619810"/>
                <a:gd name="connsiteY11" fmla="*/ 304366 h 2810553"/>
                <a:gd name="connsiteX12" fmla="*/ 394671 w 619810"/>
                <a:gd name="connsiteY12" fmla="*/ 449831 h 2810553"/>
                <a:gd name="connsiteX13" fmla="*/ 372676 w 619810"/>
                <a:gd name="connsiteY13" fmla="*/ 442954 h 2810553"/>
                <a:gd name="connsiteX14" fmla="*/ 213391 w 619810"/>
                <a:gd name="connsiteY14" fmla="*/ 249931 h 2810553"/>
                <a:gd name="connsiteX15" fmla="*/ 175435 w 619810"/>
                <a:gd name="connsiteY15" fmla="*/ 73647 h 2810553"/>
                <a:gd name="connsiteX16" fmla="*/ 236294 w 619810"/>
                <a:gd name="connsiteY16" fmla="*/ 63 h 281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9810" h="2810553">
                  <a:moveTo>
                    <a:pt x="41933" y="2324111"/>
                  </a:moveTo>
                  <a:cubicBezTo>
                    <a:pt x="67440" y="2318749"/>
                    <a:pt x="99297" y="2325660"/>
                    <a:pt x="121648" y="2338214"/>
                  </a:cubicBezTo>
                  <a:cubicBezTo>
                    <a:pt x="164989" y="2374873"/>
                    <a:pt x="183480" y="2399463"/>
                    <a:pt x="221891" y="2441311"/>
                  </a:cubicBezTo>
                  <a:cubicBezTo>
                    <a:pt x="254850" y="2477256"/>
                    <a:pt x="300657" y="2553687"/>
                    <a:pt x="322263" y="2598001"/>
                  </a:cubicBezTo>
                  <a:cubicBezTo>
                    <a:pt x="362814" y="2680790"/>
                    <a:pt x="331800" y="2710246"/>
                    <a:pt x="258354" y="2765980"/>
                  </a:cubicBezTo>
                  <a:cubicBezTo>
                    <a:pt x="233699" y="2784730"/>
                    <a:pt x="206708" y="2799653"/>
                    <a:pt x="177641" y="2810553"/>
                  </a:cubicBezTo>
                  <a:cubicBezTo>
                    <a:pt x="90830" y="2708170"/>
                    <a:pt x="20692" y="2490621"/>
                    <a:pt x="319" y="2383631"/>
                  </a:cubicBezTo>
                  <a:cubicBezTo>
                    <a:pt x="-2730" y="2347103"/>
                    <a:pt x="16427" y="2329472"/>
                    <a:pt x="41933" y="2324111"/>
                  </a:cubicBezTo>
                  <a:close/>
                  <a:moveTo>
                    <a:pt x="236294" y="63"/>
                  </a:moveTo>
                  <a:cubicBezTo>
                    <a:pt x="261323" y="-1227"/>
                    <a:pt x="292969" y="17134"/>
                    <a:pt x="336861" y="44385"/>
                  </a:cubicBezTo>
                  <a:cubicBezTo>
                    <a:pt x="374233" y="67548"/>
                    <a:pt x="412383" y="96355"/>
                    <a:pt x="444759" y="125747"/>
                  </a:cubicBezTo>
                  <a:cubicBezTo>
                    <a:pt x="507110" y="182583"/>
                    <a:pt x="564855" y="240328"/>
                    <a:pt x="619810" y="304366"/>
                  </a:cubicBezTo>
                  <a:cubicBezTo>
                    <a:pt x="583152" y="393254"/>
                    <a:pt x="447679" y="441916"/>
                    <a:pt x="394671" y="449831"/>
                  </a:cubicBezTo>
                  <a:cubicBezTo>
                    <a:pt x="386301" y="451129"/>
                    <a:pt x="379618" y="448469"/>
                    <a:pt x="372676" y="442954"/>
                  </a:cubicBezTo>
                  <a:cubicBezTo>
                    <a:pt x="307340" y="390464"/>
                    <a:pt x="264064" y="328373"/>
                    <a:pt x="213391" y="249931"/>
                  </a:cubicBezTo>
                  <a:cubicBezTo>
                    <a:pt x="194251" y="215868"/>
                    <a:pt x="163561" y="116339"/>
                    <a:pt x="175435" y="73647"/>
                  </a:cubicBezTo>
                  <a:cubicBezTo>
                    <a:pt x="192856" y="22293"/>
                    <a:pt x="211266" y="1352"/>
                    <a:pt x="236294" y="63"/>
                  </a:cubicBezTo>
                  <a:close/>
                </a:path>
              </a:pathLst>
            </a:custGeom>
            <a:solidFill>
              <a:srgbClr val="F16A7C"/>
            </a:solidFill>
            <a:ln w="6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F9F44E-EDD9-4E34-86B9-4721C4BFB6B9}"/>
              </a:ext>
            </a:extLst>
          </p:cNvPr>
          <p:cNvGrpSpPr/>
          <p:nvPr/>
        </p:nvGrpSpPr>
        <p:grpSpPr>
          <a:xfrm>
            <a:off x="561976" y="2782294"/>
            <a:ext cx="2474483" cy="4059950"/>
            <a:chOff x="561976" y="2782294"/>
            <a:chExt cx="2474483" cy="4059950"/>
          </a:xfrm>
        </p:grpSpPr>
        <p:sp>
          <p:nvSpPr>
            <p:cNvPr id="16" name="Graphic 207">
              <a:extLst>
                <a:ext uri="{FF2B5EF4-FFF2-40B4-BE49-F238E27FC236}">
                  <a16:creationId xmlns:a16="http://schemas.microsoft.com/office/drawing/2014/main" id="{838AB891-E558-47BA-8349-A9FB1F2CA83B}"/>
                </a:ext>
              </a:extLst>
            </p:cNvPr>
            <p:cNvSpPr/>
            <p:nvPr/>
          </p:nvSpPr>
          <p:spPr>
            <a:xfrm>
              <a:off x="561976" y="2798045"/>
              <a:ext cx="2474483" cy="4044151"/>
            </a:xfrm>
            <a:custGeom>
              <a:avLst/>
              <a:gdLst>
                <a:gd name="connsiteX0" fmla="*/ 3364832 w 3364927"/>
                <a:gd name="connsiteY0" fmla="*/ 3603340 h 5499443"/>
                <a:gd name="connsiteX1" fmla="*/ 1772050 w 3364927"/>
                <a:gd name="connsiteY1" fmla="*/ 3602950 h 5499443"/>
                <a:gd name="connsiteX2" fmla="*/ 1772050 w 3364927"/>
                <a:gd name="connsiteY2" fmla="*/ 3600355 h 5499443"/>
                <a:gd name="connsiteX3" fmla="*/ 1709569 w 3364927"/>
                <a:gd name="connsiteY3" fmla="*/ 3543973 h 5499443"/>
                <a:gd name="connsiteX4" fmla="*/ 1702886 w 3364927"/>
                <a:gd name="connsiteY4" fmla="*/ 1213421 h 5499443"/>
                <a:gd name="connsiteX5" fmla="*/ 1837516 w 3364927"/>
                <a:gd name="connsiteY5" fmla="*/ 720579 h 5499443"/>
                <a:gd name="connsiteX6" fmla="*/ 1849714 w 3364927"/>
                <a:gd name="connsiteY6" fmla="*/ 329212 h 5499443"/>
                <a:gd name="connsiteX7" fmla="*/ 1793721 w 3364927"/>
                <a:gd name="connsiteY7" fmla="*/ 119515 h 5499443"/>
                <a:gd name="connsiteX8" fmla="*/ 1702886 w 3364927"/>
                <a:gd name="connsiteY8" fmla="*/ 24787 h 5499443"/>
                <a:gd name="connsiteX9" fmla="*/ 1577924 w 3364927"/>
                <a:gd name="connsiteY9" fmla="*/ 71113 h 5499443"/>
                <a:gd name="connsiteX10" fmla="*/ 1292509 w 3364927"/>
                <a:gd name="connsiteY10" fmla="*/ 837301 h 5499443"/>
                <a:gd name="connsiteX11" fmla="*/ 1061336 w 3364927"/>
                <a:gd name="connsiteY11" fmla="*/ 1289851 h 5499443"/>
                <a:gd name="connsiteX12" fmla="*/ 815563 w 3364927"/>
                <a:gd name="connsiteY12" fmla="*/ 1927315 h 5499443"/>
                <a:gd name="connsiteX13" fmla="*/ 757170 w 3364927"/>
                <a:gd name="connsiteY13" fmla="*/ 2287603 h 5499443"/>
                <a:gd name="connsiteX14" fmla="*/ 759895 w 3364927"/>
                <a:gd name="connsiteY14" fmla="*/ 3621831 h 5499443"/>
                <a:gd name="connsiteX15" fmla="*/ 759960 w 3364927"/>
                <a:gd name="connsiteY15" fmla="*/ 3621831 h 5499443"/>
                <a:gd name="connsiteX16" fmla="*/ 657447 w 3364927"/>
                <a:gd name="connsiteY16" fmla="*/ 4183707 h 5499443"/>
                <a:gd name="connsiteX17" fmla="*/ 0 w 3364927"/>
                <a:gd name="connsiteY17" fmla="*/ 5495616 h 5499443"/>
                <a:gd name="connsiteX18" fmla="*/ 65 w 3364927"/>
                <a:gd name="connsiteY18" fmla="*/ 5499444 h 5499443"/>
                <a:gd name="connsiteX19" fmla="*/ 1927766 w 3364927"/>
                <a:gd name="connsiteY19" fmla="*/ 5499314 h 5499443"/>
                <a:gd name="connsiteX20" fmla="*/ 2124812 w 3364927"/>
                <a:gd name="connsiteY20" fmla="*/ 5014193 h 5499443"/>
                <a:gd name="connsiteX21" fmla="*/ 2306222 w 3364927"/>
                <a:gd name="connsiteY21" fmla="*/ 4839921 h 5499443"/>
                <a:gd name="connsiteX22" fmla="*/ 2557119 w 3364927"/>
                <a:gd name="connsiteY22" fmla="*/ 4687384 h 5499443"/>
                <a:gd name="connsiteX23" fmla="*/ 2893985 w 3364927"/>
                <a:gd name="connsiteY23" fmla="*/ 4366089 h 5499443"/>
                <a:gd name="connsiteX24" fmla="*/ 3364832 w 3364927"/>
                <a:gd name="connsiteY24" fmla="*/ 3603340 h 549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64927" h="5499443">
                  <a:moveTo>
                    <a:pt x="3364832" y="3603340"/>
                  </a:moveTo>
                  <a:cubicBezTo>
                    <a:pt x="3346081" y="3595684"/>
                    <a:pt x="1778733" y="3607687"/>
                    <a:pt x="1772050" y="3602950"/>
                  </a:cubicBezTo>
                  <a:cubicBezTo>
                    <a:pt x="1772180" y="3602042"/>
                    <a:pt x="1772180" y="3601263"/>
                    <a:pt x="1772050" y="3600355"/>
                  </a:cubicBezTo>
                  <a:cubicBezTo>
                    <a:pt x="1739934" y="3594062"/>
                    <a:pt x="1718004" y="3576479"/>
                    <a:pt x="1709569" y="3543973"/>
                  </a:cubicBezTo>
                  <a:cubicBezTo>
                    <a:pt x="1711061" y="3541443"/>
                    <a:pt x="1703275" y="1224775"/>
                    <a:pt x="1702886" y="1213421"/>
                  </a:cubicBezTo>
                  <a:cubicBezTo>
                    <a:pt x="1741166" y="1124403"/>
                    <a:pt x="1804296" y="870131"/>
                    <a:pt x="1837516" y="720579"/>
                  </a:cubicBezTo>
                  <a:cubicBezTo>
                    <a:pt x="1845886" y="682818"/>
                    <a:pt x="1875796" y="438214"/>
                    <a:pt x="1849714" y="329212"/>
                  </a:cubicBezTo>
                  <a:cubicBezTo>
                    <a:pt x="1829211" y="243633"/>
                    <a:pt x="1810785" y="155200"/>
                    <a:pt x="1793721" y="119515"/>
                  </a:cubicBezTo>
                  <a:cubicBezTo>
                    <a:pt x="1766405" y="54438"/>
                    <a:pt x="1706649" y="26734"/>
                    <a:pt x="1702886" y="24787"/>
                  </a:cubicBezTo>
                  <a:cubicBezTo>
                    <a:pt x="1622757" y="-16802"/>
                    <a:pt x="1618929" y="-9081"/>
                    <a:pt x="1577924" y="71113"/>
                  </a:cubicBezTo>
                  <a:cubicBezTo>
                    <a:pt x="1577600" y="71697"/>
                    <a:pt x="1357845" y="705916"/>
                    <a:pt x="1292509" y="837301"/>
                  </a:cubicBezTo>
                  <a:cubicBezTo>
                    <a:pt x="1230223" y="962458"/>
                    <a:pt x="1110451" y="1158725"/>
                    <a:pt x="1061336" y="1289851"/>
                  </a:cubicBezTo>
                  <a:cubicBezTo>
                    <a:pt x="973940" y="1523296"/>
                    <a:pt x="885766" y="1687966"/>
                    <a:pt x="815563" y="1927315"/>
                  </a:cubicBezTo>
                  <a:cubicBezTo>
                    <a:pt x="783188" y="2037938"/>
                    <a:pt x="758662" y="2172308"/>
                    <a:pt x="757170" y="2287603"/>
                  </a:cubicBezTo>
                  <a:cubicBezTo>
                    <a:pt x="755743" y="2401600"/>
                    <a:pt x="759700" y="3595294"/>
                    <a:pt x="759895" y="3621831"/>
                  </a:cubicBezTo>
                  <a:cubicBezTo>
                    <a:pt x="759895" y="3621831"/>
                    <a:pt x="759895" y="3621831"/>
                    <a:pt x="759960" y="3621831"/>
                  </a:cubicBezTo>
                  <a:cubicBezTo>
                    <a:pt x="759441" y="3688789"/>
                    <a:pt x="705135" y="4068801"/>
                    <a:pt x="657447" y="4183707"/>
                  </a:cubicBezTo>
                  <a:cubicBezTo>
                    <a:pt x="501341" y="4560280"/>
                    <a:pt x="258359" y="5114630"/>
                    <a:pt x="0" y="5495616"/>
                  </a:cubicBezTo>
                  <a:cubicBezTo>
                    <a:pt x="0" y="5496913"/>
                    <a:pt x="0" y="5498081"/>
                    <a:pt x="65" y="5499444"/>
                  </a:cubicBezTo>
                  <a:cubicBezTo>
                    <a:pt x="637074" y="5499379"/>
                    <a:pt x="1922187" y="5499055"/>
                    <a:pt x="1927766" y="5499314"/>
                  </a:cubicBezTo>
                  <a:cubicBezTo>
                    <a:pt x="1936071" y="5499703"/>
                    <a:pt x="2048771" y="5134095"/>
                    <a:pt x="2124812" y="5014193"/>
                  </a:cubicBezTo>
                  <a:cubicBezTo>
                    <a:pt x="2170943" y="4941461"/>
                    <a:pt x="2226677" y="4878980"/>
                    <a:pt x="2306222" y="4839921"/>
                  </a:cubicBezTo>
                  <a:cubicBezTo>
                    <a:pt x="2394266" y="4796645"/>
                    <a:pt x="2478028" y="4745518"/>
                    <a:pt x="2557119" y="4687384"/>
                  </a:cubicBezTo>
                  <a:cubicBezTo>
                    <a:pt x="2605716" y="4651699"/>
                    <a:pt x="2835721" y="4438822"/>
                    <a:pt x="2893985" y="4366089"/>
                  </a:cubicBezTo>
                  <a:cubicBezTo>
                    <a:pt x="2957050" y="4287323"/>
                    <a:pt x="3372164" y="3610866"/>
                    <a:pt x="3364832" y="3603340"/>
                  </a:cubicBez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Graphic 207">
              <a:extLst>
                <a:ext uri="{FF2B5EF4-FFF2-40B4-BE49-F238E27FC236}">
                  <a16:creationId xmlns:a16="http://schemas.microsoft.com/office/drawing/2014/main" id="{6E8C5AB1-2AFE-4B1E-9634-E7C03010F4C7}"/>
                </a:ext>
              </a:extLst>
            </p:cNvPr>
            <p:cNvSpPr/>
            <p:nvPr/>
          </p:nvSpPr>
          <p:spPr>
            <a:xfrm>
              <a:off x="561976" y="5460971"/>
              <a:ext cx="1983452" cy="1381273"/>
            </a:xfrm>
            <a:custGeom>
              <a:avLst/>
              <a:gdLst>
                <a:gd name="connsiteX0" fmla="*/ 0 w 2697198"/>
                <a:gd name="connsiteY0" fmla="*/ 1874434 h 1878326"/>
                <a:gd name="connsiteX1" fmla="*/ 654527 w 2697198"/>
                <a:gd name="connsiteY1" fmla="*/ 569597 h 1878326"/>
                <a:gd name="connsiteX2" fmla="*/ 759960 w 2697198"/>
                <a:gd name="connsiteY2" fmla="*/ 0 h 1878326"/>
                <a:gd name="connsiteX3" fmla="*/ 866950 w 2697198"/>
                <a:gd name="connsiteY3" fmla="*/ 248108 h 1878326"/>
                <a:gd name="connsiteX4" fmla="*/ 1088716 w 2697198"/>
                <a:gd name="connsiteY4" fmla="*/ 569402 h 1878326"/>
                <a:gd name="connsiteX5" fmla="*/ 1542628 w 2697198"/>
                <a:gd name="connsiteY5" fmla="*/ 642394 h 1878326"/>
                <a:gd name="connsiteX6" fmla="*/ 1730721 w 2697198"/>
                <a:gd name="connsiteY6" fmla="*/ 764047 h 1878326"/>
                <a:gd name="connsiteX7" fmla="*/ 2016265 w 2697198"/>
                <a:gd name="connsiteY7" fmla="*/ 990096 h 1878326"/>
                <a:gd name="connsiteX8" fmla="*/ 2264049 w 2697198"/>
                <a:gd name="connsiteY8" fmla="*/ 1013129 h 1878326"/>
                <a:gd name="connsiteX9" fmla="*/ 2697199 w 2697198"/>
                <a:gd name="connsiteY9" fmla="*/ 943381 h 1878326"/>
                <a:gd name="connsiteX10" fmla="*/ 2557184 w 2697198"/>
                <a:gd name="connsiteY10" fmla="*/ 1066267 h 1878326"/>
                <a:gd name="connsiteX11" fmla="*/ 2306286 w 2697198"/>
                <a:gd name="connsiteY11" fmla="*/ 1218804 h 1878326"/>
                <a:gd name="connsiteX12" fmla="*/ 2124877 w 2697198"/>
                <a:gd name="connsiteY12" fmla="*/ 1393076 h 1878326"/>
                <a:gd name="connsiteX13" fmla="*/ 1927831 w 2697198"/>
                <a:gd name="connsiteY13" fmla="*/ 1878197 h 1878326"/>
                <a:gd name="connsiteX14" fmla="*/ 130 w 2697198"/>
                <a:gd name="connsiteY14" fmla="*/ 1878326 h 1878326"/>
                <a:gd name="connsiteX15" fmla="*/ 0 w 2697198"/>
                <a:gd name="connsiteY15" fmla="*/ 1874434 h 1878326"/>
                <a:gd name="connsiteX16" fmla="*/ 0 w 2697198"/>
                <a:gd name="connsiteY16" fmla="*/ 1874434 h 187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97198" h="1878326">
                  <a:moveTo>
                    <a:pt x="0" y="1874434"/>
                  </a:moveTo>
                  <a:cubicBezTo>
                    <a:pt x="20113" y="1850103"/>
                    <a:pt x="492517" y="1014945"/>
                    <a:pt x="654527" y="569597"/>
                  </a:cubicBezTo>
                  <a:cubicBezTo>
                    <a:pt x="720706" y="405835"/>
                    <a:pt x="759506" y="67153"/>
                    <a:pt x="759960" y="0"/>
                  </a:cubicBezTo>
                  <a:cubicBezTo>
                    <a:pt x="797332" y="87136"/>
                    <a:pt x="836196" y="171353"/>
                    <a:pt x="866950" y="248108"/>
                  </a:cubicBezTo>
                  <a:cubicBezTo>
                    <a:pt x="895173" y="318570"/>
                    <a:pt x="943316" y="517821"/>
                    <a:pt x="1088716" y="569402"/>
                  </a:cubicBezTo>
                  <a:cubicBezTo>
                    <a:pt x="1184222" y="603271"/>
                    <a:pt x="1399499" y="604179"/>
                    <a:pt x="1542628" y="642394"/>
                  </a:cubicBezTo>
                  <a:cubicBezTo>
                    <a:pt x="1618670" y="662702"/>
                    <a:pt x="1680113" y="704745"/>
                    <a:pt x="1730721" y="764047"/>
                  </a:cubicBezTo>
                  <a:cubicBezTo>
                    <a:pt x="1762772" y="801614"/>
                    <a:pt x="1849649" y="932740"/>
                    <a:pt x="2016265" y="990096"/>
                  </a:cubicBezTo>
                  <a:cubicBezTo>
                    <a:pt x="2095680" y="1017411"/>
                    <a:pt x="2180611" y="1017281"/>
                    <a:pt x="2264049" y="1013129"/>
                  </a:cubicBezTo>
                  <a:cubicBezTo>
                    <a:pt x="2398029" y="1006511"/>
                    <a:pt x="2598903" y="972123"/>
                    <a:pt x="2697199" y="943381"/>
                  </a:cubicBezTo>
                  <a:cubicBezTo>
                    <a:pt x="2654053" y="985813"/>
                    <a:pt x="2605781" y="1030582"/>
                    <a:pt x="2557184" y="1066267"/>
                  </a:cubicBezTo>
                  <a:cubicBezTo>
                    <a:pt x="2478028" y="1124401"/>
                    <a:pt x="2394331" y="1175527"/>
                    <a:pt x="2306286" y="1218804"/>
                  </a:cubicBezTo>
                  <a:cubicBezTo>
                    <a:pt x="2226742" y="1257862"/>
                    <a:pt x="2171008" y="1320343"/>
                    <a:pt x="2124877" y="1393076"/>
                  </a:cubicBezTo>
                  <a:cubicBezTo>
                    <a:pt x="2048901" y="1512977"/>
                    <a:pt x="1965657" y="1779447"/>
                    <a:pt x="1927831" y="1878197"/>
                  </a:cubicBezTo>
                  <a:cubicBezTo>
                    <a:pt x="1922251" y="1877938"/>
                    <a:pt x="637139" y="1878262"/>
                    <a:pt x="130" y="1878326"/>
                  </a:cubicBezTo>
                  <a:cubicBezTo>
                    <a:pt x="0" y="1876899"/>
                    <a:pt x="0" y="1875731"/>
                    <a:pt x="0" y="1874434"/>
                  </a:cubicBezTo>
                  <a:lnTo>
                    <a:pt x="0" y="1874434"/>
                  </a:ln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207">
              <a:extLst>
                <a:ext uri="{FF2B5EF4-FFF2-40B4-BE49-F238E27FC236}">
                  <a16:creationId xmlns:a16="http://schemas.microsoft.com/office/drawing/2014/main" id="{A5D84249-1740-4959-95FD-1B33129CFAE5}"/>
                </a:ext>
              </a:extLst>
            </p:cNvPr>
            <p:cNvSpPr/>
            <p:nvPr/>
          </p:nvSpPr>
          <p:spPr>
            <a:xfrm>
              <a:off x="1677838" y="4932507"/>
              <a:ext cx="1358553" cy="688057"/>
            </a:xfrm>
            <a:custGeom>
              <a:avLst/>
              <a:gdLst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92359 w 1847427"/>
                <a:gd name="connsiteY9" fmla="*/ 633765 h 935655"/>
                <a:gd name="connsiteX10" fmla="*/ 254581 w 1847427"/>
                <a:gd name="connsiteY10" fmla="*/ 697868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92359 w 1847427"/>
                <a:gd name="connsiteY9" fmla="*/ 633765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427" h="935655">
                  <a:moveTo>
                    <a:pt x="1847427" y="700788"/>
                  </a:moveTo>
                  <a:cubicBezTo>
                    <a:pt x="1821345" y="715710"/>
                    <a:pt x="1500440" y="824323"/>
                    <a:pt x="1364059" y="868637"/>
                  </a:cubicBezTo>
                  <a:cubicBezTo>
                    <a:pt x="1208083" y="919309"/>
                    <a:pt x="916115" y="943640"/>
                    <a:pt x="762021" y="933324"/>
                  </a:cubicBezTo>
                  <a:cubicBezTo>
                    <a:pt x="659832" y="926447"/>
                    <a:pt x="558357" y="914184"/>
                    <a:pt x="460061" y="882651"/>
                  </a:cubicBezTo>
                  <a:cubicBezTo>
                    <a:pt x="357548" y="849886"/>
                    <a:pt x="259901" y="806221"/>
                    <a:pt x="169391" y="748346"/>
                  </a:cubicBezTo>
                  <a:cubicBezTo>
                    <a:pt x="112944" y="712272"/>
                    <a:pt x="59546" y="671461"/>
                    <a:pt x="25418" y="611121"/>
                  </a:cubicBezTo>
                  <a:cubicBezTo>
                    <a:pt x="5435" y="575890"/>
                    <a:pt x="-16560" y="504131"/>
                    <a:pt x="18476" y="398893"/>
                  </a:cubicBezTo>
                  <a:cubicBezTo>
                    <a:pt x="36773" y="343938"/>
                    <a:pt x="67462" y="297548"/>
                    <a:pt x="98994" y="250638"/>
                  </a:cubicBezTo>
                  <a:cubicBezTo>
                    <a:pt x="131630" y="202172"/>
                    <a:pt x="182886" y="30365"/>
                    <a:pt x="185417" y="0"/>
                  </a:cubicBezTo>
                  <a:cubicBezTo>
                    <a:pt x="188466" y="122043"/>
                    <a:pt x="188335" y="330860"/>
                    <a:pt x="188335" y="348054"/>
                  </a:cubicBezTo>
                  <a:cubicBezTo>
                    <a:pt x="204495" y="638817"/>
                    <a:pt x="494157" y="701308"/>
                    <a:pt x="572486" y="705916"/>
                  </a:cubicBezTo>
                  <a:cubicBezTo>
                    <a:pt x="572551" y="705851"/>
                    <a:pt x="1823810" y="697739"/>
                    <a:pt x="1847427" y="700788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9" name="Graphic 207">
              <a:extLst>
                <a:ext uri="{FF2B5EF4-FFF2-40B4-BE49-F238E27FC236}">
                  <a16:creationId xmlns:a16="http://schemas.microsoft.com/office/drawing/2014/main" id="{46B6861D-35B5-4C40-AAB6-F3CF31A96BDC}"/>
                </a:ext>
              </a:extLst>
            </p:cNvPr>
            <p:cNvSpPr/>
            <p:nvPr/>
          </p:nvSpPr>
          <p:spPr>
            <a:xfrm>
              <a:off x="1631256" y="2782294"/>
              <a:ext cx="210820" cy="355412"/>
            </a:xfrm>
            <a:custGeom>
              <a:avLst/>
              <a:gdLst>
                <a:gd name="connsiteX0" fmla="*/ 282820 w 286684"/>
                <a:gd name="connsiteY0" fmla="*/ 73782 h 483308"/>
                <a:gd name="connsiteX1" fmla="*/ 285220 w 286684"/>
                <a:gd name="connsiteY1" fmla="*/ 217625 h 483308"/>
                <a:gd name="connsiteX2" fmla="*/ 251027 w 286684"/>
                <a:gd name="connsiteY2" fmla="*/ 400527 h 483308"/>
                <a:gd name="connsiteX3" fmla="*/ 89342 w 286684"/>
                <a:gd name="connsiteY3" fmla="*/ 479098 h 483308"/>
                <a:gd name="connsiteX4" fmla="*/ 0 w 286684"/>
                <a:gd name="connsiteY4" fmla="*/ 456260 h 483308"/>
                <a:gd name="connsiteX5" fmla="*/ 163372 w 286684"/>
                <a:gd name="connsiteY5" fmla="*/ 23758 h 483308"/>
                <a:gd name="connsiteX6" fmla="*/ 282820 w 286684"/>
                <a:gd name="connsiteY6" fmla="*/ 73782 h 483308"/>
                <a:gd name="connsiteX7" fmla="*/ 282820 w 286684"/>
                <a:gd name="connsiteY7" fmla="*/ 73782 h 48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6684" h="483308">
                  <a:moveTo>
                    <a:pt x="282820" y="73782"/>
                  </a:moveTo>
                  <a:cubicBezTo>
                    <a:pt x="289243" y="130164"/>
                    <a:pt x="285869" y="160788"/>
                    <a:pt x="285220" y="217625"/>
                  </a:cubicBezTo>
                  <a:cubicBezTo>
                    <a:pt x="284636" y="266416"/>
                    <a:pt x="265561" y="353487"/>
                    <a:pt x="251027" y="400527"/>
                  </a:cubicBezTo>
                  <a:cubicBezTo>
                    <a:pt x="223842" y="488571"/>
                    <a:pt x="181020" y="488831"/>
                    <a:pt x="89342" y="479098"/>
                  </a:cubicBezTo>
                  <a:cubicBezTo>
                    <a:pt x="58523" y="475854"/>
                    <a:pt x="28678" y="468263"/>
                    <a:pt x="0" y="456260"/>
                  </a:cubicBezTo>
                  <a:cubicBezTo>
                    <a:pt x="6877" y="322214"/>
                    <a:pt x="104849" y="115696"/>
                    <a:pt x="163372" y="23758"/>
                  </a:cubicBezTo>
                  <a:cubicBezTo>
                    <a:pt x="208919" y="-33662"/>
                    <a:pt x="267442" y="24926"/>
                    <a:pt x="282820" y="73782"/>
                  </a:cubicBezTo>
                  <a:lnTo>
                    <a:pt x="282820" y="73782"/>
                  </a:lnTo>
                  <a:close/>
                </a:path>
              </a:pathLst>
            </a:custGeom>
            <a:solidFill>
              <a:srgbClr val="F16A7C"/>
            </a:solidFill>
            <a:ln w="6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6C1ADA1-AC63-4DD1-BD73-5F473690A39B}"/>
              </a:ext>
            </a:extLst>
          </p:cNvPr>
          <p:cNvSpPr txBox="1"/>
          <p:nvPr/>
        </p:nvSpPr>
        <p:spPr>
          <a:xfrm>
            <a:off x="6096000" y="2564713"/>
            <a:ext cx="532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EA8D9F-D1C4-42A4-90C1-413434E1015E}"/>
              </a:ext>
            </a:extLst>
          </p:cNvPr>
          <p:cNvSpPr txBox="1"/>
          <p:nvPr/>
        </p:nvSpPr>
        <p:spPr>
          <a:xfrm>
            <a:off x="6096000" y="2226030"/>
            <a:ext cx="532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7F39A4-FF9D-459E-9A18-A09E3B1F2A04}"/>
              </a:ext>
            </a:extLst>
          </p:cNvPr>
          <p:cNvSpPr txBox="1"/>
          <p:nvPr/>
        </p:nvSpPr>
        <p:spPr>
          <a:xfrm>
            <a:off x="6096000" y="3088062"/>
            <a:ext cx="5327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35" name="AutoShape 92">
            <a:extLst>
              <a:ext uri="{FF2B5EF4-FFF2-40B4-BE49-F238E27FC236}">
                <a16:creationId xmlns:a16="http://schemas.microsoft.com/office/drawing/2014/main" id="{8204B8B1-CCCA-4ED6-9A90-3284014D9B6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57912" y="3949451"/>
            <a:ext cx="560666" cy="56066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6" name="AutoShape 92">
            <a:extLst>
              <a:ext uri="{FF2B5EF4-FFF2-40B4-BE49-F238E27FC236}">
                <a16:creationId xmlns:a16="http://schemas.microsoft.com/office/drawing/2014/main" id="{DF9D7210-7F6A-4071-8B6E-8965688C508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523530" y="3949451"/>
            <a:ext cx="560666" cy="56066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8" name="AutoShape 92">
            <a:extLst>
              <a:ext uri="{FF2B5EF4-FFF2-40B4-BE49-F238E27FC236}">
                <a16:creationId xmlns:a16="http://schemas.microsoft.com/office/drawing/2014/main" id="{417A5DAF-0C7E-4A50-8EDC-92ABAD6EA72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90721" y="3949389"/>
            <a:ext cx="560666" cy="5607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73F36C-B4B1-4F1E-9FD7-6A55BBBDA5E1}"/>
              </a:ext>
            </a:extLst>
          </p:cNvPr>
          <p:cNvSpPr txBox="1"/>
          <p:nvPr/>
        </p:nvSpPr>
        <p:spPr>
          <a:xfrm>
            <a:off x="6095999" y="5370608"/>
            <a:ext cx="5327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40" name="Trapezoid 10">
            <a:extLst>
              <a:ext uri="{FF2B5EF4-FFF2-40B4-BE49-F238E27FC236}">
                <a16:creationId xmlns:a16="http://schemas.microsoft.com/office/drawing/2014/main" id="{1CE02F5F-B583-43FD-BCEC-C594E27BF18F}"/>
              </a:ext>
            </a:extLst>
          </p:cNvPr>
          <p:cNvSpPr/>
          <p:nvPr/>
        </p:nvSpPr>
        <p:spPr>
          <a:xfrm>
            <a:off x="8586929" y="4025822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ounded Rectangle 12">
            <a:extLst>
              <a:ext uri="{FF2B5EF4-FFF2-40B4-BE49-F238E27FC236}">
                <a16:creationId xmlns:a16="http://schemas.microsoft.com/office/drawing/2014/main" id="{D361B830-E4F6-47EB-847D-A6D43F5794ED}"/>
              </a:ext>
            </a:extLst>
          </p:cNvPr>
          <p:cNvSpPr>
            <a:spLocks noChangeAspect="1"/>
          </p:cNvSpPr>
          <p:nvPr/>
        </p:nvSpPr>
        <p:spPr>
          <a:xfrm>
            <a:off x="6582960" y="4024208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ounded Rectangle 1">
            <a:extLst>
              <a:ext uri="{FF2B5EF4-FFF2-40B4-BE49-F238E27FC236}">
                <a16:creationId xmlns:a16="http://schemas.microsoft.com/office/drawing/2014/main" id="{7810812F-5CB5-48B7-9CBD-E418EBF767C3}"/>
              </a:ext>
            </a:extLst>
          </p:cNvPr>
          <p:cNvSpPr>
            <a:spLocks/>
          </p:cNvSpPr>
          <p:nvPr/>
        </p:nvSpPr>
        <p:spPr>
          <a:xfrm>
            <a:off x="10639601" y="4065865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ABD4FD-65B8-43EC-B9DD-731992978EC7}"/>
              </a:ext>
            </a:extLst>
          </p:cNvPr>
          <p:cNvSpPr txBox="1"/>
          <p:nvPr/>
        </p:nvSpPr>
        <p:spPr>
          <a:xfrm>
            <a:off x="6096000" y="4627526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EDFBA6-C8F9-4EAF-AD8B-89569BC97A3C}"/>
              </a:ext>
            </a:extLst>
          </p:cNvPr>
          <p:cNvSpPr txBox="1"/>
          <p:nvPr/>
        </p:nvSpPr>
        <p:spPr>
          <a:xfrm>
            <a:off x="8134435" y="4627526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F3198A-D65C-42FE-9008-42ED453620C1}"/>
              </a:ext>
            </a:extLst>
          </p:cNvPr>
          <p:cNvSpPr txBox="1"/>
          <p:nvPr/>
        </p:nvSpPr>
        <p:spPr>
          <a:xfrm>
            <a:off x="10172870" y="4627526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 Placeholder 13">
            <a:extLst>
              <a:ext uri="{FF2B5EF4-FFF2-40B4-BE49-F238E27FC236}">
                <a16:creationId xmlns:a16="http://schemas.microsoft.com/office/drawing/2014/main" id="{54007233-4786-415A-AB2B-B9238BD1DA8E}"/>
              </a:ext>
            </a:extLst>
          </p:cNvPr>
          <p:cNvSpPr txBox="1">
            <a:spLocks/>
          </p:cNvSpPr>
          <p:nvPr/>
        </p:nvSpPr>
        <p:spPr>
          <a:xfrm>
            <a:off x="6109878" y="531746"/>
            <a:ext cx="4536506" cy="12599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Graphic Infographic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C96477B9-959D-44E3-8074-69B024B2F4B3}"/>
              </a:ext>
            </a:extLst>
          </p:cNvPr>
          <p:cNvSpPr/>
          <p:nvPr/>
        </p:nvSpPr>
        <p:spPr>
          <a:xfrm rot="5400000">
            <a:off x="8040555" y="4290610"/>
            <a:ext cx="767257" cy="661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Hexagon 5">
            <a:extLst>
              <a:ext uri="{FF2B5EF4-FFF2-40B4-BE49-F238E27FC236}">
                <a16:creationId xmlns:a16="http://schemas.microsoft.com/office/drawing/2014/main" id="{2418DB1F-1313-4202-A430-5982D0B32924}"/>
              </a:ext>
            </a:extLst>
          </p:cNvPr>
          <p:cNvSpPr/>
          <p:nvPr/>
        </p:nvSpPr>
        <p:spPr>
          <a:xfrm rot="5400000">
            <a:off x="6982476" y="3358538"/>
            <a:ext cx="767258" cy="6614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Hexagon 8">
            <a:extLst>
              <a:ext uri="{FF2B5EF4-FFF2-40B4-BE49-F238E27FC236}">
                <a16:creationId xmlns:a16="http://schemas.microsoft.com/office/drawing/2014/main" id="{9D802F08-6515-4DCC-A317-2FB065C3E283}"/>
              </a:ext>
            </a:extLst>
          </p:cNvPr>
          <p:cNvSpPr/>
          <p:nvPr/>
        </p:nvSpPr>
        <p:spPr>
          <a:xfrm rot="5400000">
            <a:off x="4464042" y="3358538"/>
            <a:ext cx="767258" cy="6614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Hexagon 11">
            <a:extLst>
              <a:ext uri="{FF2B5EF4-FFF2-40B4-BE49-F238E27FC236}">
                <a16:creationId xmlns:a16="http://schemas.microsoft.com/office/drawing/2014/main" id="{922F0382-C0B5-4C92-BB62-C591B931E333}"/>
              </a:ext>
            </a:extLst>
          </p:cNvPr>
          <p:cNvSpPr/>
          <p:nvPr/>
        </p:nvSpPr>
        <p:spPr>
          <a:xfrm rot="5400000">
            <a:off x="3394044" y="4290611"/>
            <a:ext cx="767258" cy="6614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Hexagon 14">
            <a:extLst>
              <a:ext uri="{FF2B5EF4-FFF2-40B4-BE49-F238E27FC236}">
                <a16:creationId xmlns:a16="http://schemas.microsoft.com/office/drawing/2014/main" id="{54421501-70A5-4CA0-9495-C8C85309B77A}"/>
              </a:ext>
            </a:extLst>
          </p:cNvPr>
          <p:cNvSpPr/>
          <p:nvPr/>
        </p:nvSpPr>
        <p:spPr>
          <a:xfrm rot="5400000">
            <a:off x="5707570" y="2926490"/>
            <a:ext cx="767258" cy="6614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250593ED-9EBB-45E2-8043-275F96F22D73}"/>
              </a:ext>
            </a:extLst>
          </p:cNvPr>
          <p:cNvGrpSpPr/>
          <p:nvPr/>
        </p:nvGrpSpPr>
        <p:grpSpPr>
          <a:xfrm>
            <a:off x="876157" y="5139843"/>
            <a:ext cx="3407339" cy="923330"/>
            <a:chOff x="3017859" y="4283314"/>
            <a:chExt cx="1890849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0A886E-F083-4851-B50C-1C9BC837FA5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5F5E83-23D9-450F-B287-D814D7C1AAE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B07F7719-CB23-4813-B0FD-BBD892837C6B}"/>
              </a:ext>
            </a:extLst>
          </p:cNvPr>
          <p:cNvGrpSpPr/>
          <p:nvPr/>
        </p:nvGrpSpPr>
        <p:grpSpPr>
          <a:xfrm>
            <a:off x="7901289" y="5139843"/>
            <a:ext cx="3414557" cy="923330"/>
            <a:chOff x="3017859" y="4283314"/>
            <a:chExt cx="1890849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65B6CE-02AE-40D0-B8CF-4892E7495F2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3076FC-4B82-49AC-B4A4-37879B9F35C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25">
            <a:extLst>
              <a:ext uri="{FF2B5EF4-FFF2-40B4-BE49-F238E27FC236}">
                <a16:creationId xmlns:a16="http://schemas.microsoft.com/office/drawing/2014/main" id="{674E93CE-FF14-47B0-9DAC-021A68ED4354}"/>
              </a:ext>
            </a:extLst>
          </p:cNvPr>
          <p:cNvGrpSpPr/>
          <p:nvPr/>
        </p:nvGrpSpPr>
        <p:grpSpPr>
          <a:xfrm>
            <a:off x="4384868" y="1775139"/>
            <a:ext cx="3422270" cy="923330"/>
            <a:chOff x="3017861" y="4283314"/>
            <a:chExt cx="159259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ED68ED-FFCB-4778-866C-D2E6D6899E06}"/>
                </a:ext>
              </a:extLst>
            </p:cNvPr>
            <p:cNvSpPr txBox="1"/>
            <p:nvPr/>
          </p:nvSpPr>
          <p:spPr>
            <a:xfrm>
              <a:off x="3021856" y="4560313"/>
              <a:ext cx="158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5881D2-B01B-46A2-AB02-43EBA35074B1}"/>
                </a:ext>
              </a:extLst>
            </p:cNvPr>
            <p:cNvSpPr txBox="1"/>
            <p:nvPr/>
          </p:nvSpPr>
          <p:spPr>
            <a:xfrm>
              <a:off x="3017861" y="4283314"/>
              <a:ext cx="1575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22">
            <a:extLst>
              <a:ext uri="{FF2B5EF4-FFF2-40B4-BE49-F238E27FC236}">
                <a16:creationId xmlns:a16="http://schemas.microsoft.com/office/drawing/2014/main" id="{18B0C4A2-FDF5-4F04-9E66-4312AFCB958C}"/>
              </a:ext>
            </a:extLst>
          </p:cNvPr>
          <p:cNvGrpSpPr/>
          <p:nvPr/>
        </p:nvGrpSpPr>
        <p:grpSpPr>
          <a:xfrm>
            <a:off x="7821686" y="3216777"/>
            <a:ext cx="3457976" cy="923330"/>
            <a:chOff x="3017859" y="4283314"/>
            <a:chExt cx="1890849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84DA0B-89D2-4C2A-B94D-A494B697E77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3C3CB3-DD93-484F-A65B-695878F2272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28">
            <a:extLst>
              <a:ext uri="{FF2B5EF4-FFF2-40B4-BE49-F238E27FC236}">
                <a16:creationId xmlns:a16="http://schemas.microsoft.com/office/drawing/2014/main" id="{2FEF208C-BFD7-41F7-9DE9-F50B440868DF}"/>
              </a:ext>
            </a:extLst>
          </p:cNvPr>
          <p:cNvGrpSpPr/>
          <p:nvPr/>
        </p:nvGrpSpPr>
        <p:grpSpPr>
          <a:xfrm>
            <a:off x="1049360" y="3216777"/>
            <a:ext cx="3371232" cy="923330"/>
            <a:chOff x="3017859" y="4283314"/>
            <a:chExt cx="1890849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47226-83A7-41B0-8FC2-842568B5511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35A0C-F4D3-499F-8E95-DE97B98F3ACA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Arrow Connector 31">
            <a:extLst>
              <a:ext uri="{FF2B5EF4-FFF2-40B4-BE49-F238E27FC236}">
                <a16:creationId xmlns:a16="http://schemas.microsoft.com/office/drawing/2014/main" id="{103ACFE5-69CB-4523-8D04-078A4CE6AEAC}"/>
              </a:ext>
            </a:extLst>
          </p:cNvPr>
          <p:cNvCxnSpPr>
            <a:cxnSpLocks/>
          </p:cNvCxnSpPr>
          <p:nvPr/>
        </p:nvCxnSpPr>
        <p:spPr>
          <a:xfrm flipH="1" flipV="1">
            <a:off x="4108388" y="4839598"/>
            <a:ext cx="1544328" cy="76725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2">
            <a:extLst>
              <a:ext uri="{FF2B5EF4-FFF2-40B4-BE49-F238E27FC236}">
                <a16:creationId xmlns:a16="http://schemas.microsoft.com/office/drawing/2014/main" id="{9AEB1BDD-7B94-418C-88DA-884001FCE7FE}"/>
              </a:ext>
            </a:extLst>
          </p:cNvPr>
          <p:cNvCxnSpPr>
            <a:cxnSpLocks/>
          </p:cNvCxnSpPr>
          <p:nvPr/>
        </p:nvCxnSpPr>
        <p:spPr>
          <a:xfrm flipV="1">
            <a:off x="6565529" y="4839596"/>
            <a:ext cx="1527940" cy="76725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3">
            <a:extLst>
              <a:ext uri="{FF2B5EF4-FFF2-40B4-BE49-F238E27FC236}">
                <a16:creationId xmlns:a16="http://schemas.microsoft.com/office/drawing/2014/main" id="{9D50AEB5-959B-4CFB-A873-6F3695CB6602}"/>
              </a:ext>
            </a:extLst>
          </p:cNvPr>
          <p:cNvCxnSpPr>
            <a:cxnSpLocks/>
          </p:cNvCxnSpPr>
          <p:nvPr/>
        </p:nvCxnSpPr>
        <p:spPr>
          <a:xfrm flipH="1" flipV="1">
            <a:off x="4847672" y="4072882"/>
            <a:ext cx="812263" cy="106696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34">
            <a:extLst>
              <a:ext uri="{FF2B5EF4-FFF2-40B4-BE49-F238E27FC236}">
                <a16:creationId xmlns:a16="http://schemas.microsoft.com/office/drawing/2014/main" id="{E5ACA66B-65A1-4A20-90EB-B8137889BD0A}"/>
              </a:ext>
            </a:extLst>
          </p:cNvPr>
          <p:cNvCxnSpPr>
            <a:cxnSpLocks/>
          </p:cNvCxnSpPr>
          <p:nvPr/>
        </p:nvCxnSpPr>
        <p:spPr>
          <a:xfrm flipH="1" flipV="1">
            <a:off x="6091198" y="3640833"/>
            <a:ext cx="4802" cy="122413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35">
            <a:extLst>
              <a:ext uri="{FF2B5EF4-FFF2-40B4-BE49-F238E27FC236}">
                <a16:creationId xmlns:a16="http://schemas.microsoft.com/office/drawing/2014/main" id="{D751F026-382F-4509-88EC-E8C486C8A043}"/>
              </a:ext>
            </a:extLst>
          </p:cNvPr>
          <p:cNvCxnSpPr>
            <a:cxnSpLocks/>
          </p:cNvCxnSpPr>
          <p:nvPr/>
        </p:nvCxnSpPr>
        <p:spPr>
          <a:xfrm flipV="1">
            <a:off x="6480791" y="4072882"/>
            <a:ext cx="885315" cy="106696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>
            <a:extLst>
              <a:ext uri="{FF2B5EF4-FFF2-40B4-BE49-F238E27FC236}">
                <a16:creationId xmlns:a16="http://schemas.microsoft.com/office/drawing/2014/main" id="{C61F5230-D5DC-4575-AFCC-771284105797}"/>
              </a:ext>
            </a:extLst>
          </p:cNvPr>
          <p:cNvSpPr/>
          <p:nvPr/>
        </p:nvSpPr>
        <p:spPr>
          <a:xfrm>
            <a:off x="8255760" y="4450616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C7C77CB4-5855-4813-B15D-DED6CE1E1AB9}"/>
              </a:ext>
            </a:extLst>
          </p:cNvPr>
          <p:cNvSpPr/>
          <p:nvPr/>
        </p:nvSpPr>
        <p:spPr>
          <a:xfrm>
            <a:off x="3595228" y="444150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7FA89425-64DF-42EA-8CA2-441F9B1CB96D}"/>
              </a:ext>
            </a:extLst>
          </p:cNvPr>
          <p:cNvSpPr/>
          <p:nvPr/>
        </p:nvSpPr>
        <p:spPr>
          <a:xfrm>
            <a:off x="4672740" y="355488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id="{065DD064-674A-4390-9CA9-4D77EB20F27D}"/>
              </a:ext>
            </a:extLst>
          </p:cNvPr>
          <p:cNvSpPr/>
          <p:nvPr/>
        </p:nvSpPr>
        <p:spPr>
          <a:xfrm>
            <a:off x="5876870" y="3115935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0A0E5357-29F7-45EB-A07C-F08285B3AD09}"/>
              </a:ext>
            </a:extLst>
          </p:cNvPr>
          <p:cNvSpPr/>
          <p:nvPr/>
        </p:nvSpPr>
        <p:spPr>
          <a:xfrm>
            <a:off x="7208845" y="3586187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09F116-A688-4652-A18C-55B977C8820A}"/>
              </a:ext>
            </a:extLst>
          </p:cNvPr>
          <p:cNvGrpSpPr/>
          <p:nvPr/>
        </p:nvGrpSpPr>
        <p:grpSpPr>
          <a:xfrm>
            <a:off x="5546518" y="4598730"/>
            <a:ext cx="1107554" cy="2016248"/>
            <a:chOff x="5704407" y="3745384"/>
            <a:chExt cx="814824" cy="1483348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C658CCF-EEC8-4D3A-A477-683EFD67D315}"/>
                </a:ext>
              </a:extLst>
            </p:cNvPr>
            <p:cNvSpPr/>
            <p:nvPr/>
          </p:nvSpPr>
          <p:spPr>
            <a:xfrm rot="1826684" flipH="1">
              <a:off x="5954989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56D55D1-E0B3-42E9-A71C-95B64A0BBA3C}"/>
                </a:ext>
              </a:extLst>
            </p:cNvPr>
            <p:cNvSpPr/>
            <p:nvPr/>
          </p:nvSpPr>
          <p:spPr>
            <a:xfrm rot="19773316">
              <a:off x="5975344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사다리꼴 36">
              <a:extLst>
                <a:ext uri="{FF2B5EF4-FFF2-40B4-BE49-F238E27FC236}">
                  <a16:creationId xmlns:a16="http://schemas.microsoft.com/office/drawing/2014/main" id="{B22096EA-E533-45DA-91E9-DAF5C5044B85}"/>
                </a:ext>
              </a:extLst>
            </p:cNvPr>
            <p:cNvSpPr/>
            <p:nvPr/>
          </p:nvSpPr>
          <p:spPr>
            <a:xfrm>
              <a:off x="5704407" y="3770158"/>
              <a:ext cx="814824" cy="303329"/>
            </a:xfrm>
            <a:prstGeom prst="trapezoid">
              <a:avLst>
                <a:gd name="adj" fmla="val 54964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1">
                    <a:lumMod val="80000"/>
                    <a:lumOff val="20000"/>
                  </a:schemeClr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35">
            <a:extLst>
              <a:ext uri="{FF2B5EF4-FFF2-40B4-BE49-F238E27FC236}">
                <a16:creationId xmlns:a16="http://schemas.microsoft.com/office/drawing/2014/main" id="{1524F386-783D-434C-B48C-41D19E1DC720}"/>
              </a:ext>
            </a:extLst>
          </p:cNvPr>
          <p:cNvSpPr/>
          <p:nvPr/>
        </p:nvSpPr>
        <p:spPr>
          <a:xfrm>
            <a:off x="1052846" y="1928782"/>
            <a:ext cx="13921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</a:rPr>
              <a:t>80%</a:t>
            </a:r>
            <a:endParaRPr lang="ko-KR" altLang="en-US" sz="4400" b="1" dirty="0">
              <a:solidFill>
                <a:schemeClr val="accent3"/>
              </a:solidFill>
            </a:endParaRPr>
          </a:p>
        </p:txBody>
      </p:sp>
      <p:sp>
        <p:nvSpPr>
          <p:cNvPr id="4" name="Rectangle 36">
            <a:extLst>
              <a:ext uri="{FF2B5EF4-FFF2-40B4-BE49-F238E27FC236}">
                <a16:creationId xmlns:a16="http://schemas.microsoft.com/office/drawing/2014/main" id="{0FACF583-759A-4B83-92FD-AAE3B64A77FB}"/>
              </a:ext>
            </a:extLst>
          </p:cNvPr>
          <p:cNvSpPr/>
          <p:nvPr/>
        </p:nvSpPr>
        <p:spPr>
          <a:xfrm>
            <a:off x="2456686" y="1944170"/>
            <a:ext cx="3536238" cy="738664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C0030E47-68ED-45CB-8B9B-5BE413BA583A}"/>
              </a:ext>
            </a:extLst>
          </p:cNvPr>
          <p:cNvSpPr/>
          <p:nvPr/>
        </p:nvSpPr>
        <p:spPr>
          <a:xfrm>
            <a:off x="1052846" y="3216718"/>
            <a:ext cx="13921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</a:rPr>
              <a:t>70%</a:t>
            </a:r>
            <a:endParaRPr lang="ko-KR" altLang="en-US" sz="4400" b="1" dirty="0">
              <a:solidFill>
                <a:schemeClr val="accent4"/>
              </a:solidFill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B9FD1DA6-11E2-4980-A969-9EF132C3EA3F}"/>
              </a:ext>
            </a:extLst>
          </p:cNvPr>
          <p:cNvSpPr/>
          <p:nvPr/>
        </p:nvSpPr>
        <p:spPr>
          <a:xfrm>
            <a:off x="2456686" y="3232106"/>
            <a:ext cx="3536238" cy="738664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2DE379FB-B3F0-496B-B96A-4059D8221C75}"/>
              </a:ext>
            </a:extLst>
          </p:cNvPr>
          <p:cNvGrpSpPr/>
          <p:nvPr/>
        </p:nvGrpSpPr>
        <p:grpSpPr>
          <a:xfrm>
            <a:off x="906449" y="4399748"/>
            <a:ext cx="10424160" cy="1710693"/>
            <a:chOff x="-396776" y="3590427"/>
            <a:chExt cx="8136904" cy="1710693"/>
          </a:xfrm>
        </p:grpSpPr>
        <p:sp>
          <p:nvSpPr>
            <p:cNvPr id="8" name="Rectangle 42">
              <a:extLst>
                <a:ext uri="{FF2B5EF4-FFF2-40B4-BE49-F238E27FC236}">
                  <a16:creationId xmlns:a16="http://schemas.microsoft.com/office/drawing/2014/main" id="{4D6846C2-7585-4301-9D9B-DE5061823D65}"/>
                </a:ext>
              </a:extLst>
            </p:cNvPr>
            <p:cNvSpPr/>
            <p:nvPr/>
          </p:nvSpPr>
          <p:spPr>
            <a:xfrm>
              <a:off x="-396776" y="3949532"/>
              <a:ext cx="8136904" cy="1351588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Rectangle 43">
              <a:extLst>
                <a:ext uri="{FF2B5EF4-FFF2-40B4-BE49-F238E27FC236}">
                  <a16:creationId xmlns:a16="http://schemas.microsoft.com/office/drawing/2014/main" id="{38CBECD2-B53D-4320-B022-B9BFE1EC6DA0}"/>
                </a:ext>
              </a:extLst>
            </p:cNvPr>
            <p:cNvSpPr/>
            <p:nvPr/>
          </p:nvSpPr>
          <p:spPr>
            <a:xfrm>
              <a:off x="-396776" y="3590427"/>
              <a:ext cx="81369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6780AB-9701-42B8-AB82-853474D73EDE}"/>
              </a:ext>
            </a:extLst>
          </p:cNvPr>
          <p:cNvGrpSpPr/>
          <p:nvPr/>
        </p:nvGrpSpPr>
        <p:grpSpPr>
          <a:xfrm>
            <a:off x="6707964" y="1850631"/>
            <a:ext cx="4489961" cy="925740"/>
            <a:chOff x="6707963" y="1850631"/>
            <a:chExt cx="4489961" cy="925740"/>
          </a:xfrm>
        </p:grpSpPr>
        <p:sp>
          <p:nvSpPr>
            <p:cNvPr id="11" name="Round Same Side Corner Rectangle 8">
              <a:extLst>
                <a:ext uri="{FF2B5EF4-FFF2-40B4-BE49-F238E27FC236}">
                  <a16:creationId xmlns:a16="http://schemas.microsoft.com/office/drawing/2014/main" id="{98663DC6-CA5E-4492-874D-51306C07BA30}"/>
                </a:ext>
              </a:extLst>
            </p:cNvPr>
            <p:cNvSpPr/>
            <p:nvPr/>
          </p:nvSpPr>
          <p:spPr>
            <a:xfrm>
              <a:off x="670796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Round Same Side Corner Rectangle 8">
              <a:extLst>
                <a:ext uri="{FF2B5EF4-FFF2-40B4-BE49-F238E27FC236}">
                  <a16:creationId xmlns:a16="http://schemas.microsoft.com/office/drawing/2014/main" id="{7A448CE4-4D9B-4C53-BB14-115A1CB7195D}"/>
                </a:ext>
              </a:extLst>
            </p:cNvPr>
            <p:cNvSpPr/>
            <p:nvPr/>
          </p:nvSpPr>
          <p:spPr>
            <a:xfrm>
              <a:off x="716779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A4F668D7-9672-43CD-8D07-063C5A91D0F3}"/>
                </a:ext>
              </a:extLst>
            </p:cNvPr>
            <p:cNvSpPr/>
            <p:nvPr/>
          </p:nvSpPr>
          <p:spPr>
            <a:xfrm>
              <a:off x="762762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id="{74316FE7-66BC-4FBE-9FFC-EF75DB5C09E1}"/>
                </a:ext>
              </a:extLst>
            </p:cNvPr>
            <p:cNvSpPr/>
            <p:nvPr/>
          </p:nvSpPr>
          <p:spPr>
            <a:xfrm>
              <a:off x="808745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id="{B24ED2D9-0265-4C05-8F22-0AB7CF8D8CB0}"/>
                </a:ext>
              </a:extLst>
            </p:cNvPr>
            <p:cNvSpPr/>
            <p:nvPr/>
          </p:nvSpPr>
          <p:spPr>
            <a:xfrm>
              <a:off x="854728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id="{E3BFC6AA-6E08-4CEB-AA90-6FAEF179DB6B}"/>
                </a:ext>
              </a:extLst>
            </p:cNvPr>
            <p:cNvSpPr/>
            <p:nvPr/>
          </p:nvSpPr>
          <p:spPr>
            <a:xfrm>
              <a:off x="900711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:a16="http://schemas.microsoft.com/office/drawing/2014/main" id="{8AFE5BD7-0EFD-4C97-9163-A76A63CFAF18}"/>
                </a:ext>
              </a:extLst>
            </p:cNvPr>
            <p:cNvSpPr/>
            <p:nvPr/>
          </p:nvSpPr>
          <p:spPr>
            <a:xfrm>
              <a:off x="946694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:a16="http://schemas.microsoft.com/office/drawing/2014/main" id="{63EC24C4-8D80-4A1D-8817-EE14135917E3}"/>
                </a:ext>
              </a:extLst>
            </p:cNvPr>
            <p:cNvSpPr/>
            <p:nvPr/>
          </p:nvSpPr>
          <p:spPr>
            <a:xfrm>
              <a:off x="992677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:a16="http://schemas.microsoft.com/office/drawing/2014/main" id="{45869B21-1E15-41E3-9A4C-BABA5805A28C}"/>
                </a:ext>
              </a:extLst>
            </p:cNvPr>
            <p:cNvSpPr/>
            <p:nvPr/>
          </p:nvSpPr>
          <p:spPr>
            <a:xfrm>
              <a:off x="1038660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8">
              <a:extLst>
                <a:ext uri="{FF2B5EF4-FFF2-40B4-BE49-F238E27FC236}">
                  <a16:creationId xmlns:a16="http://schemas.microsoft.com/office/drawing/2014/main" id="{CC1D8B94-15E1-4373-A757-2021D13D0A8E}"/>
                </a:ext>
              </a:extLst>
            </p:cNvPr>
            <p:cNvSpPr/>
            <p:nvPr/>
          </p:nvSpPr>
          <p:spPr>
            <a:xfrm>
              <a:off x="1084643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EBFB41-0FFE-46D8-9BEB-7DA55449CCDF}"/>
              </a:ext>
            </a:extLst>
          </p:cNvPr>
          <p:cNvGrpSpPr/>
          <p:nvPr/>
        </p:nvGrpSpPr>
        <p:grpSpPr>
          <a:xfrm>
            <a:off x="6666266" y="3091895"/>
            <a:ext cx="4547545" cy="925741"/>
            <a:chOff x="6666265" y="3091894"/>
            <a:chExt cx="4547545" cy="925741"/>
          </a:xfrm>
          <a:solidFill>
            <a:schemeClr val="accent4"/>
          </a:solidFill>
        </p:grpSpPr>
        <p:sp>
          <p:nvSpPr>
            <p:cNvPr id="22" name="Round Same Side Corner Rectangle 20">
              <a:extLst>
                <a:ext uri="{FF2B5EF4-FFF2-40B4-BE49-F238E27FC236}">
                  <a16:creationId xmlns:a16="http://schemas.microsoft.com/office/drawing/2014/main" id="{9CD16CA4-E404-4082-BF27-49DD94EF1CA5}"/>
                </a:ext>
              </a:extLst>
            </p:cNvPr>
            <p:cNvSpPr/>
            <p:nvPr/>
          </p:nvSpPr>
          <p:spPr>
            <a:xfrm rot="10800000">
              <a:off x="6666265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" name="Round Same Side Corner Rectangle 20">
              <a:extLst>
                <a:ext uri="{FF2B5EF4-FFF2-40B4-BE49-F238E27FC236}">
                  <a16:creationId xmlns:a16="http://schemas.microsoft.com/office/drawing/2014/main" id="{293D8F2A-FCA7-451F-9B11-7C8AAFF27D32}"/>
                </a:ext>
              </a:extLst>
            </p:cNvPr>
            <p:cNvSpPr/>
            <p:nvPr/>
          </p:nvSpPr>
          <p:spPr>
            <a:xfrm rot="10800000">
              <a:off x="7123329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" name="Round Same Side Corner Rectangle 20">
              <a:extLst>
                <a:ext uri="{FF2B5EF4-FFF2-40B4-BE49-F238E27FC236}">
                  <a16:creationId xmlns:a16="http://schemas.microsoft.com/office/drawing/2014/main" id="{E16A93E4-70CD-4A96-9429-2414F28465C6}"/>
                </a:ext>
              </a:extLst>
            </p:cNvPr>
            <p:cNvSpPr/>
            <p:nvPr/>
          </p:nvSpPr>
          <p:spPr>
            <a:xfrm rot="10800000">
              <a:off x="7580393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Round Same Side Corner Rectangle 20">
              <a:extLst>
                <a:ext uri="{FF2B5EF4-FFF2-40B4-BE49-F238E27FC236}">
                  <a16:creationId xmlns:a16="http://schemas.microsoft.com/office/drawing/2014/main" id="{3730A531-8989-4E2F-8DB7-AFB34269D976}"/>
                </a:ext>
              </a:extLst>
            </p:cNvPr>
            <p:cNvSpPr/>
            <p:nvPr/>
          </p:nvSpPr>
          <p:spPr>
            <a:xfrm rot="10800000">
              <a:off x="8037457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Round Same Side Corner Rectangle 20">
              <a:extLst>
                <a:ext uri="{FF2B5EF4-FFF2-40B4-BE49-F238E27FC236}">
                  <a16:creationId xmlns:a16="http://schemas.microsoft.com/office/drawing/2014/main" id="{F15AD7C4-F4F6-4A7C-BE6B-08115EA96ECF}"/>
                </a:ext>
              </a:extLst>
            </p:cNvPr>
            <p:cNvSpPr/>
            <p:nvPr/>
          </p:nvSpPr>
          <p:spPr>
            <a:xfrm rot="10800000">
              <a:off x="8494521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Round Same Side Corner Rectangle 20">
              <a:extLst>
                <a:ext uri="{FF2B5EF4-FFF2-40B4-BE49-F238E27FC236}">
                  <a16:creationId xmlns:a16="http://schemas.microsoft.com/office/drawing/2014/main" id="{2480971C-F454-4CEA-95C3-8AF962B64B9C}"/>
                </a:ext>
              </a:extLst>
            </p:cNvPr>
            <p:cNvSpPr/>
            <p:nvPr/>
          </p:nvSpPr>
          <p:spPr>
            <a:xfrm rot="10800000">
              <a:off x="8951585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" name="Round Same Side Corner Rectangle 20">
              <a:extLst>
                <a:ext uri="{FF2B5EF4-FFF2-40B4-BE49-F238E27FC236}">
                  <a16:creationId xmlns:a16="http://schemas.microsoft.com/office/drawing/2014/main" id="{92240898-EB12-4BC3-9FFA-700EA8A79415}"/>
                </a:ext>
              </a:extLst>
            </p:cNvPr>
            <p:cNvSpPr/>
            <p:nvPr/>
          </p:nvSpPr>
          <p:spPr>
            <a:xfrm rot="10800000">
              <a:off x="9408649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Round Same Side Corner Rectangle 20">
              <a:extLst>
                <a:ext uri="{FF2B5EF4-FFF2-40B4-BE49-F238E27FC236}">
                  <a16:creationId xmlns:a16="http://schemas.microsoft.com/office/drawing/2014/main" id="{7A870DDA-4BED-48A5-A909-C199A1BB3019}"/>
                </a:ext>
              </a:extLst>
            </p:cNvPr>
            <p:cNvSpPr/>
            <p:nvPr/>
          </p:nvSpPr>
          <p:spPr>
            <a:xfrm rot="10800000">
              <a:off x="9865713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Round Same Side Corner Rectangle 20">
              <a:extLst>
                <a:ext uri="{FF2B5EF4-FFF2-40B4-BE49-F238E27FC236}">
                  <a16:creationId xmlns:a16="http://schemas.microsoft.com/office/drawing/2014/main" id="{D03D6CF7-18D2-4B9D-B21D-9DAD0CE24091}"/>
                </a:ext>
              </a:extLst>
            </p:cNvPr>
            <p:cNvSpPr/>
            <p:nvPr/>
          </p:nvSpPr>
          <p:spPr>
            <a:xfrm rot="10800000">
              <a:off x="10322777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" name="Round Same Side Corner Rectangle 20">
              <a:extLst>
                <a:ext uri="{FF2B5EF4-FFF2-40B4-BE49-F238E27FC236}">
                  <a16:creationId xmlns:a16="http://schemas.microsoft.com/office/drawing/2014/main" id="{D3C009BD-9D8E-4A8D-A508-363279DFE76D}"/>
                </a:ext>
              </a:extLst>
            </p:cNvPr>
            <p:cNvSpPr/>
            <p:nvPr/>
          </p:nvSpPr>
          <p:spPr>
            <a:xfrm rot="10800000">
              <a:off x="10779841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0A8A8A-1428-496D-8970-A2F356E99899}"/>
              </a:ext>
            </a:extLst>
          </p:cNvPr>
          <p:cNvGrpSpPr/>
          <p:nvPr/>
        </p:nvGrpSpPr>
        <p:grpSpPr>
          <a:xfrm>
            <a:off x="3239589" y="1653691"/>
            <a:ext cx="4757845" cy="1218560"/>
            <a:chOff x="8429896" y="451666"/>
            <a:chExt cx="3225137" cy="1218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93FC7B-9112-4264-B6B0-AA39336605FE}"/>
                </a:ext>
              </a:extLst>
            </p:cNvPr>
            <p:cNvSpPr txBox="1"/>
            <p:nvPr/>
          </p:nvSpPr>
          <p:spPr>
            <a:xfrm>
              <a:off x="8466339" y="1124817"/>
              <a:ext cx="318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b="1" dirty="0">
                  <a:solidFill>
                    <a:schemeClr val="accent1">
                      <a:lumMod val="75000"/>
                    </a:schemeClr>
                  </a:solidFill>
                </a:rPr>
                <a:t>AWARENESS MONTH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7CA34E-9B3D-42A8-A09D-68156E16AA36}"/>
                </a:ext>
              </a:extLst>
            </p:cNvPr>
            <p:cNvSpPr txBox="1"/>
            <p:nvPr/>
          </p:nvSpPr>
          <p:spPr>
            <a:xfrm>
              <a:off x="8466339" y="555057"/>
              <a:ext cx="318869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4000" b="1" dirty="0">
                  <a:solidFill>
                    <a:schemeClr val="accent1">
                      <a:lumMod val="75000"/>
                    </a:schemeClr>
                  </a:solidFill>
                </a:rPr>
                <a:t>BREAST CANCER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C1B2C5-EFAA-48E4-8D5F-AA1C9511988A}"/>
                </a:ext>
              </a:extLst>
            </p:cNvPr>
            <p:cNvSpPr/>
            <p:nvPr/>
          </p:nvSpPr>
          <p:spPr>
            <a:xfrm>
              <a:off x="8429896" y="451666"/>
              <a:ext cx="3225137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709888D-8F24-4BDF-9DF2-8D61BADDF308}"/>
                </a:ext>
              </a:extLst>
            </p:cNvPr>
            <p:cNvSpPr/>
            <p:nvPr/>
          </p:nvSpPr>
          <p:spPr>
            <a:xfrm>
              <a:off x="8429896" y="1598226"/>
              <a:ext cx="3225137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21711-D7F8-44B2-9C96-3CA20A6847D8}"/>
              </a:ext>
            </a:extLst>
          </p:cNvPr>
          <p:cNvSpPr/>
          <p:nvPr/>
        </p:nvSpPr>
        <p:spPr>
          <a:xfrm>
            <a:off x="1065711" y="5017859"/>
            <a:ext cx="2760618" cy="184014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3CC13DCF-A63A-4C06-82A1-5522264644DA}"/>
              </a:ext>
            </a:extLst>
          </p:cNvPr>
          <p:cNvSpPr>
            <a:spLocks noChangeAspect="1"/>
          </p:cNvSpPr>
          <p:nvPr/>
        </p:nvSpPr>
        <p:spPr>
          <a:xfrm>
            <a:off x="2231706" y="5260623"/>
            <a:ext cx="428625" cy="5107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FA796-193D-4E7C-BAEA-330B8918DAD9}"/>
              </a:ext>
            </a:extLst>
          </p:cNvPr>
          <p:cNvSpPr txBox="1"/>
          <p:nvPr/>
        </p:nvSpPr>
        <p:spPr>
          <a:xfrm>
            <a:off x="1305196" y="5863751"/>
            <a:ext cx="2281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E299D9-72DF-45B1-8BB9-C6D2067292B5}"/>
              </a:ext>
            </a:extLst>
          </p:cNvPr>
          <p:cNvSpPr/>
          <p:nvPr/>
        </p:nvSpPr>
        <p:spPr>
          <a:xfrm>
            <a:off x="4715146" y="5017859"/>
            <a:ext cx="2760618" cy="184014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22B12-C68E-4B2E-BAB9-31A73A849BEA}"/>
              </a:ext>
            </a:extLst>
          </p:cNvPr>
          <p:cNvSpPr txBox="1"/>
          <p:nvPr/>
        </p:nvSpPr>
        <p:spPr>
          <a:xfrm>
            <a:off x="4954632" y="5863751"/>
            <a:ext cx="2281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E8672D-1AD5-42B5-8916-AE4ADDF4168B}"/>
              </a:ext>
            </a:extLst>
          </p:cNvPr>
          <p:cNvSpPr/>
          <p:nvPr/>
        </p:nvSpPr>
        <p:spPr>
          <a:xfrm>
            <a:off x="8365671" y="5017859"/>
            <a:ext cx="2760618" cy="1840141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3C2346-4D24-475C-90A5-CC3503C203DA}"/>
              </a:ext>
            </a:extLst>
          </p:cNvPr>
          <p:cNvSpPr txBox="1"/>
          <p:nvPr/>
        </p:nvSpPr>
        <p:spPr>
          <a:xfrm>
            <a:off x="8605157" y="5863751"/>
            <a:ext cx="2281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15" name="Trapezoid 18">
            <a:extLst>
              <a:ext uri="{FF2B5EF4-FFF2-40B4-BE49-F238E27FC236}">
                <a16:creationId xmlns:a16="http://schemas.microsoft.com/office/drawing/2014/main" id="{50559FCE-41A6-42BF-9473-D3128EEB9D85}"/>
              </a:ext>
            </a:extLst>
          </p:cNvPr>
          <p:cNvSpPr/>
          <p:nvPr/>
        </p:nvSpPr>
        <p:spPr>
          <a:xfrm rot="10800000">
            <a:off x="5753599" y="5248709"/>
            <a:ext cx="813253" cy="45000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41B31C83-D275-4706-829F-AD294AB68025}"/>
              </a:ext>
            </a:extLst>
          </p:cNvPr>
          <p:cNvSpPr/>
          <p:nvPr/>
        </p:nvSpPr>
        <p:spPr>
          <a:xfrm>
            <a:off x="9432227" y="5248709"/>
            <a:ext cx="627505" cy="51078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자유형 31">
            <a:extLst>
              <a:ext uri="{FF2B5EF4-FFF2-40B4-BE49-F238E27FC236}">
                <a16:creationId xmlns:a16="http://schemas.microsoft.com/office/drawing/2014/main" id="{41AA5E5E-99F0-4BF0-B433-6FC09F801203}"/>
              </a:ext>
            </a:extLst>
          </p:cNvPr>
          <p:cNvSpPr/>
          <p:nvPr/>
        </p:nvSpPr>
        <p:spPr>
          <a:xfrm rot="18900000">
            <a:off x="9229466" y="1269043"/>
            <a:ext cx="5490833" cy="4802244"/>
          </a:xfrm>
          <a:custGeom>
            <a:avLst/>
            <a:gdLst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0 w 4720750"/>
              <a:gd name="connsiteY2" fmla="*/ 3459801 h 4090276"/>
              <a:gd name="connsiteX3" fmla="*/ 0 w 4720750"/>
              <a:gd name="connsiteY3" fmla="*/ 1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69407 w 4720750"/>
              <a:gd name="connsiteY2" fmla="*/ 3808238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84801 w 4720750"/>
              <a:gd name="connsiteY2" fmla="*/ 3781942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84801 w 4720750"/>
              <a:gd name="connsiteY1" fmla="*/ 3781942 h 3781942"/>
              <a:gd name="connsiteX2" fmla="*/ 0 w 4720750"/>
              <a:gd name="connsiteY2" fmla="*/ 1 h 3781942"/>
              <a:gd name="connsiteX3" fmla="*/ 4720750 w 4720750"/>
              <a:gd name="connsiteY3" fmla="*/ 0 h 3781942"/>
              <a:gd name="connsiteX0" fmla="*/ 4715851 w 4715851"/>
              <a:gd name="connsiteY0" fmla="*/ 20917 h 3781941"/>
              <a:gd name="connsiteX1" fmla="*/ 284801 w 4715851"/>
              <a:gd name="connsiteY1" fmla="*/ 3781941 h 3781941"/>
              <a:gd name="connsiteX2" fmla="*/ 0 w 4715851"/>
              <a:gd name="connsiteY2" fmla="*/ 0 h 3781941"/>
              <a:gd name="connsiteX3" fmla="*/ 4715851 w 4715851"/>
              <a:gd name="connsiteY3" fmla="*/ 20917 h 3781941"/>
              <a:gd name="connsiteX0" fmla="*/ 4686462 w 4686462"/>
              <a:gd name="connsiteY0" fmla="*/ 37651 h 3781941"/>
              <a:gd name="connsiteX1" fmla="*/ 284801 w 4686462"/>
              <a:gd name="connsiteY1" fmla="*/ 3781941 h 3781941"/>
              <a:gd name="connsiteX2" fmla="*/ 0 w 4686462"/>
              <a:gd name="connsiteY2" fmla="*/ 0 h 3781941"/>
              <a:gd name="connsiteX3" fmla="*/ 4686462 w 4686462"/>
              <a:gd name="connsiteY3" fmla="*/ 37651 h 3781941"/>
              <a:gd name="connsiteX0" fmla="*/ 4686461 w 4686461"/>
              <a:gd name="connsiteY0" fmla="*/ 29283 h 3781941"/>
              <a:gd name="connsiteX1" fmla="*/ 284801 w 4686461"/>
              <a:gd name="connsiteY1" fmla="*/ 3781941 h 3781941"/>
              <a:gd name="connsiteX2" fmla="*/ 0 w 4686461"/>
              <a:gd name="connsiteY2" fmla="*/ 0 h 3781941"/>
              <a:gd name="connsiteX3" fmla="*/ 4686461 w 4686461"/>
              <a:gd name="connsiteY3" fmla="*/ 29283 h 3781941"/>
              <a:gd name="connsiteX0" fmla="*/ 4686461 w 4686461"/>
              <a:gd name="connsiteY0" fmla="*/ 29283 h 3668983"/>
              <a:gd name="connsiteX1" fmla="*/ 289700 w 4686461"/>
              <a:gd name="connsiteY1" fmla="*/ 3668983 h 3668983"/>
              <a:gd name="connsiteX2" fmla="*/ 0 w 4686461"/>
              <a:gd name="connsiteY2" fmla="*/ 0 h 3668983"/>
              <a:gd name="connsiteX3" fmla="*/ 4686461 w 4686461"/>
              <a:gd name="connsiteY3" fmla="*/ 29283 h 3668983"/>
              <a:gd name="connsiteX0" fmla="*/ 4686461 w 4686461"/>
              <a:gd name="connsiteY0" fmla="*/ 29283 h 3786124"/>
              <a:gd name="connsiteX1" fmla="*/ 299497 w 4686461"/>
              <a:gd name="connsiteY1" fmla="*/ 3786124 h 3786124"/>
              <a:gd name="connsiteX2" fmla="*/ 0 w 4686461"/>
              <a:gd name="connsiteY2" fmla="*/ 0 h 3786124"/>
              <a:gd name="connsiteX3" fmla="*/ 4686461 w 4686461"/>
              <a:gd name="connsiteY3" fmla="*/ 29283 h 3786124"/>
              <a:gd name="connsiteX0" fmla="*/ 4982809 w 4982809"/>
              <a:gd name="connsiteY0" fmla="*/ 0 h 3756841"/>
              <a:gd name="connsiteX1" fmla="*/ 595845 w 4982809"/>
              <a:gd name="connsiteY1" fmla="*/ 3756841 h 3756841"/>
              <a:gd name="connsiteX2" fmla="*/ 0 w 4982809"/>
              <a:gd name="connsiteY2" fmla="*/ 193148 h 3756841"/>
              <a:gd name="connsiteX3" fmla="*/ 4982809 w 4982809"/>
              <a:gd name="connsiteY3" fmla="*/ 0 h 3756841"/>
              <a:gd name="connsiteX0" fmla="*/ 4794224 w 4794224"/>
              <a:gd name="connsiteY0" fmla="*/ 0 h 3756841"/>
              <a:gd name="connsiteX1" fmla="*/ 407260 w 4794224"/>
              <a:gd name="connsiteY1" fmla="*/ 3756841 h 3756841"/>
              <a:gd name="connsiteX2" fmla="*/ 0 w 4794224"/>
              <a:gd name="connsiteY2" fmla="*/ 354219 h 3756841"/>
              <a:gd name="connsiteX3" fmla="*/ 4794224 w 4794224"/>
              <a:gd name="connsiteY3" fmla="*/ 0 h 3756841"/>
              <a:gd name="connsiteX0" fmla="*/ 4809036 w 4809036"/>
              <a:gd name="connsiteY0" fmla="*/ 0 h 3396351"/>
              <a:gd name="connsiteX1" fmla="*/ 0 w 4809036"/>
              <a:gd name="connsiteY1" fmla="*/ 3396351 h 3396351"/>
              <a:gd name="connsiteX2" fmla="*/ 14812 w 4809036"/>
              <a:gd name="connsiteY2" fmla="*/ 354219 h 3396351"/>
              <a:gd name="connsiteX3" fmla="*/ 4809036 w 4809036"/>
              <a:gd name="connsiteY3" fmla="*/ 0 h 3396351"/>
              <a:gd name="connsiteX0" fmla="*/ 4809036 w 4809036"/>
              <a:gd name="connsiteY0" fmla="*/ 0 h 3396351"/>
              <a:gd name="connsiteX1" fmla="*/ 2219888 w 4809036"/>
              <a:gd name="connsiteY1" fmla="*/ 1842774 h 3396351"/>
              <a:gd name="connsiteX2" fmla="*/ 0 w 4809036"/>
              <a:gd name="connsiteY2" fmla="*/ 3396351 h 3396351"/>
              <a:gd name="connsiteX3" fmla="*/ 14812 w 4809036"/>
              <a:gd name="connsiteY3" fmla="*/ 354219 h 3396351"/>
              <a:gd name="connsiteX4" fmla="*/ 4809036 w 4809036"/>
              <a:gd name="connsiteY4" fmla="*/ 0 h 3396351"/>
              <a:gd name="connsiteX0" fmla="*/ 4809036 w 4809036"/>
              <a:gd name="connsiteY0" fmla="*/ 0 h 3737265"/>
              <a:gd name="connsiteX1" fmla="*/ 414857 w 4809036"/>
              <a:gd name="connsiteY1" fmla="*/ 3737265 h 3737265"/>
              <a:gd name="connsiteX2" fmla="*/ 0 w 4809036"/>
              <a:gd name="connsiteY2" fmla="*/ 3396351 h 3737265"/>
              <a:gd name="connsiteX3" fmla="*/ 14812 w 4809036"/>
              <a:gd name="connsiteY3" fmla="*/ 354219 h 3737265"/>
              <a:gd name="connsiteX4" fmla="*/ 4809036 w 4809036"/>
              <a:gd name="connsiteY4" fmla="*/ 0 h 3737265"/>
              <a:gd name="connsiteX0" fmla="*/ 4404924 w 4404924"/>
              <a:gd name="connsiteY0" fmla="*/ 0 h 3468815"/>
              <a:gd name="connsiteX1" fmla="*/ 414857 w 4404924"/>
              <a:gd name="connsiteY1" fmla="*/ 3468815 h 3468815"/>
              <a:gd name="connsiteX2" fmla="*/ 0 w 4404924"/>
              <a:gd name="connsiteY2" fmla="*/ 3127901 h 3468815"/>
              <a:gd name="connsiteX3" fmla="*/ 14812 w 4404924"/>
              <a:gd name="connsiteY3" fmla="*/ 85769 h 3468815"/>
              <a:gd name="connsiteX4" fmla="*/ 4404924 w 4404924"/>
              <a:gd name="connsiteY4" fmla="*/ 0 h 3468815"/>
              <a:gd name="connsiteX0" fmla="*/ 4440845 w 4440845"/>
              <a:gd name="connsiteY0" fmla="*/ 0 h 3438135"/>
              <a:gd name="connsiteX1" fmla="*/ 414857 w 4440845"/>
              <a:gd name="connsiteY1" fmla="*/ 3438135 h 3438135"/>
              <a:gd name="connsiteX2" fmla="*/ 0 w 4440845"/>
              <a:gd name="connsiteY2" fmla="*/ 3097221 h 3438135"/>
              <a:gd name="connsiteX3" fmla="*/ 14812 w 4440845"/>
              <a:gd name="connsiteY3" fmla="*/ 55089 h 3438135"/>
              <a:gd name="connsiteX4" fmla="*/ 4440845 w 4440845"/>
              <a:gd name="connsiteY4" fmla="*/ 0 h 3438135"/>
              <a:gd name="connsiteX0" fmla="*/ 4618561 w 4618561"/>
              <a:gd name="connsiteY0" fmla="*/ 82970 h 3521105"/>
              <a:gd name="connsiteX1" fmla="*/ 592573 w 4618561"/>
              <a:gd name="connsiteY1" fmla="*/ 3521105 h 3521105"/>
              <a:gd name="connsiteX2" fmla="*/ 177716 w 4618561"/>
              <a:gd name="connsiteY2" fmla="*/ 3180191 h 3521105"/>
              <a:gd name="connsiteX3" fmla="*/ 95 w 4618561"/>
              <a:gd name="connsiteY3" fmla="*/ 0 h 3521105"/>
              <a:gd name="connsiteX4" fmla="*/ 4618561 w 4618561"/>
              <a:gd name="connsiteY4" fmla="*/ 82970 h 3521105"/>
              <a:gd name="connsiteX0" fmla="*/ 4741719 w 4741719"/>
              <a:gd name="connsiteY0" fmla="*/ 0 h 3543323"/>
              <a:gd name="connsiteX1" fmla="*/ 592573 w 4741719"/>
              <a:gd name="connsiteY1" fmla="*/ 3543323 h 3543323"/>
              <a:gd name="connsiteX2" fmla="*/ 177716 w 4741719"/>
              <a:gd name="connsiteY2" fmla="*/ 3202409 h 3543323"/>
              <a:gd name="connsiteX3" fmla="*/ 95 w 4741719"/>
              <a:gd name="connsiteY3" fmla="*/ 22218 h 3543323"/>
              <a:gd name="connsiteX4" fmla="*/ 4741719 w 4741719"/>
              <a:gd name="connsiteY4" fmla="*/ 0 h 3543323"/>
              <a:gd name="connsiteX0" fmla="*/ 4742254 w 4742254"/>
              <a:gd name="connsiteY0" fmla="*/ 0 h 3543323"/>
              <a:gd name="connsiteX1" fmla="*/ 593108 w 4742254"/>
              <a:gd name="connsiteY1" fmla="*/ 3543323 h 3543323"/>
              <a:gd name="connsiteX2" fmla="*/ 16606 w 4742254"/>
              <a:gd name="connsiteY2" fmla="*/ 3090645 h 3543323"/>
              <a:gd name="connsiteX3" fmla="*/ 630 w 4742254"/>
              <a:gd name="connsiteY3" fmla="*/ 22218 h 3543323"/>
              <a:gd name="connsiteX4" fmla="*/ 4742254 w 4742254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77497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64349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451283"/>
              <a:gd name="connsiteX1" fmla="*/ 715056 w 4756439"/>
              <a:gd name="connsiteY1" fmla="*/ 3451283 h 3451283"/>
              <a:gd name="connsiteX2" fmla="*/ 0 w 4756439"/>
              <a:gd name="connsiteY2" fmla="*/ 3064349 h 3451283"/>
              <a:gd name="connsiteX3" fmla="*/ 14815 w 4756439"/>
              <a:gd name="connsiteY3" fmla="*/ 22218 h 3451283"/>
              <a:gd name="connsiteX4" fmla="*/ 4756439 w 4756439"/>
              <a:gd name="connsiteY4" fmla="*/ 0 h 3451283"/>
              <a:gd name="connsiteX0" fmla="*/ 4756439 w 4756439"/>
              <a:gd name="connsiteY0" fmla="*/ 0 h 3556471"/>
              <a:gd name="connsiteX1" fmla="*/ 576504 w 4756439"/>
              <a:gd name="connsiteY1" fmla="*/ 3556471 h 3556471"/>
              <a:gd name="connsiteX2" fmla="*/ 0 w 4756439"/>
              <a:gd name="connsiteY2" fmla="*/ 3064349 h 3556471"/>
              <a:gd name="connsiteX3" fmla="*/ 14815 w 4756439"/>
              <a:gd name="connsiteY3" fmla="*/ 22218 h 3556471"/>
              <a:gd name="connsiteX4" fmla="*/ 4756439 w 4756439"/>
              <a:gd name="connsiteY4" fmla="*/ 0 h 3556471"/>
              <a:gd name="connsiteX0" fmla="*/ 4756439 w 4756439"/>
              <a:gd name="connsiteY0" fmla="*/ 0 h 3582769"/>
              <a:gd name="connsiteX1" fmla="*/ 607293 w 4756439"/>
              <a:gd name="connsiteY1" fmla="*/ 3582769 h 3582769"/>
              <a:gd name="connsiteX2" fmla="*/ 0 w 4756439"/>
              <a:gd name="connsiteY2" fmla="*/ 3064349 h 3582769"/>
              <a:gd name="connsiteX3" fmla="*/ 14815 w 4756439"/>
              <a:gd name="connsiteY3" fmla="*/ 22218 h 3582769"/>
              <a:gd name="connsiteX4" fmla="*/ 4756439 w 4756439"/>
              <a:gd name="connsiteY4" fmla="*/ 0 h 3582769"/>
              <a:gd name="connsiteX0" fmla="*/ 4756439 w 4756439"/>
              <a:gd name="connsiteY0" fmla="*/ 0 h 3536749"/>
              <a:gd name="connsiteX1" fmla="*/ 599595 w 4756439"/>
              <a:gd name="connsiteY1" fmla="*/ 3536749 h 3536749"/>
              <a:gd name="connsiteX2" fmla="*/ 0 w 4756439"/>
              <a:gd name="connsiteY2" fmla="*/ 3064349 h 3536749"/>
              <a:gd name="connsiteX3" fmla="*/ 14815 w 4756439"/>
              <a:gd name="connsiteY3" fmla="*/ 22218 h 3536749"/>
              <a:gd name="connsiteX4" fmla="*/ 4756439 w 4756439"/>
              <a:gd name="connsiteY4" fmla="*/ 0 h 3536749"/>
              <a:gd name="connsiteX0" fmla="*/ 4756439 w 4756439"/>
              <a:gd name="connsiteY0" fmla="*/ 0 h 3549897"/>
              <a:gd name="connsiteX1" fmla="*/ 599595 w 4756439"/>
              <a:gd name="connsiteY1" fmla="*/ 3549897 h 3549897"/>
              <a:gd name="connsiteX2" fmla="*/ 0 w 4756439"/>
              <a:gd name="connsiteY2" fmla="*/ 3064349 h 3549897"/>
              <a:gd name="connsiteX3" fmla="*/ 14815 w 4756439"/>
              <a:gd name="connsiteY3" fmla="*/ 22218 h 3549897"/>
              <a:gd name="connsiteX4" fmla="*/ 4756439 w 4756439"/>
              <a:gd name="connsiteY4" fmla="*/ 0 h 3549897"/>
              <a:gd name="connsiteX0" fmla="*/ 4750221 w 4750221"/>
              <a:gd name="connsiteY0" fmla="*/ 0 h 3549897"/>
              <a:gd name="connsiteX1" fmla="*/ 593377 w 4750221"/>
              <a:gd name="connsiteY1" fmla="*/ 3549897 h 3549897"/>
              <a:gd name="connsiteX2" fmla="*/ 0 w 4750221"/>
              <a:gd name="connsiteY2" fmla="*/ 3260820 h 3549897"/>
              <a:gd name="connsiteX3" fmla="*/ 8597 w 4750221"/>
              <a:gd name="connsiteY3" fmla="*/ 22218 h 3549897"/>
              <a:gd name="connsiteX4" fmla="*/ 4750221 w 4750221"/>
              <a:gd name="connsiteY4" fmla="*/ 0 h 354989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60820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62655 w 4762655"/>
              <a:gd name="connsiteY0" fmla="*/ 0 h 3666717"/>
              <a:gd name="connsiteX1" fmla="*/ 456601 w 4762655"/>
              <a:gd name="connsiteY1" fmla="*/ 3666717 h 3666717"/>
              <a:gd name="connsiteX2" fmla="*/ 0 w 4762655"/>
              <a:gd name="connsiteY2" fmla="*/ 3303300 h 3666717"/>
              <a:gd name="connsiteX3" fmla="*/ 21031 w 4762655"/>
              <a:gd name="connsiteY3" fmla="*/ 22218 h 3666717"/>
              <a:gd name="connsiteX4" fmla="*/ 4762655 w 4762655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2669 w 4750221"/>
              <a:gd name="connsiteY3" fmla="*/ 7027 h 3666717"/>
              <a:gd name="connsiteX4" fmla="*/ 4750221 w 4750221"/>
              <a:gd name="connsiteY4" fmla="*/ 0 h 3666717"/>
              <a:gd name="connsiteX0" fmla="*/ 4777650 w 4777650"/>
              <a:gd name="connsiteY0" fmla="*/ 28417 h 3695134"/>
              <a:gd name="connsiteX1" fmla="*/ 471596 w 4777650"/>
              <a:gd name="connsiteY1" fmla="*/ 3695134 h 3695134"/>
              <a:gd name="connsiteX2" fmla="*/ 27429 w 4777650"/>
              <a:gd name="connsiteY2" fmla="*/ 3321096 h 3695134"/>
              <a:gd name="connsiteX3" fmla="*/ 456 w 4777650"/>
              <a:gd name="connsiteY3" fmla="*/ 0 h 3695134"/>
              <a:gd name="connsiteX4" fmla="*/ 4777650 w 4777650"/>
              <a:gd name="connsiteY4" fmla="*/ 28417 h 3695134"/>
              <a:gd name="connsiteX0" fmla="*/ 4777650 w 4777650"/>
              <a:gd name="connsiteY0" fmla="*/ 28417 h 3517913"/>
              <a:gd name="connsiteX1" fmla="*/ 643520 w 4777650"/>
              <a:gd name="connsiteY1" fmla="*/ 3517913 h 3517913"/>
              <a:gd name="connsiteX2" fmla="*/ 27429 w 4777650"/>
              <a:gd name="connsiteY2" fmla="*/ 3321096 h 3517913"/>
              <a:gd name="connsiteX3" fmla="*/ 456 w 4777650"/>
              <a:gd name="connsiteY3" fmla="*/ 0 h 3517913"/>
              <a:gd name="connsiteX4" fmla="*/ 4777650 w 4777650"/>
              <a:gd name="connsiteY4" fmla="*/ 28417 h 3517913"/>
              <a:gd name="connsiteX0" fmla="*/ 4777650 w 4777650"/>
              <a:gd name="connsiteY0" fmla="*/ 28417 h 3533103"/>
              <a:gd name="connsiteX1" fmla="*/ 625736 w 4777650"/>
              <a:gd name="connsiteY1" fmla="*/ 3533103 h 3533103"/>
              <a:gd name="connsiteX2" fmla="*/ 27429 w 4777650"/>
              <a:gd name="connsiteY2" fmla="*/ 3321096 h 3533103"/>
              <a:gd name="connsiteX3" fmla="*/ 456 w 4777650"/>
              <a:gd name="connsiteY3" fmla="*/ 0 h 3533103"/>
              <a:gd name="connsiteX4" fmla="*/ 4777650 w 4777650"/>
              <a:gd name="connsiteY4" fmla="*/ 28417 h 3533103"/>
              <a:gd name="connsiteX0" fmla="*/ 4777650 w 4777650"/>
              <a:gd name="connsiteY0" fmla="*/ 28417 h 3543229"/>
              <a:gd name="connsiteX1" fmla="*/ 625735 w 4777650"/>
              <a:gd name="connsiteY1" fmla="*/ 3543229 h 3543229"/>
              <a:gd name="connsiteX2" fmla="*/ 27429 w 4777650"/>
              <a:gd name="connsiteY2" fmla="*/ 3321096 h 3543229"/>
              <a:gd name="connsiteX3" fmla="*/ 456 w 4777650"/>
              <a:gd name="connsiteY3" fmla="*/ 0 h 3543229"/>
              <a:gd name="connsiteX4" fmla="*/ 4777650 w 4777650"/>
              <a:gd name="connsiteY4" fmla="*/ 28417 h 3543229"/>
              <a:gd name="connsiteX0" fmla="*/ 4777592 w 4777592"/>
              <a:gd name="connsiteY0" fmla="*/ 28417 h 3543229"/>
              <a:gd name="connsiteX1" fmla="*/ 625677 w 4777592"/>
              <a:gd name="connsiteY1" fmla="*/ 3543229 h 3543229"/>
              <a:gd name="connsiteX2" fmla="*/ 33300 w 4777592"/>
              <a:gd name="connsiteY2" fmla="*/ 3093241 h 3543229"/>
              <a:gd name="connsiteX3" fmla="*/ 398 w 4777592"/>
              <a:gd name="connsiteY3" fmla="*/ 0 h 3543229"/>
              <a:gd name="connsiteX4" fmla="*/ 4777592 w 4777592"/>
              <a:gd name="connsiteY4" fmla="*/ 28417 h 3543229"/>
              <a:gd name="connsiteX0" fmla="*/ 4777592 w 4777592"/>
              <a:gd name="connsiteY0" fmla="*/ 28417 h 3553357"/>
              <a:gd name="connsiteX1" fmla="*/ 613819 w 4777592"/>
              <a:gd name="connsiteY1" fmla="*/ 3553357 h 3553357"/>
              <a:gd name="connsiteX2" fmla="*/ 33300 w 4777592"/>
              <a:gd name="connsiteY2" fmla="*/ 3093241 h 3553357"/>
              <a:gd name="connsiteX3" fmla="*/ 398 w 4777592"/>
              <a:gd name="connsiteY3" fmla="*/ 0 h 3553357"/>
              <a:gd name="connsiteX4" fmla="*/ 4777592 w 4777592"/>
              <a:gd name="connsiteY4" fmla="*/ 28417 h 3553357"/>
              <a:gd name="connsiteX0" fmla="*/ 4783521 w 4783521"/>
              <a:gd name="connsiteY0" fmla="*/ 33481 h 3553357"/>
              <a:gd name="connsiteX1" fmla="*/ 613819 w 4783521"/>
              <a:gd name="connsiteY1" fmla="*/ 3553357 h 3553357"/>
              <a:gd name="connsiteX2" fmla="*/ 33300 w 4783521"/>
              <a:gd name="connsiteY2" fmla="*/ 3093241 h 3553357"/>
              <a:gd name="connsiteX3" fmla="*/ 398 w 4783521"/>
              <a:gd name="connsiteY3" fmla="*/ 0 h 3553357"/>
              <a:gd name="connsiteX4" fmla="*/ 4783521 w 4783521"/>
              <a:gd name="connsiteY4" fmla="*/ 33481 h 3553357"/>
              <a:gd name="connsiteX0" fmla="*/ 4754611 w 4754611"/>
              <a:gd name="connsiteY0" fmla="*/ 8163 h 3528039"/>
              <a:gd name="connsiteX1" fmla="*/ 584909 w 4754611"/>
              <a:gd name="connsiteY1" fmla="*/ 3528039 h 3528039"/>
              <a:gd name="connsiteX2" fmla="*/ 4390 w 4754611"/>
              <a:gd name="connsiteY2" fmla="*/ 3067923 h 3528039"/>
              <a:gd name="connsiteX3" fmla="*/ 1131 w 4754611"/>
              <a:gd name="connsiteY3" fmla="*/ 0 h 3528039"/>
              <a:gd name="connsiteX4" fmla="*/ 4754611 w 4754611"/>
              <a:gd name="connsiteY4" fmla="*/ 8163 h 3528039"/>
              <a:gd name="connsiteX0" fmla="*/ 4754017 w 4754017"/>
              <a:gd name="connsiteY0" fmla="*/ 8163 h 3528039"/>
              <a:gd name="connsiteX1" fmla="*/ 584315 w 4754017"/>
              <a:gd name="connsiteY1" fmla="*/ 3528039 h 3528039"/>
              <a:gd name="connsiteX2" fmla="*/ 21582 w 4754017"/>
              <a:gd name="connsiteY2" fmla="*/ 3093240 h 3528039"/>
              <a:gd name="connsiteX3" fmla="*/ 537 w 4754017"/>
              <a:gd name="connsiteY3" fmla="*/ 0 h 3528039"/>
              <a:gd name="connsiteX4" fmla="*/ 4754017 w 4754017"/>
              <a:gd name="connsiteY4" fmla="*/ 8163 h 3528039"/>
              <a:gd name="connsiteX0" fmla="*/ 4754017 w 4754017"/>
              <a:gd name="connsiteY0" fmla="*/ 8163 h 3533103"/>
              <a:gd name="connsiteX1" fmla="*/ 578387 w 4754017"/>
              <a:gd name="connsiteY1" fmla="*/ 3533103 h 3533103"/>
              <a:gd name="connsiteX2" fmla="*/ 21582 w 4754017"/>
              <a:gd name="connsiteY2" fmla="*/ 3093240 h 3533103"/>
              <a:gd name="connsiteX3" fmla="*/ 537 w 4754017"/>
              <a:gd name="connsiteY3" fmla="*/ 0 h 3533103"/>
              <a:gd name="connsiteX4" fmla="*/ 4754017 w 4754017"/>
              <a:gd name="connsiteY4" fmla="*/ 8163 h 3533103"/>
              <a:gd name="connsiteX0" fmla="*/ 4754304 w 4754304"/>
              <a:gd name="connsiteY0" fmla="*/ 8163 h 3533103"/>
              <a:gd name="connsiteX1" fmla="*/ 578674 w 4754304"/>
              <a:gd name="connsiteY1" fmla="*/ 3533103 h 3533103"/>
              <a:gd name="connsiteX2" fmla="*/ 10013 w 4754304"/>
              <a:gd name="connsiteY2" fmla="*/ 3083113 h 3533103"/>
              <a:gd name="connsiteX3" fmla="*/ 824 w 4754304"/>
              <a:gd name="connsiteY3" fmla="*/ 0 h 3533103"/>
              <a:gd name="connsiteX4" fmla="*/ 4754304 w 4754304"/>
              <a:gd name="connsiteY4" fmla="*/ 8163 h 3533103"/>
              <a:gd name="connsiteX0" fmla="*/ 4744291 w 4744291"/>
              <a:gd name="connsiteY0" fmla="*/ 0 h 3524940"/>
              <a:gd name="connsiteX1" fmla="*/ 568661 w 4744291"/>
              <a:gd name="connsiteY1" fmla="*/ 3524940 h 3524940"/>
              <a:gd name="connsiteX2" fmla="*/ 0 w 4744291"/>
              <a:gd name="connsiteY2" fmla="*/ 3074950 h 3524940"/>
              <a:gd name="connsiteX3" fmla="*/ 14525 w 4744291"/>
              <a:gd name="connsiteY3" fmla="*/ 1963 h 3524940"/>
              <a:gd name="connsiteX4" fmla="*/ 4744291 w 4744291"/>
              <a:gd name="connsiteY4" fmla="*/ 0 h 3524940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32435 w 4732435"/>
              <a:gd name="connsiteY0" fmla="*/ 0 h 3535066"/>
              <a:gd name="connsiteX1" fmla="*/ 568662 w 4732435"/>
              <a:gd name="connsiteY1" fmla="*/ 3535066 h 3535066"/>
              <a:gd name="connsiteX2" fmla="*/ 0 w 4732435"/>
              <a:gd name="connsiteY2" fmla="*/ 3064824 h 3535066"/>
              <a:gd name="connsiteX3" fmla="*/ 2669 w 4732435"/>
              <a:gd name="connsiteY3" fmla="*/ 1963 h 3535066"/>
              <a:gd name="connsiteX4" fmla="*/ 4732435 w 4732435"/>
              <a:gd name="connsiteY4" fmla="*/ 0 h 353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35" h="3535066">
                <a:moveTo>
                  <a:pt x="4732435" y="0"/>
                </a:moveTo>
                <a:lnTo>
                  <a:pt x="568662" y="3535066"/>
                </a:lnTo>
                <a:cubicBezTo>
                  <a:pt x="368797" y="3373217"/>
                  <a:pt x="199865" y="3226673"/>
                  <a:pt x="0" y="3064824"/>
                </a:cubicBezTo>
                <a:cubicBezTo>
                  <a:pt x="4937" y="2050780"/>
                  <a:pt x="-2268" y="1016007"/>
                  <a:pt x="2669" y="1963"/>
                </a:cubicBezTo>
                <a:lnTo>
                  <a:pt x="473243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6A8EBA32-F40B-44D4-8BB0-CCAC9B995F93}"/>
              </a:ext>
            </a:extLst>
          </p:cNvPr>
          <p:cNvSpPr/>
          <p:nvPr/>
        </p:nvSpPr>
        <p:spPr>
          <a:xfrm rot="2700000">
            <a:off x="8925858" y="2990637"/>
            <a:ext cx="1872208" cy="1872208"/>
          </a:xfrm>
          <a:prstGeom prst="roundRect">
            <a:avLst>
              <a:gd name="adj" fmla="val 7849"/>
            </a:avLst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oup 57">
            <a:extLst>
              <a:ext uri="{FF2B5EF4-FFF2-40B4-BE49-F238E27FC236}">
                <a16:creationId xmlns:a16="http://schemas.microsoft.com/office/drawing/2014/main" id="{F8B95AD0-6330-49E7-BEAF-9D9640E901F6}"/>
              </a:ext>
            </a:extLst>
          </p:cNvPr>
          <p:cNvGrpSpPr/>
          <p:nvPr/>
        </p:nvGrpSpPr>
        <p:grpSpPr>
          <a:xfrm>
            <a:off x="1558139" y="2055859"/>
            <a:ext cx="4525114" cy="949938"/>
            <a:chOff x="665833" y="2744923"/>
            <a:chExt cx="2620837" cy="94993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070A4-CBD6-4C62-90A0-EABAF0130642}"/>
                </a:ext>
              </a:extLst>
            </p:cNvPr>
            <p:cNvSpPr txBox="1"/>
            <p:nvPr/>
          </p:nvSpPr>
          <p:spPr>
            <a:xfrm>
              <a:off x="665833" y="3048530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164FF9-41A9-4C78-9E7D-02AC73DEF98E}"/>
                </a:ext>
              </a:extLst>
            </p:cNvPr>
            <p:cNvSpPr txBox="1"/>
            <p:nvPr/>
          </p:nvSpPr>
          <p:spPr>
            <a:xfrm>
              <a:off x="665833" y="2744923"/>
              <a:ext cx="2620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63">
            <a:extLst>
              <a:ext uri="{FF2B5EF4-FFF2-40B4-BE49-F238E27FC236}">
                <a16:creationId xmlns:a16="http://schemas.microsoft.com/office/drawing/2014/main" id="{E1F072A4-9FA7-4EB1-A7CF-76614311DFFD}"/>
              </a:ext>
            </a:extLst>
          </p:cNvPr>
          <p:cNvGrpSpPr/>
          <p:nvPr/>
        </p:nvGrpSpPr>
        <p:grpSpPr>
          <a:xfrm>
            <a:off x="1558137" y="3364170"/>
            <a:ext cx="3866299" cy="949938"/>
            <a:chOff x="665832" y="2744923"/>
            <a:chExt cx="2239267" cy="94993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0A7CD6-5FCA-4B6C-BA8F-DB257DCE8AE6}"/>
                </a:ext>
              </a:extLst>
            </p:cNvPr>
            <p:cNvSpPr txBox="1"/>
            <p:nvPr/>
          </p:nvSpPr>
          <p:spPr>
            <a:xfrm>
              <a:off x="665833" y="3048530"/>
              <a:ext cx="2239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61A9EF-0109-4539-92CC-8A24F656BF05}"/>
                </a:ext>
              </a:extLst>
            </p:cNvPr>
            <p:cNvSpPr txBox="1"/>
            <p:nvPr/>
          </p:nvSpPr>
          <p:spPr>
            <a:xfrm>
              <a:off x="665832" y="2744923"/>
              <a:ext cx="2239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67">
            <a:extLst>
              <a:ext uri="{FF2B5EF4-FFF2-40B4-BE49-F238E27FC236}">
                <a16:creationId xmlns:a16="http://schemas.microsoft.com/office/drawing/2014/main" id="{EB9A1876-9B5F-4BB6-90FD-D58DC99D5CE5}"/>
              </a:ext>
            </a:extLst>
          </p:cNvPr>
          <p:cNvGrpSpPr/>
          <p:nvPr/>
        </p:nvGrpSpPr>
        <p:grpSpPr>
          <a:xfrm>
            <a:off x="1558137" y="4683972"/>
            <a:ext cx="4525116" cy="949938"/>
            <a:chOff x="665832" y="2744923"/>
            <a:chExt cx="2620838" cy="94993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BBEED1-2E29-4FDF-B94B-8C8C17A92750}"/>
                </a:ext>
              </a:extLst>
            </p:cNvPr>
            <p:cNvSpPr txBox="1"/>
            <p:nvPr/>
          </p:nvSpPr>
          <p:spPr>
            <a:xfrm>
              <a:off x="665833" y="3048530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5ADB5A-AA7B-40CD-878B-09CA286D0AFB}"/>
                </a:ext>
              </a:extLst>
            </p:cNvPr>
            <p:cNvSpPr txBox="1"/>
            <p:nvPr/>
          </p:nvSpPr>
          <p:spPr>
            <a:xfrm>
              <a:off x="665832" y="2744923"/>
              <a:ext cx="2620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5C272D-0B6E-4AC5-B3F8-41C6878CECBF}"/>
              </a:ext>
            </a:extLst>
          </p:cNvPr>
          <p:cNvSpPr txBox="1"/>
          <p:nvPr/>
        </p:nvSpPr>
        <p:spPr>
          <a:xfrm>
            <a:off x="9097582" y="4142568"/>
            <a:ext cx="1528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ounded Rectangle 46">
            <a:extLst>
              <a:ext uri="{FF2B5EF4-FFF2-40B4-BE49-F238E27FC236}">
                <a16:creationId xmlns:a16="http://schemas.microsoft.com/office/drawing/2014/main" id="{7A77B437-CF09-4B0C-BE7A-4083047F9D2A}"/>
              </a:ext>
            </a:extLst>
          </p:cNvPr>
          <p:cNvSpPr/>
          <p:nvPr/>
        </p:nvSpPr>
        <p:spPr>
          <a:xfrm rot="2700000">
            <a:off x="6235855" y="3142769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47C2A358-08EC-4438-8A0F-3BFD13BB04F8}"/>
              </a:ext>
            </a:extLst>
          </p:cNvPr>
          <p:cNvSpPr/>
          <p:nvPr/>
        </p:nvSpPr>
        <p:spPr>
          <a:xfrm rot="2700000">
            <a:off x="7443185" y="1961576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ounded Rectangle 54">
            <a:extLst>
              <a:ext uri="{FF2B5EF4-FFF2-40B4-BE49-F238E27FC236}">
                <a16:creationId xmlns:a16="http://schemas.microsoft.com/office/drawing/2014/main" id="{FC7D4F9F-2B80-4AD2-ACB4-A536A446827F}"/>
              </a:ext>
            </a:extLst>
          </p:cNvPr>
          <p:cNvSpPr/>
          <p:nvPr/>
        </p:nvSpPr>
        <p:spPr>
          <a:xfrm rot="2700000">
            <a:off x="7443185" y="4323963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B34E8-26CD-4A01-BAA4-0B2AECED6858}"/>
              </a:ext>
            </a:extLst>
          </p:cNvPr>
          <p:cNvSpPr txBox="1"/>
          <p:nvPr/>
        </p:nvSpPr>
        <p:spPr>
          <a:xfrm>
            <a:off x="7356074" y="2830056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C95E6-A449-4C96-8094-2F3F3A838E24}"/>
              </a:ext>
            </a:extLst>
          </p:cNvPr>
          <p:cNvSpPr txBox="1"/>
          <p:nvPr/>
        </p:nvSpPr>
        <p:spPr>
          <a:xfrm>
            <a:off x="6148744" y="4038788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652CEA-757E-4898-B3AC-EFED2CC5891A}"/>
              </a:ext>
            </a:extLst>
          </p:cNvPr>
          <p:cNvSpPr txBox="1"/>
          <p:nvPr/>
        </p:nvSpPr>
        <p:spPr>
          <a:xfrm>
            <a:off x="7356074" y="5230174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80DFE4B5-A2D4-4BFC-9E86-D01CBE603D55}"/>
              </a:ext>
            </a:extLst>
          </p:cNvPr>
          <p:cNvSpPr/>
          <p:nvPr/>
        </p:nvSpPr>
        <p:spPr>
          <a:xfrm>
            <a:off x="8089053" y="2318668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2FBD3928-60A2-4E4B-B8CF-A166BE474650}"/>
              </a:ext>
            </a:extLst>
          </p:cNvPr>
          <p:cNvSpPr/>
          <p:nvPr/>
        </p:nvSpPr>
        <p:spPr>
          <a:xfrm flipH="1">
            <a:off x="6805046" y="354901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 Same Side Corner Rectangle 11">
            <a:extLst>
              <a:ext uri="{FF2B5EF4-FFF2-40B4-BE49-F238E27FC236}">
                <a16:creationId xmlns:a16="http://schemas.microsoft.com/office/drawing/2014/main" id="{DCA8AAF0-8413-4A78-A890-D6DA377940D1}"/>
              </a:ext>
            </a:extLst>
          </p:cNvPr>
          <p:cNvSpPr>
            <a:spLocks noChangeAspect="1"/>
          </p:cNvSpPr>
          <p:nvPr/>
        </p:nvSpPr>
        <p:spPr>
          <a:xfrm rot="9900000">
            <a:off x="9626890" y="3494468"/>
            <a:ext cx="657581" cy="55848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Block Arc 10">
            <a:extLst>
              <a:ext uri="{FF2B5EF4-FFF2-40B4-BE49-F238E27FC236}">
                <a16:creationId xmlns:a16="http://schemas.microsoft.com/office/drawing/2014/main" id="{9C4B87DE-3A5B-484C-822D-E55273754264}"/>
              </a:ext>
            </a:extLst>
          </p:cNvPr>
          <p:cNvSpPr/>
          <p:nvPr/>
        </p:nvSpPr>
        <p:spPr>
          <a:xfrm>
            <a:off x="8005099" y="477146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46">
            <a:extLst>
              <a:ext uri="{FF2B5EF4-FFF2-40B4-BE49-F238E27FC236}">
                <a16:creationId xmlns:a16="http://schemas.microsoft.com/office/drawing/2014/main" id="{590CE45D-AAAA-44A8-BD0C-88FAE65B1406}"/>
              </a:ext>
            </a:extLst>
          </p:cNvPr>
          <p:cNvSpPr/>
          <p:nvPr/>
        </p:nvSpPr>
        <p:spPr>
          <a:xfrm>
            <a:off x="814766" y="3546115"/>
            <a:ext cx="586048" cy="586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ounded Rectangle 48">
            <a:extLst>
              <a:ext uri="{FF2B5EF4-FFF2-40B4-BE49-F238E27FC236}">
                <a16:creationId xmlns:a16="http://schemas.microsoft.com/office/drawing/2014/main" id="{72A9FA2E-7784-40DF-89E5-ECE19A4D4D5B}"/>
              </a:ext>
            </a:extLst>
          </p:cNvPr>
          <p:cNvSpPr/>
          <p:nvPr/>
        </p:nvSpPr>
        <p:spPr>
          <a:xfrm>
            <a:off x="814766" y="2237804"/>
            <a:ext cx="586048" cy="586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Rounded Rectangle 54">
            <a:extLst>
              <a:ext uri="{FF2B5EF4-FFF2-40B4-BE49-F238E27FC236}">
                <a16:creationId xmlns:a16="http://schemas.microsoft.com/office/drawing/2014/main" id="{B89C3524-8277-4666-8B02-F2F3641B32DA}"/>
              </a:ext>
            </a:extLst>
          </p:cNvPr>
          <p:cNvSpPr/>
          <p:nvPr/>
        </p:nvSpPr>
        <p:spPr>
          <a:xfrm>
            <a:off x="814766" y="4865917"/>
            <a:ext cx="586048" cy="586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ounded Rectangle 10">
            <a:extLst>
              <a:ext uri="{FF2B5EF4-FFF2-40B4-BE49-F238E27FC236}">
                <a16:creationId xmlns:a16="http://schemas.microsoft.com/office/drawing/2014/main" id="{1B5F7736-ADDA-42CD-B9C6-482366B0372E}"/>
              </a:ext>
            </a:extLst>
          </p:cNvPr>
          <p:cNvSpPr/>
          <p:nvPr/>
        </p:nvSpPr>
        <p:spPr>
          <a:xfrm>
            <a:off x="980710" y="2362652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8B8D2E86-0C93-46AB-9290-3BD5B81A105E}"/>
              </a:ext>
            </a:extLst>
          </p:cNvPr>
          <p:cNvSpPr/>
          <p:nvPr/>
        </p:nvSpPr>
        <p:spPr>
          <a:xfrm flipH="1">
            <a:off x="911949" y="367758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Block Arc 10">
            <a:extLst>
              <a:ext uri="{FF2B5EF4-FFF2-40B4-BE49-F238E27FC236}">
                <a16:creationId xmlns:a16="http://schemas.microsoft.com/office/drawing/2014/main" id="{FE8E6AFD-A8C6-470F-A47D-5D7E3288AE46}"/>
              </a:ext>
            </a:extLst>
          </p:cNvPr>
          <p:cNvSpPr/>
          <p:nvPr/>
        </p:nvSpPr>
        <p:spPr>
          <a:xfrm>
            <a:off x="892036" y="501280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8" name="Group 40">
            <a:extLst>
              <a:ext uri="{FF2B5EF4-FFF2-40B4-BE49-F238E27FC236}">
                <a16:creationId xmlns:a16="http://schemas.microsoft.com/office/drawing/2014/main" id="{A74F4B65-787E-46CF-AA30-8C3CE232130E}"/>
              </a:ext>
            </a:extLst>
          </p:cNvPr>
          <p:cNvGrpSpPr/>
          <p:nvPr/>
        </p:nvGrpSpPr>
        <p:grpSpPr>
          <a:xfrm>
            <a:off x="3149607" y="4866407"/>
            <a:ext cx="1411829" cy="1292663"/>
            <a:chOff x="6210997" y="1433695"/>
            <a:chExt cx="1457348" cy="919631"/>
          </a:xfrm>
          <a:noFill/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574C7E-0C32-448D-BC3E-037C5AC81851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AAEA39-22BD-4502-98A7-121E53EFE671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43">
            <a:extLst>
              <a:ext uri="{FF2B5EF4-FFF2-40B4-BE49-F238E27FC236}">
                <a16:creationId xmlns:a16="http://schemas.microsoft.com/office/drawing/2014/main" id="{408F548F-AF10-417B-BABE-6EC12299E0D4}"/>
              </a:ext>
            </a:extLst>
          </p:cNvPr>
          <p:cNvGrpSpPr/>
          <p:nvPr/>
        </p:nvGrpSpPr>
        <p:grpSpPr>
          <a:xfrm>
            <a:off x="6497413" y="4866407"/>
            <a:ext cx="1411829" cy="1292663"/>
            <a:chOff x="6210997" y="1433695"/>
            <a:chExt cx="1457348" cy="919631"/>
          </a:xfrm>
          <a:noFill/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DEABC8-A602-4FEA-82EA-230164B4A7A1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3C7194-F102-471F-B6BD-A3FA26401CEE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46">
            <a:extLst>
              <a:ext uri="{FF2B5EF4-FFF2-40B4-BE49-F238E27FC236}">
                <a16:creationId xmlns:a16="http://schemas.microsoft.com/office/drawing/2014/main" id="{E7CA1F43-8CE9-4957-B9D8-182C6BF059C2}"/>
              </a:ext>
            </a:extLst>
          </p:cNvPr>
          <p:cNvGrpSpPr/>
          <p:nvPr/>
        </p:nvGrpSpPr>
        <p:grpSpPr>
          <a:xfrm>
            <a:off x="1475704" y="1766582"/>
            <a:ext cx="1411829" cy="1292663"/>
            <a:chOff x="6210997" y="1433695"/>
            <a:chExt cx="1457348" cy="919631"/>
          </a:xfrm>
          <a:noFill/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4477D7-F252-43D3-8EC6-C8631C25E24E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9C1B94-6905-4F7A-86F8-D3F14CD9A548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49">
            <a:extLst>
              <a:ext uri="{FF2B5EF4-FFF2-40B4-BE49-F238E27FC236}">
                <a16:creationId xmlns:a16="http://schemas.microsoft.com/office/drawing/2014/main" id="{71808219-DC22-4323-8450-0605CD542BAF}"/>
              </a:ext>
            </a:extLst>
          </p:cNvPr>
          <p:cNvGrpSpPr/>
          <p:nvPr/>
        </p:nvGrpSpPr>
        <p:grpSpPr>
          <a:xfrm>
            <a:off x="4823510" y="1766582"/>
            <a:ext cx="1411829" cy="1292663"/>
            <a:chOff x="6210997" y="1433695"/>
            <a:chExt cx="1457348" cy="919631"/>
          </a:xfrm>
          <a:noFill/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5E1DDA-5618-4895-9042-34DFF7D85248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97E303-03DC-4AAC-9146-0E816B054858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52">
            <a:extLst>
              <a:ext uri="{FF2B5EF4-FFF2-40B4-BE49-F238E27FC236}">
                <a16:creationId xmlns:a16="http://schemas.microsoft.com/office/drawing/2014/main" id="{DF701E52-0519-4607-A022-AEBB74A4145A}"/>
              </a:ext>
            </a:extLst>
          </p:cNvPr>
          <p:cNvGrpSpPr/>
          <p:nvPr/>
        </p:nvGrpSpPr>
        <p:grpSpPr>
          <a:xfrm>
            <a:off x="8171316" y="1766582"/>
            <a:ext cx="1411829" cy="1292663"/>
            <a:chOff x="6210997" y="1433695"/>
            <a:chExt cx="1457348" cy="919631"/>
          </a:xfrm>
          <a:noFill/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5951BE-75B6-4965-A63F-952B5AE88F4E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B19942-E435-44E5-9DF7-3D6F5E39601B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3">
            <a:extLst>
              <a:ext uri="{FF2B5EF4-FFF2-40B4-BE49-F238E27FC236}">
                <a16:creationId xmlns:a16="http://schemas.microsoft.com/office/drawing/2014/main" id="{B2F64CDA-35B4-4D00-B14C-93F8CD253405}"/>
              </a:ext>
            </a:extLst>
          </p:cNvPr>
          <p:cNvGrpSpPr/>
          <p:nvPr/>
        </p:nvGrpSpPr>
        <p:grpSpPr>
          <a:xfrm>
            <a:off x="9845220" y="4866407"/>
            <a:ext cx="1411829" cy="1292663"/>
            <a:chOff x="6210997" y="1433695"/>
            <a:chExt cx="1457348" cy="919631"/>
          </a:xfrm>
          <a:noFill/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C26F3E-4E2A-4B5E-8A5A-3F072C1AF4E5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6B0EED-A03A-45FC-B2C1-B5BC0B775B7B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BA309602-1793-4E0B-A00D-031C586227E6}"/>
              </a:ext>
            </a:extLst>
          </p:cNvPr>
          <p:cNvGrpSpPr/>
          <p:nvPr/>
        </p:nvGrpSpPr>
        <p:grpSpPr>
          <a:xfrm>
            <a:off x="943315" y="3396516"/>
            <a:ext cx="1187644" cy="1237334"/>
            <a:chOff x="724537" y="3258285"/>
            <a:chExt cx="1187644" cy="1237334"/>
          </a:xfrm>
        </p:grpSpPr>
        <p:sp>
          <p:nvSpPr>
            <p:cNvPr id="4" name="Rounded Rectangle 8">
              <a:extLst>
                <a:ext uri="{FF2B5EF4-FFF2-40B4-BE49-F238E27FC236}">
                  <a16:creationId xmlns:a16="http://schemas.microsoft.com/office/drawing/2014/main" id="{2ADB42B6-D2EB-4B1B-AF81-B97C4C4AE597}"/>
                </a:ext>
              </a:extLst>
            </p:cNvPr>
            <p:cNvSpPr/>
            <p:nvPr/>
          </p:nvSpPr>
          <p:spPr>
            <a:xfrm>
              <a:off x="724537" y="3258285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5" name="Group 9">
              <a:extLst>
                <a:ext uri="{FF2B5EF4-FFF2-40B4-BE49-F238E27FC236}">
                  <a16:creationId xmlns:a16="http://schemas.microsoft.com/office/drawing/2014/main" id="{65E61973-4FAE-4BC5-B72A-1F4E6DFE0F9D}"/>
                </a:ext>
              </a:extLst>
            </p:cNvPr>
            <p:cNvGrpSpPr/>
            <p:nvPr/>
          </p:nvGrpSpPr>
          <p:grpSpPr>
            <a:xfrm>
              <a:off x="915494" y="4117515"/>
              <a:ext cx="996687" cy="378104"/>
              <a:chOff x="1271057" y="3783817"/>
              <a:chExt cx="996687" cy="378104"/>
            </a:xfrm>
            <a:solidFill>
              <a:srgbClr val="262626"/>
            </a:solidFill>
          </p:grpSpPr>
          <p:sp>
            <p:nvSpPr>
              <p:cNvPr id="6" name="Rectangle 10">
                <a:extLst>
                  <a:ext uri="{FF2B5EF4-FFF2-40B4-BE49-F238E27FC236}">
                    <a16:creationId xmlns:a16="http://schemas.microsoft.com/office/drawing/2014/main" id="{3BDF474C-7BD0-4F1B-89C8-E86570E9A84F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AE32BD-24B4-4A1E-9613-A81B54127A21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CFAD03FD-0715-4C54-ACAE-4424C6248DF1}"/>
              </a:ext>
            </a:extLst>
          </p:cNvPr>
          <p:cNvGrpSpPr/>
          <p:nvPr/>
        </p:nvGrpSpPr>
        <p:grpSpPr>
          <a:xfrm>
            <a:off x="7658611" y="3396516"/>
            <a:ext cx="1234688" cy="1237334"/>
            <a:chOff x="7120918" y="3258285"/>
            <a:chExt cx="1234688" cy="1237334"/>
          </a:xfrm>
        </p:grpSpPr>
        <p:sp>
          <p:nvSpPr>
            <p:cNvPr id="9" name="Rounded Rectangle 13">
              <a:extLst>
                <a:ext uri="{FF2B5EF4-FFF2-40B4-BE49-F238E27FC236}">
                  <a16:creationId xmlns:a16="http://schemas.microsoft.com/office/drawing/2014/main" id="{7E7BFEA6-1E18-4A90-95DE-53909DA9F205}"/>
                </a:ext>
              </a:extLst>
            </p:cNvPr>
            <p:cNvSpPr/>
            <p:nvPr/>
          </p:nvSpPr>
          <p:spPr>
            <a:xfrm>
              <a:off x="7120918" y="3258285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80975CD6-D19C-495E-AF68-4FCF9A4C5EB4}"/>
                </a:ext>
              </a:extLst>
            </p:cNvPr>
            <p:cNvGrpSpPr/>
            <p:nvPr/>
          </p:nvGrpSpPr>
          <p:grpSpPr>
            <a:xfrm>
              <a:off x="7358919" y="4117515"/>
              <a:ext cx="996687" cy="378104"/>
              <a:chOff x="1278899" y="3783817"/>
              <a:chExt cx="996687" cy="378104"/>
            </a:xfrm>
            <a:solidFill>
              <a:srgbClr val="F07927"/>
            </a:solidFill>
          </p:grpSpPr>
          <p:sp>
            <p:nvSpPr>
              <p:cNvPr id="11" name="Rectangle 15">
                <a:extLst>
                  <a:ext uri="{FF2B5EF4-FFF2-40B4-BE49-F238E27FC236}">
                    <a16:creationId xmlns:a16="http://schemas.microsoft.com/office/drawing/2014/main" id="{34C20F7B-66A0-462B-9EAE-DDF5FD93D984}"/>
                  </a:ext>
                </a:extLst>
              </p:cNvPr>
              <p:cNvSpPr/>
              <p:nvPr/>
            </p:nvSpPr>
            <p:spPr>
              <a:xfrm>
                <a:off x="1278899" y="3783817"/>
                <a:ext cx="996687" cy="37810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C806D2-889A-4FFD-8533-4F2A3489A139}"/>
                  </a:ext>
                </a:extLst>
              </p:cNvPr>
              <p:cNvSpPr txBox="1"/>
              <p:nvPr/>
            </p:nvSpPr>
            <p:spPr>
              <a:xfrm>
                <a:off x="1350907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id="{2E2C9B19-5E3F-4801-ABBB-0F86386EEA97}"/>
              </a:ext>
            </a:extLst>
          </p:cNvPr>
          <p:cNvGrpSpPr/>
          <p:nvPr/>
        </p:nvGrpSpPr>
        <p:grpSpPr>
          <a:xfrm>
            <a:off x="4300963" y="3396516"/>
            <a:ext cx="1211166" cy="1237334"/>
            <a:chOff x="3961930" y="3258285"/>
            <a:chExt cx="1211166" cy="1237334"/>
          </a:xfrm>
        </p:grpSpPr>
        <p:sp>
          <p:nvSpPr>
            <p:cNvPr id="14" name="Rounded Rectangle 18">
              <a:extLst>
                <a:ext uri="{FF2B5EF4-FFF2-40B4-BE49-F238E27FC236}">
                  <a16:creationId xmlns:a16="http://schemas.microsoft.com/office/drawing/2014/main" id="{54E6CF2C-D8B3-46B4-9143-698047442B6C}"/>
                </a:ext>
              </a:extLst>
            </p:cNvPr>
            <p:cNvSpPr/>
            <p:nvPr/>
          </p:nvSpPr>
          <p:spPr>
            <a:xfrm>
              <a:off x="3961930" y="3258285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5" name="Group 19">
              <a:extLst>
                <a:ext uri="{FF2B5EF4-FFF2-40B4-BE49-F238E27FC236}">
                  <a16:creationId xmlns:a16="http://schemas.microsoft.com/office/drawing/2014/main" id="{66F2809D-79FD-404A-BE61-AF29CB36B177}"/>
                </a:ext>
              </a:extLst>
            </p:cNvPr>
            <p:cNvGrpSpPr/>
            <p:nvPr/>
          </p:nvGrpSpPr>
          <p:grpSpPr>
            <a:xfrm>
              <a:off x="4176409" y="4117515"/>
              <a:ext cx="996687" cy="378104"/>
              <a:chOff x="1314180" y="3783817"/>
              <a:chExt cx="996687" cy="378104"/>
            </a:xfrm>
          </p:grpSpPr>
          <p:sp>
            <p:nvSpPr>
              <p:cNvPr id="16" name="Rectangle 20">
                <a:extLst>
                  <a:ext uri="{FF2B5EF4-FFF2-40B4-BE49-F238E27FC236}">
                    <a16:creationId xmlns:a16="http://schemas.microsoft.com/office/drawing/2014/main" id="{D42D0453-F96C-4EB6-8D1B-40CB52A74238}"/>
                  </a:ext>
                </a:extLst>
              </p:cNvPr>
              <p:cNvSpPr/>
              <p:nvPr/>
            </p:nvSpPr>
            <p:spPr>
              <a:xfrm>
                <a:off x="1314180" y="3783817"/>
                <a:ext cx="996687" cy="378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3B16C0-7E94-4190-9BC8-AF816F50F79A}"/>
                  </a:ext>
                </a:extLst>
              </p:cNvPr>
              <p:cNvSpPr txBox="1"/>
              <p:nvPr/>
            </p:nvSpPr>
            <p:spPr>
              <a:xfrm>
                <a:off x="1386188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B3362622-C898-4AA1-ABC3-9A0F55AD63A3}"/>
              </a:ext>
            </a:extLst>
          </p:cNvPr>
          <p:cNvGrpSpPr/>
          <p:nvPr/>
        </p:nvGrpSpPr>
        <p:grpSpPr>
          <a:xfrm>
            <a:off x="2622139" y="3213549"/>
            <a:ext cx="1199405" cy="1247033"/>
            <a:chOff x="2353033" y="3075320"/>
            <a:chExt cx="1199405" cy="1247033"/>
          </a:xfrm>
        </p:grpSpPr>
        <p:sp>
          <p:nvSpPr>
            <p:cNvPr id="19" name="Rounded Rectangle 23">
              <a:extLst>
                <a:ext uri="{FF2B5EF4-FFF2-40B4-BE49-F238E27FC236}">
                  <a16:creationId xmlns:a16="http://schemas.microsoft.com/office/drawing/2014/main" id="{67465BED-1023-410E-8E72-F80EC37380C1}"/>
                </a:ext>
              </a:extLst>
            </p:cNvPr>
            <p:cNvSpPr/>
            <p:nvPr/>
          </p:nvSpPr>
          <p:spPr>
            <a:xfrm>
              <a:off x="2353033" y="3258287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20" name="Group 24">
              <a:extLst>
                <a:ext uri="{FF2B5EF4-FFF2-40B4-BE49-F238E27FC236}">
                  <a16:creationId xmlns:a16="http://schemas.microsoft.com/office/drawing/2014/main" id="{B8A07C30-B197-456B-8510-82B9A613529A}"/>
                </a:ext>
              </a:extLst>
            </p:cNvPr>
            <p:cNvGrpSpPr/>
            <p:nvPr/>
          </p:nvGrpSpPr>
          <p:grpSpPr>
            <a:xfrm>
              <a:off x="2555751" y="3075320"/>
              <a:ext cx="996687" cy="378104"/>
              <a:chOff x="1302418" y="3783817"/>
              <a:chExt cx="996687" cy="378104"/>
            </a:xfrm>
          </p:grpSpPr>
          <p:sp>
            <p:nvSpPr>
              <p:cNvPr id="21" name="Rectangle 25">
                <a:extLst>
                  <a:ext uri="{FF2B5EF4-FFF2-40B4-BE49-F238E27FC236}">
                    <a16:creationId xmlns:a16="http://schemas.microsoft.com/office/drawing/2014/main" id="{163954F7-0926-4198-A2D6-76626B069B6E}"/>
                  </a:ext>
                </a:extLst>
              </p:cNvPr>
              <p:cNvSpPr/>
              <p:nvPr/>
            </p:nvSpPr>
            <p:spPr>
              <a:xfrm>
                <a:off x="1302418" y="3783817"/>
                <a:ext cx="996687" cy="37810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D8A4A1-7FC0-4DF0-A2D2-7AD58CB934F3}"/>
                  </a:ext>
                </a:extLst>
              </p:cNvPr>
              <p:cNvSpPr txBox="1"/>
              <p:nvPr/>
            </p:nvSpPr>
            <p:spPr>
              <a:xfrm>
                <a:off x="1374426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286BCF7D-B626-40A3-82CC-45791F58E8D5}"/>
              </a:ext>
            </a:extLst>
          </p:cNvPr>
          <p:cNvGrpSpPr/>
          <p:nvPr/>
        </p:nvGrpSpPr>
        <p:grpSpPr>
          <a:xfrm>
            <a:off x="5979787" y="3213549"/>
            <a:ext cx="1222927" cy="1247033"/>
            <a:chOff x="5551224" y="3075320"/>
            <a:chExt cx="1222927" cy="1247033"/>
          </a:xfrm>
        </p:grpSpPr>
        <p:sp>
          <p:nvSpPr>
            <p:cNvPr id="24" name="Rounded Rectangle 28">
              <a:extLst>
                <a:ext uri="{FF2B5EF4-FFF2-40B4-BE49-F238E27FC236}">
                  <a16:creationId xmlns:a16="http://schemas.microsoft.com/office/drawing/2014/main" id="{15375257-6029-4196-9901-4E60B7E93E8A}"/>
                </a:ext>
              </a:extLst>
            </p:cNvPr>
            <p:cNvSpPr/>
            <p:nvPr/>
          </p:nvSpPr>
          <p:spPr>
            <a:xfrm>
              <a:off x="5551224" y="3258287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5" name="Group 29">
              <a:extLst>
                <a:ext uri="{FF2B5EF4-FFF2-40B4-BE49-F238E27FC236}">
                  <a16:creationId xmlns:a16="http://schemas.microsoft.com/office/drawing/2014/main" id="{D93A42DF-590F-402D-B772-B4685CE9DC1B}"/>
                </a:ext>
              </a:extLst>
            </p:cNvPr>
            <p:cNvGrpSpPr/>
            <p:nvPr/>
          </p:nvGrpSpPr>
          <p:grpSpPr>
            <a:xfrm>
              <a:off x="5777464" y="3075320"/>
              <a:ext cx="996687" cy="378104"/>
              <a:chOff x="1306339" y="3783817"/>
              <a:chExt cx="996687" cy="378104"/>
            </a:xfrm>
          </p:grpSpPr>
          <p:sp>
            <p:nvSpPr>
              <p:cNvPr id="26" name="Rectangle 30">
                <a:extLst>
                  <a:ext uri="{FF2B5EF4-FFF2-40B4-BE49-F238E27FC236}">
                    <a16:creationId xmlns:a16="http://schemas.microsoft.com/office/drawing/2014/main" id="{457AA2AB-1A9D-4806-AF4F-6DF1887516FB}"/>
                  </a:ext>
                </a:extLst>
              </p:cNvPr>
              <p:cNvSpPr/>
              <p:nvPr/>
            </p:nvSpPr>
            <p:spPr>
              <a:xfrm>
                <a:off x="1306339" y="3783817"/>
                <a:ext cx="996687" cy="3781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2440E3-F11C-48C8-9C75-F210FB57953A}"/>
                  </a:ext>
                </a:extLst>
              </p:cNvPr>
              <p:cNvSpPr txBox="1"/>
              <p:nvPr/>
            </p:nvSpPr>
            <p:spPr>
              <a:xfrm>
                <a:off x="1378347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3" name="Group 27">
            <a:extLst>
              <a:ext uri="{FF2B5EF4-FFF2-40B4-BE49-F238E27FC236}">
                <a16:creationId xmlns:a16="http://schemas.microsoft.com/office/drawing/2014/main" id="{4DA7D22A-FB15-408B-B0CB-6990A299EECA}"/>
              </a:ext>
            </a:extLst>
          </p:cNvPr>
          <p:cNvGrpSpPr/>
          <p:nvPr/>
        </p:nvGrpSpPr>
        <p:grpSpPr>
          <a:xfrm>
            <a:off x="9337436" y="3213549"/>
            <a:ext cx="1246447" cy="1247033"/>
            <a:chOff x="5492422" y="3075320"/>
            <a:chExt cx="1246447" cy="1247033"/>
          </a:xfrm>
        </p:grpSpPr>
        <p:sp>
          <p:nvSpPr>
            <p:cNvPr id="44" name="Rounded Rectangle 28">
              <a:extLst>
                <a:ext uri="{FF2B5EF4-FFF2-40B4-BE49-F238E27FC236}">
                  <a16:creationId xmlns:a16="http://schemas.microsoft.com/office/drawing/2014/main" id="{E6C7814A-3CA9-423B-8250-B9D91210CAA1}"/>
                </a:ext>
              </a:extLst>
            </p:cNvPr>
            <p:cNvSpPr/>
            <p:nvPr/>
          </p:nvSpPr>
          <p:spPr>
            <a:xfrm>
              <a:off x="5492422" y="3258287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45" name="Group 29">
              <a:extLst>
                <a:ext uri="{FF2B5EF4-FFF2-40B4-BE49-F238E27FC236}">
                  <a16:creationId xmlns:a16="http://schemas.microsoft.com/office/drawing/2014/main" id="{E11C9879-9F52-4BF9-AEAD-889A3D67F47A}"/>
                </a:ext>
              </a:extLst>
            </p:cNvPr>
            <p:cNvGrpSpPr/>
            <p:nvPr/>
          </p:nvGrpSpPr>
          <p:grpSpPr>
            <a:xfrm>
              <a:off x="5742182" y="3075320"/>
              <a:ext cx="996687" cy="378104"/>
              <a:chOff x="1271057" y="3783817"/>
              <a:chExt cx="996687" cy="378104"/>
            </a:xfrm>
          </p:grpSpPr>
          <p:sp>
            <p:nvSpPr>
              <p:cNvPr id="46" name="Rectangle 30">
                <a:extLst>
                  <a:ext uri="{FF2B5EF4-FFF2-40B4-BE49-F238E27FC236}">
                    <a16:creationId xmlns:a16="http://schemas.microsoft.com/office/drawing/2014/main" id="{53687C18-E0C5-404D-BF6A-A1301024F88D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280A07-8612-4BCB-B663-38A7898794E8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6" name="Rectangle 16">
            <a:extLst>
              <a:ext uri="{FF2B5EF4-FFF2-40B4-BE49-F238E27FC236}">
                <a16:creationId xmlns:a16="http://schemas.microsoft.com/office/drawing/2014/main" id="{5A115201-9D60-4578-BC7A-AA7CC0AD640A}"/>
              </a:ext>
            </a:extLst>
          </p:cNvPr>
          <p:cNvSpPr/>
          <p:nvPr/>
        </p:nvSpPr>
        <p:spPr>
          <a:xfrm rot="2700000">
            <a:off x="9738675" y="369727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 Same Side Corner Rectangle 11">
            <a:extLst>
              <a:ext uri="{FF2B5EF4-FFF2-40B4-BE49-F238E27FC236}">
                <a16:creationId xmlns:a16="http://schemas.microsoft.com/office/drawing/2014/main" id="{F12DD9BE-7771-4BC9-A813-69672FCA27AC}"/>
              </a:ext>
            </a:extLst>
          </p:cNvPr>
          <p:cNvSpPr/>
          <p:nvPr/>
        </p:nvSpPr>
        <p:spPr>
          <a:xfrm rot="9900000">
            <a:off x="1348174" y="3705952"/>
            <a:ext cx="404737" cy="34374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ounded Rectangle 27">
            <a:extLst>
              <a:ext uri="{FF2B5EF4-FFF2-40B4-BE49-F238E27FC236}">
                <a16:creationId xmlns:a16="http://schemas.microsoft.com/office/drawing/2014/main" id="{58A12599-0743-41D7-BB59-20572C8CB6AA}"/>
              </a:ext>
            </a:extLst>
          </p:cNvPr>
          <p:cNvSpPr/>
          <p:nvPr/>
        </p:nvSpPr>
        <p:spPr>
          <a:xfrm>
            <a:off x="2918626" y="3782382"/>
            <a:ext cx="437585" cy="3361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7">
            <a:extLst>
              <a:ext uri="{FF2B5EF4-FFF2-40B4-BE49-F238E27FC236}">
                <a16:creationId xmlns:a16="http://schemas.microsoft.com/office/drawing/2014/main" id="{C1DBAFB6-C376-452C-9350-C3D9DE235C34}"/>
              </a:ext>
            </a:extLst>
          </p:cNvPr>
          <p:cNvSpPr/>
          <p:nvPr/>
        </p:nvSpPr>
        <p:spPr>
          <a:xfrm>
            <a:off x="4640336" y="3742069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ound Same Side Corner Rectangle 36">
            <a:extLst>
              <a:ext uri="{FF2B5EF4-FFF2-40B4-BE49-F238E27FC236}">
                <a16:creationId xmlns:a16="http://schemas.microsoft.com/office/drawing/2014/main" id="{8FD0062A-E779-4BA7-8BB2-51EFFCEB8BD9}"/>
              </a:ext>
            </a:extLst>
          </p:cNvPr>
          <p:cNvSpPr/>
          <p:nvPr/>
        </p:nvSpPr>
        <p:spPr>
          <a:xfrm>
            <a:off x="6271600" y="3786122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id="{270C60A4-A899-4174-A7AD-0FAA0E7A3131}"/>
              </a:ext>
            </a:extLst>
          </p:cNvPr>
          <p:cNvSpPr>
            <a:spLocks noChangeAspect="1"/>
          </p:cNvSpPr>
          <p:nvPr/>
        </p:nvSpPr>
        <p:spPr>
          <a:xfrm>
            <a:off x="7973070" y="3735742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07AC7C81-C266-482D-BA91-0C4EB241820F}"/>
              </a:ext>
            </a:extLst>
          </p:cNvPr>
          <p:cNvSpPr/>
          <p:nvPr/>
        </p:nvSpPr>
        <p:spPr>
          <a:xfrm>
            <a:off x="2133634" y="3800205"/>
            <a:ext cx="362252" cy="256689"/>
          </a:xfrm>
          <a:prstGeom prst="rightArrow">
            <a:avLst>
              <a:gd name="adj1" fmla="val 50000"/>
              <a:gd name="adj2" fmla="val 7035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A2DC596D-7505-4954-9AC1-5773F63A0FBF}"/>
              </a:ext>
            </a:extLst>
          </p:cNvPr>
          <p:cNvSpPr/>
          <p:nvPr/>
        </p:nvSpPr>
        <p:spPr>
          <a:xfrm>
            <a:off x="3812458" y="3800205"/>
            <a:ext cx="362252" cy="256689"/>
          </a:xfrm>
          <a:prstGeom prst="rightArrow">
            <a:avLst>
              <a:gd name="adj1" fmla="val 50000"/>
              <a:gd name="adj2" fmla="val 703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7E5861D4-56FC-4465-AF17-D285C1427845}"/>
              </a:ext>
            </a:extLst>
          </p:cNvPr>
          <p:cNvSpPr/>
          <p:nvPr/>
        </p:nvSpPr>
        <p:spPr>
          <a:xfrm>
            <a:off x="5491282" y="3800205"/>
            <a:ext cx="362252" cy="256689"/>
          </a:xfrm>
          <a:prstGeom prst="rightArrow">
            <a:avLst>
              <a:gd name="adj1" fmla="val 50000"/>
              <a:gd name="adj2" fmla="val 7035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F3DF84BD-5EBD-47A8-A932-39A9CF68F2A1}"/>
              </a:ext>
            </a:extLst>
          </p:cNvPr>
          <p:cNvSpPr/>
          <p:nvPr/>
        </p:nvSpPr>
        <p:spPr>
          <a:xfrm>
            <a:off x="7170106" y="3800205"/>
            <a:ext cx="362252" cy="256689"/>
          </a:xfrm>
          <a:prstGeom prst="rightArrow">
            <a:avLst>
              <a:gd name="adj1" fmla="val 50000"/>
              <a:gd name="adj2" fmla="val 7035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CBE04F59-3CAA-4E1E-95FD-9101B946A2FE}"/>
              </a:ext>
            </a:extLst>
          </p:cNvPr>
          <p:cNvSpPr/>
          <p:nvPr/>
        </p:nvSpPr>
        <p:spPr>
          <a:xfrm>
            <a:off x="8848930" y="3800205"/>
            <a:ext cx="362252" cy="256689"/>
          </a:xfrm>
          <a:prstGeom prst="rightArrow">
            <a:avLst>
              <a:gd name="adj1" fmla="val 50000"/>
              <a:gd name="adj2" fmla="val 7035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1219199" y="2857630"/>
            <a:ext cx="10972799" cy="1142740"/>
            <a:chOff x="6665542" y="2749602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81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ECD2703D-46A0-46C6-B7D1-3571B00FAC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Right Triangle 3">
            <a:extLst>
              <a:ext uri="{FF2B5EF4-FFF2-40B4-BE49-F238E27FC236}">
                <a16:creationId xmlns:a16="http://schemas.microsoft.com/office/drawing/2014/main" id="{9D0D14AE-3660-4DC4-9044-F06443D98133}"/>
              </a:ext>
            </a:extLst>
          </p:cNvPr>
          <p:cNvSpPr/>
          <p:nvPr/>
        </p:nvSpPr>
        <p:spPr>
          <a:xfrm rot="5400000" flipV="1">
            <a:off x="6426438" y="0"/>
            <a:ext cx="5765562" cy="576556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A96D9-710C-4278-A045-6FAB748BA334}"/>
              </a:ext>
            </a:extLst>
          </p:cNvPr>
          <p:cNvSpPr txBox="1"/>
          <p:nvPr/>
        </p:nvSpPr>
        <p:spPr>
          <a:xfrm>
            <a:off x="696232" y="280428"/>
            <a:ext cx="401032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solidFill>
                  <a:schemeClr val="accent2"/>
                </a:solidFill>
                <a:cs typeface="Arial" pitchFamily="34" charset="0"/>
              </a:rPr>
              <a:t>SLIDE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35D20-4002-4D77-B8D9-BEEB93A8D6E7}"/>
              </a:ext>
            </a:extLst>
          </p:cNvPr>
          <p:cNvSpPr txBox="1"/>
          <p:nvPr/>
        </p:nvSpPr>
        <p:spPr>
          <a:xfrm>
            <a:off x="8567303" y="747908"/>
            <a:ext cx="2928465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자유형: 도형 13">
            <a:extLst>
              <a:ext uri="{FF2B5EF4-FFF2-40B4-BE49-F238E27FC236}">
                <a16:creationId xmlns:a16="http://schemas.microsoft.com/office/drawing/2014/main" id="{B7712EF5-EB90-41D0-AD33-79E5CB6258A8}"/>
              </a:ext>
            </a:extLst>
          </p:cNvPr>
          <p:cNvSpPr/>
          <p:nvPr/>
        </p:nvSpPr>
        <p:spPr>
          <a:xfrm>
            <a:off x="9015004" y="613376"/>
            <a:ext cx="588430" cy="544215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FA64E-B1F2-431B-AD62-DBB53B5CA7B6}"/>
              </a:ext>
            </a:extLst>
          </p:cNvPr>
          <p:cNvSpPr txBox="1"/>
          <p:nvPr/>
        </p:nvSpPr>
        <p:spPr>
          <a:xfrm>
            <a:off x="895487" y="4907801"/>
            <a:ext cx="4900426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We Create Quality Professional </a:t>
            </a:r>
          </a:p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PPT Presentation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32CD1-ADC0-4E8E-9F0C-F015C756F8DC}"/>
              </a:ext>
            </a:extLst>
          </p:cNvPr>
          <p:cNvSpPr txBox="1"/>
          <p:nvPr/>
        </p:nvSpPr>
        <p:spPr>
          <a:xfrm>
            <a:off x="4707476" y="6121320"/>
            <a:ext cx="68350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E03BE5E-127B-43BF-A174-26D4248E3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52434"/>
              </p:ext>
            </p:extLst>
          </p:nvPr>
        </p:nvGraphicFramePr>
        <p:xfrm>
          <a:off x="949461" y="1770982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B49562D2-C744-4656-ACB9-D4F472657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36163"/>
              </p:ext>
            </p:extLst>
          </p:nvPr>
        </p:nvGraphicFramePr>
        <p:xfrm>
          <a:off x="3638423" y="1770982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D66E2958-68AC-4FE8-9D4C-395F2CF1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55026"/>
              </p:ext>
            </p:extLst>
          </p:nvPr>
        </p:nvGraphicFramePr>
        <p:xfrm>
          <a:off x="6327385" y="1770982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6AAB1954-B74D-4500-96C3-A39976B04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86668"/>
              </p:ext>
            </p:extLst>
          </p:nvPr>
        </p:nvGraphicFramePr>
        <p:xfrm>
          <a:off x="9016347" y="1770982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3">
            <a:extLst>
              <a:ext uri="{FF2B5EF4-FFF2-40B4-BE49-F238E27FC236}">
                <a16:creationId xmlns:a16="http://schemas.microsoft.com/office/drawing/2014/main" id="{3277854E-4C55-4ED9-80AB-48041C40286B}"/>
              </a:ext>
            </a:extLst>
          </p:cNvPr>
          <p:cNvSpPr/>
          <p:nvPr/>
        </p:nvSpPr>
        <p:spPr>
          <a:xfrm>
            <a:off x="4507499" y="2423934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Oval 31">
            <a:extLst>
              <a:ext uri="{FF2B5EF4-FFF2-40B4-BE49-F238E27FC236}">
                <a16:creationId xmlns:a16="http://schemas.microsoft.com/office/drawing/2014/main" id="{8F83D2EC-9E41-4436-A91A-C8D6272705CB}"/>
              </a:ext>
            </a:extLst>
          </p:cNvPr>
          <p:cNvSpPr/>
          <p:nvPr/>
        </p:nvSpPr>
        <p:spPr>
          <a:xfrm>
            <a:off x="7235788" y="2379631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Teardrop 17">
            <a:extLst>
              <a:ext uri="{FF2B5EF4-FFF2-40B4-BE49-F238E27FC236}">
                <a16:creationId xmlns:a16="http://schemas.microsoft.com/office/drawing/2014/main" id="{C86D8A18-051C-4905-87FF-A56F8CC30717}"/>
              </a:ext>
            </a:extLst>
          </p:cNvPr>
          <p:cNvSpPr/>
          <p:nvPr/>
        </p:nvSpPr>
        <p:spPr>
          <a:xfrm rot="18900000">
            <a:off x="1895160" y="2411579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01154729-683F-4B7D-B7FA-98A982CFB275}"/>
              </a:ext>
            </a:extLst>
          </p:cNvPr>
          <p:cNvSpPr/>
          <p:nvPr/>
        </p:nvSpPr>
        <p:spPr>
          <a:xfrm>
            <a:off x="9925952" y="2376901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7ADD037-044E-4AD6-BB5A-54A01DEDB350}"/>
              </a:ext>
            </a:extLst>
          </p:cNvPr>
          <p:cNvSpPr/>
          <p:nvPr/>
        </p:nvSpPr>
        <p:spPr>
          <a:xfrm>
            <a:off x="3982168" y="1834821"/>
            <a:ext cx="686921" cy="688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8F1746C5-A018-4BBB-9036-0C5B98610A85}"/>
              </a:ext>
            </a:extLst>
          </p:cNvPr>
          <p:cNvSpPr/>
          <p:nvPr/>
        </p:nvSpPr>
        <p:spPr>
          <a:xfrm rot="5400000">
            <a:off x="7532810" y="1835568"/>
            <a:ext cx="686921" cy="6884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7893B45E-EF5B-485A-9CDD-CD84F30563BA}"/>
              </a:ext>
            </a:extLst>
          </p:cNvPr>
          <p:cNvSpPr/>
          <p:nvPr/>
        </p:nvSpPr>
        <p:spPr>
          <a:xfrm rot="10800000">
            <a:off x="7533557" y="5323638"/>
            <a:ext cx="686921" cy="6884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Group 37">
            <a:extLst>
              <a:ext uri="{FF2B5EF4-FFF2-40B4-BE49-F238E27FC236}">
                <a16:creationId xmlns:a16="http://schemas.microsoft.com/office/drawing/2014/main" id="{EFF9AA97-A0A8-4201-AEA6-E939E1A32D89}"/>
              </a:ext>
            </a:extLst>
          </p:cNvPr>
          <p:cNvGrpSpPr/>
          <p:nvPr/>
        </p:nvGrpSpPr>
        <p:grpSpPr>
          <a:xfrm>
            <a:off x="4312462" y="2159026"/>
            <a:ext cx="3556753" cy="3550070"/>
            <a:chOff x="2797985" y="2070372"/>
            <a:chExt cx="3556753" cy="3550070"/>
          </a:xfrm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086EC2B8-B2EF-4907-858A-8C41E205C2F0}"/>
                </a:ext>
              </a:extLst>
            </p:cNvPr>
            <p:cNvSpPr/>
            <p:nvPr/>
          </p:nvSpPr>
          <p:spPr>
            <a:xfrm rot="16200000">
              <a:off x="2796425" y="2071933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D33EF5D7-4DF2-4BB9-9233-A1A2A3A083B3}"/>
                </a:ext>
              </a:extLst>
            </p:cNvPr>
            <p:cNvSpPr/>
            <p:nvPr/>
          </p:nvSpPr>
          <p:spPr>
            <a:xfrm>
              <a:off x="4637858" y="207037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2E26A5AE-1A04-4A5B-90AE-020507DA7C6E}"/>
                </a:ext>
              </a:extLst>
            </p:cNvPr>
            <p:cNvSpPr/>
            <p:nvPr/>
          </p:nvSpPr>
          <p:spPr>
            <a:xfrm rot="5400000">
              <a:off x="4639418" y="390512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74FFAA79-CBBF-4161-AD5B-242269AA6B75}"/>
                </a:ext>
              </a:extLst>
            </p:cNvPr>
            <p:cNvSpPr/>
            <p:nvPr/>
          </p:nvSpPr>
          <p:spPr>
            <a:xfrm rot="10800000">
              <a:off x="2797985" y="3906681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B4A75F13-97A8-41FB-A531-19A5BFEBF73D}"/>
              </a:ext>
            </a:extLst>
          </p:cNvPr>
          <p:cNvSpPr/>
          <p:nvPr/>
        </p:nvSpPr>
        <p:spPr>
          <a:xfrm rot="16200000">
            <a:off x="3981420" y="5324386"/>
            <a:ext cx="686921" cy="6884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5A940-AC3C-4AEC-8DE1-89D1B9AD123C}"/>
              </a:ext>
            </a:extLst>
          </p:cNvPr>
          <p:cNvSpPr txBox="1"/>
          <p:nvPr/>
        </p:nvSpPr>
        <p:spPr>
          <a:xfrm>
            <a:off x="4026756" y="1978975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9970C-09FD-49EA-B262-C345039B8C28}"/>
              </a:ext>
            </a:extLst>
          </p:cNvPr>
          <p:cNvSpPr txBox="1"/>
          <p:nvPr/>
        </p:nvSpPr>
        <p:spPr>
          <a:xfrm>
            <a:off x="7577398" y="1979721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18BD2-7F9B-41DF-BA1B-EB14F3C88DE9}"/>
              </a:ext>
            </a:extLst>
          </p:cNvPr>
          <p:cNvSpPr txBox="1"/>
          <p:nvPr/>
        </p:nvSpPr>
        <p:spPr>
          <a:xfrm>
            <a:off x="4026008" y="5468539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4D83A9-3C4B-4548-9AC2-E5C5173E8FFA}"/>
              </a:ext>
            </a:extLst>
          </p:cNvPr>
          <p:cNvSpPr txBox="1"/>
          <p:nvPr/>
        </p:nvSpPr>
        <p:spPr>
          <a:xfrm>
            <a:off x="7578144" y="5467791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5563C-2676-406F-AC59-7EAF322089CD}"/>
              </a:ext>
            </a:extLst>
          </p:cNvPr>
          <p:cNvSpPr txBox="1"/>
          <p:nvPr/>
        </p:nvSpPr>
        <p:spPr>
          <a:xfrm>
            <a:off x="6608848" y="4395101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281620-EFBF-4E08-B268-640A1AEA59C7}"/>
              </a:ext>
            </a:extLst>
          </p:cNvPr>
          <p:cNvSpPr txBox="1"/>
          <p:nvPr/>
        </p:nvSpPr>
        <p:spPr>
          <a:xfrm>
            <a:off x="4769017" y="4395101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45493-8C2E-43B2-88C1-A3341D414430}"/>
              </a:ext>
            </a:extLst>
          </p:cNvPr>
          <p:cNvSpPr txBox="1"/>
          <p:nvPr/>
        </p:nvSpPr>
        <p:spPr>
          <a:xfrm>
            <a:off x="4769017" y="2565749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FE751A-EC79-4070-8889-6ADB746F4342}"/>
              </a:ext>
            </a:extLst>
          </p:cNvPr>
          <p:cNvSpPr txBox="1"/>
          <p:nvPr/>
        </p:nvSpPr>
        <p:spPr>
          <a:xfrm>
            <a:off x="6608848" y="2565749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3D4F16-7AB3-4EE0-B813-97F642A4A036}"/>
              </a:ext>
            </a:extLst>
          </p:cNvPr>
          <p:cNvGrpSpPr/>
          <p:nvPr/>
        </p:nvGrpSpPr>
        <p:grpSpPr>
          <a:xfrm>
            <a:off x="8516741" y="1798166"/>
            <a:ext cx="2799123" cy="1107996"/>
            <a:chOff x="3017859" y="4283314"/>
            <a:chExt cx="1890849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49CAC8-C2B2-414A-BB26-50382580A7E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19612E-28FE-4FE0-8CBE-C69E1638D87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D27154-ABDC-433E-81C7-4BB9A109495A}"/>
              </a:ext>
            </a:extLst>
          </p:cNvPr>
          <p:cNvGrpSpPr/>
          <p:nvPr/>
        </p:nvGrpSpPr>
        <p:grpSpPr>
          <a:xfrm>
            <a:off x="915776" y="4940829"/>
            <a:ext cx="2805054" cy="1107996"/>
            <a:chOff x="3017859" y="4283314"/>
            <a:chExt cx="1890849" cy="11079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CF9731-D1B9-4878-855B-893E3F781BC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C3EB3A-2498-4207-A8F6-F122B418C4C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975D32-8C28-45DB-B294-315B5549B90D}"/>
              </a:ext>
            </a:extLst>
          </p:cNvPr>
          <p:cNvGrpSpPr/>
          <p:nvPr/>
        </p:nvGrpSpPr>
        <p:grpSpPr>
          <a:xfrm>
            <a:off x="915776" y="1798166"/>
            <a:ext cx="2805054" cy="1107996"/>
            <a:chOff x="3017859" y="4283314"/>
            <a:chExt cx="1890849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91F0D9-F245-4979-A686-8A625F5ADCBD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CF9F39-AFA1-43EF-BD37-8B667953230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A3D266-4781-4D99-81CB-A4CEF672A28F}"/>
              </a:ext>
            </a:extLst>
          </p:cNvPr>
          <p:cNvGrpSpPr/>
          <p:nvPr/>
        </p:nvGrpSpPr>
        <p:grpSpPr>
          <a:xfrm>
            <a:off x="8516741" y="4940829"/>
            <a:ext cx="2799123" cy="1107996"/>
            <a:chOff x="3017859" y="4283314"/>
            <a:chExt cx="1890849" cy="1107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BB461F-9F20-4CF2-AD60-4D0E33AD0F3D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64D56A-FF9D-4707-8F4D-CBCF451DDA9D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Block Arc 14">
            <a:extLst>
              <a:ext uri="{FF2B5EF4-FFF2-40B4-BE49-F238E27FC236}">
                <a16:creationId xmlns:a16="http://schemas.microsoft.com/office/drawing/2014/main" id="{B52FC52E-62E6-4CC2-9F3B-818AE51C0598}"/>
              </a:ext>
            </a:extLst>
          </p:cNvPr>
          <p:cNvSpPr/>
          <p:nvPr/>
        </p:nvSpPr>
        <p:spPr>
          <a:xfrm rot="16200000">
            <a:off x="5751324" y="3576571"/>
            <a:ext cx="675908" cy="67635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788B7F24-E118-432D-90B8-85AD6BB747B3}"/>
              </a:ext>
            </a:extLst>
          </p:cNvPr>
          <p:cNvSpPr/>
          <p:nvPr/>
        </p:nvSpPr>
        <p:spPr>
          <a:xfrm>
            <a:off x="0" y="0"/>
            <a:ext cx="7001692" cy="6858000"/>
          </a:xfrm>
          <a:prstGeom prst="rtTriangl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AC4CA2C4-3A07-48BD-8B16-4D25DB5DDFBF}"/>
              </a:ext>
            </a:extLst>
          </p:cNvPr>
          <p:cNvSpPr/>
          <p:nvPr/>
        </p:nvSpPr>
        <p:spPr>
          <a:xfrm rot="10800000">
            <a:off x="6724012" y="0"/>
            <a:ext cx="5467988" cy="5355771"/>
          </a:xfrm>
          <a:prstGeom prst="rtTriangl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D38D8-079B-4A87-81FD-420DA7099D95}"/>
              </a:ext>
            </a:extLst>
          </p:cNvPr>
          <p:cNvSpPr txBox="1"/>
          <p:nvPr/>
        </p:nvSpPr>
        <p:spPr>
          <a:xfrm>
            <a:off x="8674897" y="594287"/>
            <a:ext cx="305307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bg1"/>
                </a:solidFill>
                <a:latin typeface="Adobe Caslon Pro Bold" panose="0205070206050A020403" pitchFamily="18" charset="0"/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800" dirty="0">
                <a:solidFill>
                  <a:schemeClr val="bg1"/>
                </a:solidFill>
                <a:latin typeface="Adobe Caslon Pro Bold" panose="0205070206050A020403" pitchFamily="18" charset="0"/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bg1"/>
              </a:solidFill>
              <a:latin typeface="Adobe Caslon Pro Bold" panose="0205070206050A020403" pitchFamily="18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F704F-62AC-492C-A197-49DBD79587C7}"/>
              </a:ext>
            </a:extLst>
          </p:cNvPr>
          <p:cNvSpPr txBox="1"/>
          <p:nvPr/>
        </p:nvSpPr>
        <p:spPr>
          <a:xfrm>
            <a:off x="581253" y="4092074"/>
            <a:ext cx="301170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6D3F1-0A52-4874-AB60-258FC9753100}"/>
              </a:ext>
            </a:extLst>
          </p:cNvPr>
          <p:cNvSpPr txBox="1"/>
          <p:nvPr/>
        </p:nvSpPr>
        <p:spPr>
          <a:xfrm>
            <a:off x="570622" y="3331252"/>
            <a:ext cx="30223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EDDDF-D118-4B1B-9792-475B38361D7E}"/>
              </a:ext>
            </a:extLst>
          </p:cNvPr>
          <p:cNvSpPr txBox="1"/>
          <p:nvPr/>
        </p:nvSpPr>
        <p:spPr>
          <a:xfrm>
            <a:off x="570624" y="4758531"/>
            <a:ext cx="3022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150E388-5746-4671-AF9F-5D5D6B29F880}"/>
              </a:ext>
            </a:extLst>
          </p:cNvPr>
          <p:cNvSpPr/>
          <p:nvPr/>
        </p:nvSpPr>
        <p:spPr>
          <a:xfrm>
            <a:off x="0" y="5747392"/>
            <a:ext cx="12192000" cy="1110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4" name="Chart 6">
            <a:extLst>
              <a:ext uri="{FF2B5EF4-FFF2-40B4-BE49-F238E27FC236}">
                <a16:creationId xmlns:a16="http://schemas.microsoft.com/office/drawing/2014/main" id="{1492248F-9A4E-4A0F-A384-40AE46705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74177"/>
              </p:ext>
            </p:extLst>
          </p:nvPr>
        </p:nvGraphicFramePr>
        <p:xfrm>
          <a:off x="885246" y="1750127"/>
          <a:ext cx="5284966" cy="3528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ECD18997-3219-4033-92F6-DFB13888E6A0}"/>
              </a:ext>
            </a:extLst>
          </p:cNvPr>
          <p:cNvGrpSpPr/>
          <p:nvPr/>
        </p:nvGrpSpPr>
        <p:grpSpPr>
          <a:xfrm>
            <a:off x="6600056" y="1802878"/>
            <a:ext cx="4706699" cy="3450622"/>
            <a:chOff x="5076056" y="1484835"/>
            <a:chExt cx="3600400" cy="2016224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8A41A86B-3D20-438C-9FF0-A2B41A2C49D7}"/>
                </a:ext>
              </a:extLst>
            </p:cNvPr>
            <p:cNvSpPr/>
            <p:nvPr/>
          </p:nvSpPr>
          <p:spPr>
            <a:xfrm>
              <a:off x="5076056" y="1484835"/>
              <a:ext cx="3600400" cy="201622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5D5C6AA9-33FC-46E3-8792-637E79F10F5B}"/>
                </a:ext>
              </a:extLst>
            </p:cNvPr>
            <p:cNvSpPr/>
            <p:nvPr/>
          </p:nvSpPr>
          <p:spPr>
            <a:xfrm flipV="1">
              <a:off x="5076056" y="1488202"/>
              <a:ext cx="3414144" cy="2007556"/>
            </a:xfrm>
            <a:custGeom>
              <a:avLst/>
              <a:gdLst/>
              <a:ahLst/>
              <a:cxnLst/>
              <a:rect l="l" t="t" r="r" b="b"/>
              <a:pathLst>
                <a:path w="3414144" h="2016224">
                  <a:moveTo>
                    <a:pt x="0" y="0"/>
                  </a:moveTo>
                  <a:lnTo>
                    <a:pt x="2817196" y="0"/>
                  </a:lnTo>
                  <a:lnTo>
                    <a:pt x="3414144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014024-4888-4ECF-8F5C-6AFA767A8973}"/>
              </a:ext>
            </a:extLst>
          </p:cNvPr>
          <p:cNvSpPr txBox="1"/>
          <p:nvPr/>
        </p:nvSpPr>
        <p:spPr>
          <a:xfrm>
            <a:off x="6816080" y="2002550"/>
            <a:ext cx="4247187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$345,400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BD75D4AE-911A-4AC0-BB14-3173BCC064E9}"/>
              </a:ext>
            </a:extLst>
          </p:cNvPr>
          <p:cNvGrpSpPr/>
          <p:nvPr/>
        </p:nvGrpSpPr>
        <p:grpSpPr>
          <a:xfrm>
            <a:off x="6816080" y="2710699"/>
            <a:ext cx="4247187" cy="1866779"/>
            <a:chOff x="5292080" y="2489364"/>
            <a:chExt cx="3168352" cy="18667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B74C61-8229-4259-B8C1-E2B3E9216BB9}"/>
                </a:ext>
              </a:extLst>
            </p:cNvPr>
            <p:cNvSpPr txBox="1"/>
            <p:nvPr/>
          </p:nvSpPr>
          <p:spPr>
            <a:xfrm>
              <a:off x="5292080" y="2786483"/>
              <a:ext cx="31683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 You can simply impress your audience and add a unique zing and appeal to your Reports.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 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1CF637-BB47-47BB-8469-D01C83689823}"/>
                </a:ext>
              </a:extLst>
            </p:cNvPr>
            <p:cNvSpPr txBox="1"/>
            <p:nvPr/>
          </p:nvSpPr>
          <p:spPr>
            <a:xfrm>
              <a:off x="5292080" y="2489364"/>
              <a:ext cx="3168352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3">
            <a:extLst>
              <a:ext uri="{FF2B5EF4-FFF2-40B4-BE49-F238E27FC236}">
                <a16:creationId xmlns:a16="http://schemas.microsoft.com/office/drawing/2014/main" id="{032F9276-DBF5-49DE-971B-1ED8457481DC}"/>
              </a:ext>
            </a:extLst>
          </p:cNvPr>
          <p:cNvGrpSpPr/>
          <p:nvPr/>
        </p:nvGrpSpPr>
        <p:grpSpPr>
          <a:xfrm>
            <a:off x="1577022" y="5979530"/>
            <a:ext cx="9284461" cy="646331"/>
            <a:chOff x="2125846" y="4366543"/>
            <a:chExt cx="9284461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07C1E4-FDD4-4635-A9E7-A9D76B3C347B}"/>
                </a:ext>
              </a:extLst>
            </p:cNvPr>
            <p:cNvSpPr txBox="1"/>
            <p:nvPr/>
          </p:nvSpPr>
          <p:spPr>
            <a:xfrm>
              <a:off x="2789991" y="4366543"/>
              <a:ext cx="862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73F70CB1-3B2D-465D-BD62-0E675795C9C3}"/>
                </a:ext>
              </a:extLst>
            </p:cNvPr>
            <p:cNvSpPr/>
            <p:nvPr/>
          </p:nvSpPr>
          <p:spPr>
            <a:xfrm>
              <a:off x="2125846" y="4424315"/>
              <a:ext cx="512627" cy="512627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7">
            <a:extLst>
              <a:ext uri="{FF2B5EF4-FFF2-40B4-BE49-F238E27FC236}">
                <a16:creationId xmlns:a16="http://schemas.microsoft.com/office/drawing/2014/main" id="{1BEDB4CE-95E5-4A67-B417-CF41857CDDB1}"/>
              </a:ext>
            </a:extLst>
          </p:cNvPr>
          <p:cNvSpPr/>
          <p:nvPr/>
        </p:nvSpPr>
        <p:spPr>
          <a:xfrm>
            <a:off x="1699439" y="6172431"/>
            <a:ext cx="260529" cy="26052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ADAF2DBB-271E-418E-88A9-949BE702E845}"/>
              </a:ext>
            </a:extLst>
          </p:cNvPr>
          <p:cNvGrpSpPr/>
          <p:nvPr/>
        </p:nvGrpSpPr>
        <p:grpSpPr>
          <a:xfrm>
            <a:off x="927844" y="1829474"/>
            <a:ext cx="10343659" cy="3521523"/>
            <a:chOff x="927844" y="1829474"/>
            <a:chExt cx="10343659" cy="352152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196CA21-C062-4EC8-8638-98D96FE9E277}"/>
                </a:ext>
              </a:extLst>
            </p:cNvPr>
            <p:cNvGrpSpPr/>
            <p:nvPr/>
          </p:nvGrpSpPr>
          <p:grpSpPr>
            <a:xfrm>
              <a:off x="9174648" y="1829475"/>
              <a:ext cx="2096855" cy="3521521"/>
              <a:chOff x="9174647" y="1829474"/>
              <a:chExt cx="2096855" cy="3521521"/>
            </a:xfrm>
          </p:grpSpPr>
          <p:sp>
            <p:nvSpPr>
              <p:cNvPr id="4" name="Isosceles Triangle 51">
                <a:extLst>
                  <a:ext uri="{FF2B5EF4-FFF2-40B4-BE49-F238E27FC236}">
                    <a16:creationId xmlns:a16="http://schemas.microsoft.com/office/drawing/2014/main" id="{062E205B-4769-4DBE-8E06-6873329F6AFE}"/>
                  </a:ext>
                </a:extLst>
              </p:cNvPr>
              <p:cNvSpPr/>
              <p:nvPr/>
            </p:nvSpPr>
            <p:spPr>
              <a:xfrm rot="10800000">
                <a:off x="10587502" y="4882995"/>
                <a:ext cx="684000" cy="468000"/>
              </a:xfrm>
              <a:prstGeom prst="triangle">
                <a:avLst>
                  <a:gd name="adj" fmla="val 1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" name="Rectangle 52">
                <a:extLst>
                  <a:ext uri="{FF2B5EF4-FFF2-40B4-BE49-F238E27FC236}">
                    <a16:creationId xmlns:a16="http://schemas.microsoft.com/office/drawing/2014/main" id="{B28C6A05-1AB7-4EE0-B16C-D69C63F83767}"/>
                  </a:ext>
                </a:extLst>
              </p:cNvPr>
              <p:cNvSpPr/>
              <p:nvPr/>
            </p:nvSpPr>
            <p:spPr>
              <a:xfrm>
                <a:off x="9174647" y="1829474"/>
                <a:ext cx="2068190" cy="3024336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  <a:effectLst>
                <a:innerShdw blurRad="127000" dist="127000" dir="13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cs typeface="Arial" pitchFamily="34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F0697AB-E1D7-49B7-98D2-047DD51CB554}"/>
                </a:ext>
              </a:extLst>
            </p:cNvPr>
            <p:cNvGrpSpPr/>
            <p:nvPr/>
          </p:nvGrpSpPr>
          <p:grpSpPr>
            <a:xfrm>
              <a:off x="6425714" y="1829475"/>
              <a:ext cx="2096854" cy="3521521"/>
              <a:chOff x="6425713" y="1829474"/>
              <a:chExt cx="2096854" cy="3521521"/>
            </a:xfrm>
          </p:grpSpPr>
          <p:sp>
            <p:nvSpPr>
              <p:cNvPr id="10" name="Isosceles Triangle 45">
                <a:extLst>
                  <a:ext uri="{FF2B5EF4-FFF2-40B4-BE49-F238E27FC236}">
                    <a16:creationId xmlns:a16="http://schemas.microsoft.com/office/drawing/2014/main" id="{74005146-8AAC-4D6B-8F8B-EBF0B9A6880B}"/>
                  </a:ext>
                </a:extLst>
              </p:cNvPr>
              <p:cNvSpPr/>
              <p:nvPr/>
            </p:nvSpPr>
            <p:spPr>
              <a:xfrm rot="10800000">
                <a:off x="7838567" y="4882995"/>
                <a:ext cx="684000" cy="468000"/>
              </a:xfrm>
              <a:prstGeom prst="triangle">
                <a:avLst>
                  <a:gd name="adj" fmla="val 10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" name="Rectangle 46">
                <a:extLst>
                  <a:ext uri="{FF2B5EF4-FFF2-40B4-BE49-F238E27FC236}">
                    <a16:creationId xmlns:a16="http://schemas.microsoft.com/office/drawing/2014/main" id="{D35A4E07-7256-4EB9-83DB-763D5BA9F131}"/>
                  </a:ext>
                </a:extLst>
              </p:cNvPr>
              <p:cNvSpPr/>
              <p:nvPr/>
            </p:nvSpPr>
            <p:spPr>
              <a:xfrm>
                <a:off x="6425713" y="1829474"/>
                <a:ext cx="2068190" cy="3024336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  <a:effectLst>
                <a:innerShdw blurRad="127000" dist="127000" dir="13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cs typeface="Arial" pitchFamily="34" charset="0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CE2B6D7-A9F6-4F76-9E3B-800DC57E7761}"/>
                </a:ext>
              </a:extLst>
            </p:cNvPr>
            <p:cNvGrpSpPr/>
            <p:nvPr/>
          </p:nvGrpSpPr>
          <p:grpSpPr>
            <a:xfrm>
              <a:off x="3676779" y="1829474"/>
              <a:ext cx="2101283" cy="3521522"/>
              <a:chOff x="3676778" y="1829474"/>
              <a:chExt cx="2101283" cy="3521522"/>
            </a:xfrm>
          </p:grpSpPr>
          <p:sp>
            <p:nvSpPr>
              <p:cNvPr id="16" name="Isosceles Triangle 39">
                <a:extLst>
                  <a:ext uri="{FF2B5EF4-FFF2-40B4-BE49-F238E27FC236}">
                    <a16:creationId xmlns:a16="http://schemas.microsoft.com/office/drawing/2014/main" id="{0EADA36C-5007-42AB-81BD-676C262883A6}"/>
                  </a:ext>
                </a:extLst>
              </p:cNvPr>
              <p:cNvSpPr/>
              <p:nvPr/>
            </p:nvSpPr>
            <p:spPr>
              <a:xfrm rot="10800000">
                <a:off x="5094061" y="4882996"/>
                <a:ext cx="684000" cy="468000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7" name="Rectangle 40">
                <a:extLst>
                  <a:ext uri="{FF2B5EF4-FFF2-40B4-BE49-F238E27FC236}">
                    <a16:creationId xmlns:a16="http://schemas.microsoft.com/office/drawing/2014/main" id="{71C81233-CF47-4E1B-90B3-C491B93970CF}"/>
                  </a:ext>
                </a:extLst>
              </p:cNvPr>
              <p:cNvSpPr/>
              <p:nvPr/>
            </p:nvSpPr>
            <p:spPr>
              <a:xfrm>
                <a:off x="3676778" y="1829474"/>
                <a:ext cx="2068190" cy="3024336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  <a:effectLst>
                <a:innerShdw blurRad="127000" dist="127000" dir="13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cs typeface="Arial" pitchFamily="34" charset="0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2950BC0-C3AF-49DA-AB5C-50611063E6B1}"/>
                </a:ext>
              </a:extLst>
            </p:cNvPr>
            <p:cNvGrpSpPr/>
            <p:nvPr/>
          </p:nvGrpSpPr>
          <p:grpSpPr>
            <a:xfrm>
              <a:off x="927844" y="1829475"/>
              <a:ext cx="2105712" cy="3521522"/>
              <a:chOff x="927844" y="1829474"/>
              <a:chExt cx="2105712" cy="3521522"/>
            </a:xfrm>
          </p:grpSpPr>
          <p:sp>
            <p:nvSpPr>
              <p:cNvPr id="22" name="Isosceles Triangle 6">
                <a:extLst>
                  <a:ext uri="{FF2B5EF4-FFF2-40B4-BE49-F238E27FC236}">
                    <a16:creationId xmlns:a16="http://schemas.microsoft.com/office/drawing/2014/main" id="{49F57CF3-3E22-4B28-9E8C-C34CFC063420}"/>
                  </a:ext>
                </a:extLst>
              </p:cNvPr>
              <p:cNvSpPr/>
              <p:nvPr/>
            </p:nvSpPr>
            <p:spPr>
              <a:xfrm rot="10800000">
                <a:off x="2349556" y="4882996"/>
                <a:ext cx="684000" cy="468000"/>
              </a:xfrm>
              <a:prstGeom prst="triangle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A404F7C5-82FE-4E35-AC14-B7FFD5E79DED}"/>
                  </a:ext>
                </a:extLst>
              </p:cNvPr>
              <p:cNvSpPr/>
              <p:nvPr/>
            </p:nvSpPr>
            <p:spPr>
              <a:xfrm>
                <a:off x="927844" y="1829474"/>
                <a:ext cx="2068189" cy="3024336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  <a:effectLst>
                <a:innerShdw blurRad="127000" dist="127000" dir="13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cs typeface="Arial" pitchFamily="34" charset="0"/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" name="Group 53">
            <a:extLst>
              <a:ext uri="{FF2B5EF4-FFF2-40B4-BE49-F238E27FC236}">
                <a16:creationId xmlns:a16="http://schemas.microsoft.com/office/drawing/2014/main" id="{643CF790-40C3-4BEA-897B-1EE240B0EB34}"/>
              </a:ext>
            </a:extLst>
          </p:cNvPr>
          <p:cNvGrpSpPr/>
          <p:nvPr/>
        </p:nvGrpSpPr>
        <p:grpSpPr>
          <a:xfrm>
            <a:off x="9386235" y="2609796"/>
            <a:ext cx="1645017" cy="1915332"/>
            <a:chOff x="1364812" y="1766707"/>
            <a:chExt cx="1431860" cy="1915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5CF99E-4641-46BA-B5C5-F2A8F9A8D4D2}"/>
                </a:ext>
              </a:extLst>
            </p:cNvPr>
            <p:cNvSpPr txBox="1"/>
            <p:nvPr/>
          </p:nvSpPr>
          <p:spPr>
            <a:xfrm>
              <a:off x="1375861" y="2112379"/>
              <a:ext cx="14208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F289D5-F957-466D-ACCD-7EB627A60BDE}"/>
                </a:ext>
              </a:extLst>
            </p:cNvPr>
            <p:cNvSpPr txBox="1"/>
            <p:nvPr/>
          </p:nvSpPr>
          <p:spPr>
            <a:xfrm>
              <a:off x="1364812" y="1766707"/>
              <a:ext cx="142836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47">
            <a:extLst>
              <a:ext uri="{FF2B5EF4-FFF2-40B4-BE49-F238E27FC236}">
                <a16:creationId xmlns:a16="http://schemas.microsoft.com/office/drawing/2014/main" id="{6E55B05A-D8EA-4590-9442-5A3F04791905}"/>
              </a:ext>
            </a:extLst>
          </p:cNvPr>
          <p:cNvGrpSpPr/>
          <p:nvPr/>
        </p:nvGrpSpPr>
        <p:grpSpPr>
          <a:xfrm>
            <a:off x="6637301" y="2609796"/>
            <a:ext cx="1645017" cy="1915332"/>
            <a:chOff x="1364812" y="1766707"/>
            <a:chExt cx="1431860" cy="1915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D7DD05-2D36-4BBA-9486-DFED5B8EA2AB}"/>
                </a:ext>
              </a:extLst>
            </p:cNvPr>
            <p:cNvSpPr txBox="1"/>
            <p:nvPr/>
          </p:nvSpPr>
          <p:spPr>
            <a:xfrm>
              <a:off x="1375861" y="2112379"/>
              <a:ext cx="14208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2EE11B-9112-4C97-9142-01B3C8DAD21D}"/>
                </a:ext>
              </a:extLst>
            </p:cNvPr>
            <p:cNvSpPr txBox="1"/>
            <p:nvPr/>
          </p:nvSpPr>
          <p:spPr>
            <a:xfrm>
              <a:off x="1364812" y="1766707"/>
              <a:ext cx="142836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41">
            <a:extLst>
              <a:ext uri="{FF2B5EF4-FFF2-40B4-BE49-F238E27FC236}">
                <a16:creationId xmlns:a16="http://schemas.microsoft.com/office/drawing/2014/main" id="{DF00B340-E503-47B8-9256-79D4C84D80F7}"/>
              </a:ext>
            </a:extLst>
          </p:cNvPr>
          <p:cNvGrpSpPr/>
          <p:nvPr/>
        </p:nvGrpSpPr>
        <p:grpSpPr>
          <a:xfrm>
            <a:off x="3888366" y="2609796"/>
            <a:ext cx="1645017" cy="1915332"/>
            <a:chOff x="1364812" y="1766707"/>
            <a:chExt cx="1431860" cy="1915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F7C34E-F601-442A-B950-58213F695FF9}"/>
                </a:ext>
              </a:extLst>
            </p:cNvPr>
            <p:cNvSpPr txBox="1"/>
            <p:nvPr/>
          </p:nvSpPr>
          <p:spPr>
            <a:xfrm>
              <a:off x="1375861" y="2112379"/>
              <a:ext cx="14208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41A3C3-F6D0-4D52-A492-323B6908FAA6}"/>
                </a:ext>
              </a:extLst>
            </p:cNvPr>
            <p:cNvSpPr txBox="1"/>
            <p:nvPr/>
          </p:nvSpPr>
          <p:spPr>
            <a:xfrm>
              <a:off x="1364812" y="1766707"/>
              <a:ext cx="142836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30">
            <a:extLst>
              <a:ext uri="{FF2B5EF4-FFF2-40B4-BE49-F238E27FC236}">
                <a16:creationId xmlns:a16="http://schemas.microsoft.com/office/drawing/2014/main" id="{1719B6D1-ECC5-4E00-A5A9-5EBAC1BB0100}"/>
              </a:ext>
            </a:extLst>
          </p:cNvPr>
          <p:cNvGrpSpPr/>
          <p:nvPr/>
        </p:nvGrpSpPr>
        <p:grpSpPr>
          <a:xfrm>
            <a:off x="1139432" y="2609796"/>
            <a:ext cx="1645015" cy="1915332"/>
            <a:chOff x="1364812" y="1766707"/>
            <a:chExt cx="1431860" cy="1915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753B3B-F3DB-436D-A72E-8FE682DB082A}"/>
                </a:ext>
              </a:extLst>
            </p:cNvPr>
            <p:cNvSpPr txBox="1"/>
            <p:nvPr/>
          </p:nvSpPr>
          <p:spPr>
            <a:xfrm>
              <a:off x="1375861" y="2112379"/>
              <a:ext cx="14208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8EC02E-682F-4014-A345-1668221166E4}"/>
                </a:ext>
              </a:extLst>
            </p:cNvPr>
            <p:cNvSpPr txBox="1"/>
            <p:nvPr/>
          </p:nvSpPr>
          <p:spPr>
            <a:xfrm>
              <a:off x="1364812" y="1766707"/>
              <a:ext cx="142836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9">
            <a:extLst>
              <a:ext uri="{FF2B5EF4-FFF2-40B4-BE49-F238E27FC236}">
                <a16:creationId xmlns:a16="http://schemas.microsoft.com/office/drawing/2014/main" id="{E92DE9A0-B09E-4DE0-88FD-7839058DFEB8}"/>
              </a:ext>
            </a:extLst>
          </p:cNvPr>
          <p:cNvSpPr/>
          <p:nvPr/>
        </p:nvSpPr>
        <p:spPr>
          <a:xfrm>
            <a:off x="936699" y="5512768"/>
            <a:ext cx="208800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64">
            <a:extLst>
              <a:ext uri="{FF2B5EF4-FFF2-40B4-BE49-F238E27FC236}">
                <a16:creationId xmlns:a16="http://schemas.microsoft.com/office/drawing/2014/main" id="{AE41A108-963E-4688-A196-D8A66145497C}"/>
              </a:ext>
            </a:extLst>
          </p:cNvPr>
          <p:cNvSpPr/>
          <p:nvPr/>
        </p:nvSpPr>
        <p:spPr>
          <a:xfrm>
            <a:off x="3685633" y="5512768"/>
            <a:ext cx="2088000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67">
            <a:extLst>
              <a:ext uri="{FF2B5EF4-FFF2-40B4-BE49-F238E27FC236}">
                <a16:creationId xmlns:a16="http://schemas.microsoft.com/office/drawing/2014/main" id="{4148EE62-F379-43F3-A80D-A35C9DC56519}"/>
              </a:ext>
            </a:extLst>
          </p:cNvPr>
          <p:cNvSpPr/>
          <p:nvPr/>
        </p:nvSpPr>
        <p:spPr>
          <a:xfrm>
            <a:off x="6434568" y="5512768"/>
            <a:ext cx="2088000" cy="4320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 86">
            <a:extLst>
              <a:ext uri="{FF2B5EF4-FFF2-40B4-BE49-F238E27FC236}">
                <a16:creationId xmlns:a16="http://schemas.microsoft.com/office/drawing/2014/main" id="{CAEA7830-CAF7-4149-B127-904D9470D6CD}"/>
              </a:ext>
            </a:extLst>
          </p:cNvPr>
          <p:cNvSpPr/>
          <p:nvPr/>
        </p:nvSpPr>
        <p:spPr>
          <a:xfrm>
            <a:off x="9183502" y="5512768"/>
            <a:ext cx="2088000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AFAB35-8269-4E60-A92D-3DC80133E775}"/>
              </a:ext>
            </a:extLst>
          </p:cNvPr>
          <p:cNvSpPr txBox="1"/>
          <p:nvPr/>
        </p:nvSpPr>
        <p:spPr>
          <a:xfrm>
            <a:off x="1080599" y="5559515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5BE26F-CB26-4E6A-B7BB-E44615E38A75}"/>
              </a:ext>
            </a:extLst>
          </p:cNvPr>
          <p:cNvSpPr txBox="1"/>
          <p:nvPr/>
        </p:nvSpPr>
        <p:spPr>
          <a:xfrm>
            <a:off x="3829533" y="5559515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A7D5A5-EA5B-4C7E-BD68-C254ABFAEDB9}"/>
              </a:ext>
            </a:extLst>
          </p:cNvPr>
          <p:cNvSpPr txBox="1"/>
          <p:nvPr/>
        </p:nvSpPr>
        <p:spPr>
          <a:xfrm>
            <a:off x="6578468" y="5559515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CBE61F-2D66-4E2C-8D79-E090E55C05E1}"/>
              </a:ext>
            </a:extLst>
          </p:cNvPr>
          <p:cNvSpPr txBox="1"/>
          <p:nvPr/>
        </p:nvSpPr>
        <p:spPr>
          <a:xfrm>
            <a:off x="9327402" y="5559515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F3CAE5AF-FB8E-41D5-B8E0-751B1B943FAA}"/>
              </a:ext>
            </a:extLst>
          </p:cNvPr>
          <p:cNvSpPr/>
          <p:nvPr/>
        </p:nvSpPr>
        <p:spPr>
          <a:xfrm>
            <a:off x="1766992" y="2089411"/>
            <a:ext cx="446464" cy="34294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008DD834-A350-423E-8F95-EB3F2DBB8FAC}"/>
              </a:ext>
            </a:extLst>
          </p:cNvPr>
          <p:cNvSpPr/>
          <p:nvPr/>
        </p:nvSpPr>
        <p:spPr>
          <a:xfrm rot="2700000">
            <a:off x="4573488" y="1980943"/>
            <a:ext cx="312293" cy="5598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eardrop 1">
            <a:extLst>
              <a:ext uri="{FF2B5EF4-FFF2-40B4-BE49-F238E27FC236}">
                <a16:creationId xmlns:a16="http://schemas.microsoft.com/office/drawing/2014/main" id="{FD813975-D027-4437-9139-ABA4043EC29D}"/>
              </a:ext>
            </a:extLst>
          </p:cNvPr>
          <p:cNvSpPr/>
          <p:nvPr/>
        </p:nvSpPr>
        <p:spPr>
          <a:xfrm rot="18805991">
            <a:off x="7245730" y="2030475"/>
            <a:ext cx="465678" cy="46081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4EAB8203-C490-4AD5-9F1F-93AD1B17BCE6}"/>
              </a:ext>
            </a:extLst>
          </p:cNvPr>
          <p:cNvSpPr/>
          <p:nvPr/>
        </p:nvSpPr>
        <p:spPr>
          <a:xfrm>
            <a:off x="9998372" y="2110296"/>
            <a:ext cx="458263" cy="30117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45F63-7B00-4BCB-9BD9-D1A368F14A05}"/>
              </a:ext>
            </a:extLst>
          </p:cNvPr>
          <p:cNvSpPr txBox="1"/>
          <p:nvPr/>
        </p:nvSpPr>
        <p:spPr>
          <a:xfrm>
            <a:off x="5299546" y="2839265"/>
            <a:ext cx="230080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F851D8E-8644-49D0-A6C6-EA079DDA7209}"/>
              </a:ext>
            </a:extLst>
          </p:cNvPr>
          <p:cNvSpPr/>
          <p:nvPr/>
        </p:nvSpPr>
        <p:spPr>
          <a:xfrm>
            <a:off x="7600351" y="438548"/>
            <a:ext cx="3740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94C7B9-75D0-4B3B-A43B-6B26EA1BDA2D}"/>
              </a:ext>
            </a:extLst>
          </p:cNvPr>
          <p:cNvSpPr/>
          <p:nvPr/>
        </p:nvSpPr>
        <p:spPr>
          <a:xfrm>
            <a:off x="7600348" y="1093802"/>
            <a:ext cx="3740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CEF67EE3-48AE-499C-865C-9F03D9F673CB}"/>
              </a:ext>
            </a:extLst>
          </p:cNvPr>
          <p:cNvGrpSpPr/>
          <p:nvPr/>
        </p:nvGrpSpPr>
        <p:grpSpPr>
          <a:xfrm>
            <a:off x="8567854" y="2479225"/>
            <a:ext cx="2772653" cy="3037696"/>
            <a:chOff x="4120557" y="1916832"/>
            <a:chExt cx="4123853" cy="3037696"/>
          </a:xfrm>
        </p:grpSpPr>
        <p:sp>
          <p:nvSpPr>
            <p:cNvPr id="6" name="Text Placeholder 10">
              <a:extLst>
                <a:ext uri="{FF2B5EF4-FFF2-40B4-BE49-F238E27FC236}">
                  <a16:creationId xmlns:a16="http://schemas.microsoft.com/office/drawing/2014/main" id="{581EF6EE-B370-4C3F-B874-7176D21740E1}"/>
                </a:ext>
              </a:extLst>
            </p:cNvPr>
            <p:cNvSpPr txBox="1">
              <a:spLocks/>
            </p:cNvSpPr>
            <p:nvPr/>
          </p:nvSpPr>
          <p:spPr>
            <a:xfrm>
              <a:off x="4120558" y="1916832"/>
              <a:ext cx="4123852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B70347-9D31-4B12-99C9-AE7F3D047417}"/>
                </a:ext>
              </a:extLst>
            </p:cNvPr>
            <p:cNvSpPr txBox="1"/>
            <p:nvPr/>
          </p:nvSpPr>
          <p:spPr>
            <a:xfrm>
              <a:off x="4120557" y="2276872"/>
              <a:ext cx="41238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Easy to change colors, photos and Text. </a:t>
              </a:r>
            </a:p>
          </p:txBody>
        </p:sp>
      </p:grp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EE01BBA2-7793-483F-8CFC-1F6C6A9567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1030B00-44E4-4133-8C3A-1E46D1294940}"/>
              </a:ext>
            </a:extLst>
          </p:cNvPr>
          <p:cNvSpPr/>
          <p:nvPr/>
        </p:nvSpPr>
        <p:spPr>
          <a:xfrm>
            <a:off x="2645783" y="1829298"/>
            <a:ext cx="5338140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E2C342-973F-40DE-8834-4546C24D18D4}"/>
              </a:ext>
            </a:extLst>
          </p:cNvPr>
          <p:cNvSpPr/>
          <p:nvPr/>
        </p:nvSpPr>
        <p:spPr>
          <a:xfrm>
            <a:off x="2751904" y="1938324"/>
            <a:ext cx="684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accent1"/>
              </a:solidFill>
            </a:endParaRPr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9981F1B7-D5DF-43C4-9F1F-749798B94086}"/>
              </a:ext>
            </a:extLst>
          </p:cNvPr>
          <p:cNvGrpSpPr/>
          <p:nvPr/>
        </p:nvGrpSpPr>
        <p:grpSpPr>
          <a:xfrm>
            <a:off x="3553179" y="1940981"/>
            <a:ext cx="4331217" cy="678692"/>
            <a:chOff x="803640" y="3362835"/>
            <a:chExt cx="2059657" cy="6786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1254B3-6E42-4D42-981D-C21D044FC1F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3A93FE-9DA7-4444-95BD-22C18C91ED5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2AAC595-5650-4A67-8561-726046CFD354}"/>
              </a:ext>
            </a:extLst>
          </p:cNvPr>
          <p:cNvSpPr txBox="1"/>
          <p:nvPr/>
        </p:nvSpPr>
        <p:spPr>
          <a:xfrm>
            <a:off x="2884552" y="208026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9BA49AC6-9F67-45B3-875C-5E046A924746}"/>
              </a:ext>
            </a:extLst>
          </p:cNvPr>
          <p:cNvSpPr/>
          <p:nvPr/>
        </p:nvSpPr>
        <p:spPr>
          <a:xfrm>
            <a:off x="3742897" y="2905450"/>
            <a:ext cx="5338140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34DE1FC6-EE3B-4AA0-BD58-965463CD99D6}"/>
              </a:ext>
            </a:extLst>
          </p:cNvPr>
          <p:cNvSpPr/>
          <p:nvPr/>
        </p:nvSpPr>
        <p:spPr>
          <a:xfrm>
            <a:off x="3849017" y="3014477"/>
            <a:ext cx="684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1" name="Group 26">
            <a:extLst>
              <a:ext uri="{FF2B5EF4-FFF2-40B4-BE49-F238E27FC236}">
                <a16:creationId xmlns:a16="http://schemas.microsoft.com/office/drawing/2014/main" id="{7D458ED6-F90C-4A01-ABC3-8A3A4D805B60}"/>
              </a:ext>
            </a:extLst>
          </p:cNvPr>
          <p:cNvGrpSpPr/>
          <p:nvPr/>
        </p:nvGrpSpPr>
        <p:grpSpPr>
          <a:xfrm>
            <a:off x="4647498" y="3017134"/>
            <a:ext cx="4331217" cy="678692"/>
            <a:chOff x="803640" y="3362835"/>
            <a:chExt cx="2059657" cy="6786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4D689D-E5BD-4A9D-98F1-887E96F4B8B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1DA1E6-6D6A-4180-B5B6-023CA8C6D8D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BFDA39-1498-4216-9B3E-FD2A6BD06EBB}"/>
              </a:ext>
            </a:extLst>
          </p:cNvPr>
          <p:cNvSpPr txBox="1"/>
          <p:nvPr/>
        </p:nvSpPr>
        <p:spPr>
          <a:xfrm>
            <a:off x="3981665" y="3156422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723323DC-12A6-4725-8BBF-DF54D481AE38}"/>
              </a:ext>
            </a:extLst>
          </p:cNvPr>
          <p:cNvSpPr/>
          <p:nvPr/>
        </p:nvSpPr>
        <p:spPr>
          <a:xfrm>
            <a:off x="5928741" y="5057758"/>
            <a:ext cx="5326161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6" name="Rectangle 31">
            <a:extLst>
              <a:ext uri="{FF2B5EF4-FFF2-40B4-BE49-F238E27FC236}">
                <a16:creationId xmlns:a16="http://schemas.microsoft.com/office/drawing/2014/main" id="{5DE09FB2-638D-4CCA-859B-8758C0F74328}"/>
              </a:ext>
            </a:extLst>
          </p:cNvPr>
          <p:cNvSpPr/>
          <p:nvPr/>
        </p:nvSpPr>
        <p:spPr>
          <a:xfrm>
            <a:off x="6034861" y="5166784"/>
            <a:ext cx="684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7" name="Group 32">
            <a:extLst>
              <a:ext uri="{FF2B5EF4-FFF2-40B4-BE49-F238E27FC236}">
                <a16:creationId xmlns:a16="http://schemas.microsoft.com/office/drawing/2014/main" id="{B7EA9827-CE4B-4E91-B36B-D3CA29AC0EF3}"/>
              </a:ext>
            </a:extLst>
          </p:cNvPr>
          <p:cNvGrpSpPr/>
          <p:nvPr/>
        </p:nvGrpSpPr>
        <p:grpSpPr>
          <a:xfrm>
            <a:off x="6836137" y="5169441"/>
            <a:ext cx="4331217" cy="678692"/>
            <a:chOff x="803640" y="3362835"/>
            <a:chExt cx="2059657" cy="67869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C62600-B1AE-45FF-BDF1-896AEBD3CAD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F49BF8-502C-418C-80E4-AB0AB200792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4F310A-C2B1-4759-A0F8-91EE746AB0E7}"/>
              </a:ext>
            </a:extLst>
          </p:cNvPr>
          <p:cNvSpPr txBox="1"/>
          <p:nvPr/>
        </p:nvSpPr>
        <p:spPr>
          <a:xfrm>
            <a:off x="6167509" y="530872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40">
            <a:extLst>
              <a:ext uri="{FF2B5EF4-FFF2-40B4-BE49-F238E27FC236}">
                <a16:creationId xmlns:a16="http://schemas.microsoft.com/office/drawing/2014/main" id="{E1404F39-38F7-4DCF-AE7A-5393B5C25F3F}"/>
              </a:ext>
            </a:extLst>
          </p:cNvPr>
          <p:cNvSpPr/>
          <p:nvPr/>
        </p:nvSpPr>
        <p:spPr>
          <a:xfrm>
            <a:off x="4840011" y="3981604"/>
            <a:ext cx="5326161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2" name="Rectangle 41">
            <a:extLst>
              <a:ext uri="{FF2B5EF4-FFF2-40B4-BE49-F238E27FC236}">
                <a16:creationId xmlns:a16="http://schemas.microsoft.com/office/drawing/2014/main" id="{C5C6CF6E-7DA7-4E26-83CB-148399140BCB}"/>
              </a:ext>
            </a:extLst>
          </p:cNvPr>
          <p:cNvSpPr/>
          <p:nvPr/>
        </p:nvSpPr>
        <p:spPr>
          <a:xfrm>
            <a:off x="4946131" y="4090630"/>
            <a:ext cx="684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23" name="Group 42">
            <a:extLst>
              <a:ext uri="{FF2B5EF4-FFF2-40B4-BE49-F238E27FC236}">
                <a16:creationId xmlns:a16="http://schemas.microsoft.com/office/drawing/2014/main" id="{9C14F93E-2083-40BF-AA10-A3871672DE3C}"/>
              </a:ext>
            </a:extLst>
          </p:cNvPr>
          <p:cNvGrpSpPr/>
          <p:nvPr/>
        </p:nvGrpSpPr>
        <p:grpSpPr>
          <a:xfrm>
            <a:off x="5741817" y="4093287"/>
            <a:ext cx="4331217" cy="678692"/>
            <a:chOff x="803640" y="3362835"/>
            <a:chExt cx="2059657" cy="6786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DD4FF8-627A-4D14-9A43-D3207E45513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6E6F1E-7CB8-43D6-8C6B-0C2E9995B9D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F4A3E42-8B83-4D26-9211-F96E46BEF11B}"/>
              </a:ext>
            </a:extLst>
          </p:cNvPr>
          <p:cNvSpPr txBox="1"/>
          <p:nvPr/>
        </p:nvSpPr>
        <p:spPr>
          <a:xfrm>
            <a:off x="5078779" y="4232575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7" name="Straight Connector 47">
            <a:extLst>
              <a:ext uri="{FF2B5EF4-FFF2-40B4-BE49-F238E27FC236}">
                <a16:creationId xmlns:a16="http://schemas.microsoft.com/office/drawing/2014/main" id="{52AD8133-E184-466C-BB2A-E80AC4CF00B3}"/>
              </a:ext>
            </a:extLst>
          </p:cNvPr>
          <p:cNvCxnSpPr>
            <a:cxnSpLocks/>
          </p:cNvCxnSpPr>
          <p:nvPr/>
        </p:nvCxnSpPr>
        <p:spPr>
          <a:xfrm flipH="1" flipV="1">
            <a:off x="1219264" y="1868212"/>
            <a:ext cx="5157597" cy="4989788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49">
            <a:extLst>
              <a:ext uri="{FF2B5EF4-FFF2-40B4-BE49-F238E27FC236}">
                <a16:creationId xmlns:a16="http://schemas.microsoft.com/office/drawing/2014/main" id="{0FB6CDAC-6A71-4AEB-B189-4284ED81B310}"/>
              </a:ext>
            </a:extLst>
          </p:cNvPr>
          <p:cNvSpPr/>
          <p:nvPr/>
        </p:nvSpPr>
        <p:spPr>
          <a:xfrm rot="18900000">
            <a:off x="1020765" y="1677956"/>
            <a:ext cx="286380" cy="246879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29" name="Elbow Connector 50">
            <a:extLst>
              <a:ext uri="{FF2B5EF4-FFF2-40B4-BE49-F238E27FC236}">
                <a16:creationId xmlns:a16="http://schemas.microsoft.com/office/drawing/2014/main" id="{08036714-1AED-44C1-83A5-199925618E18}"/>
              </a:ext>
            </a:extLst>
          </p:cNvPr>
          <p:cNvCxnSpPr>
            <a:stCxn id="33" idx="2"/>
            <a:endCxn id="32" idx="4"/>
          </p:cNvCxnSpPr>
          <p:nvPr/>
        </p:nvCxnSpPr>
        <p:spPr>
          <a:xfrm rot="10800000">
            <a:off x="1657000" y="2391912"/>
            <a:ext cx="1011488" cy="9809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1">
            <a:extLst>
              <a:ext uri="{FF2B5EF4-FFF2-40B4-BE49-F238E27FC236}">
                <a16:creationId xmlns:a16="http://schemas.microsoft.com/office/drawing/2014/main" id="{97276379-C57E-4B38-A8CB-740552CD66D1}"/>
              </a:ext>
            </a:extLst>
          </p:cNvPr>
          <p:cNvCxnSpPr>
            <a:stCxn id="34" idx="2"/>
            <a:endCxn id="33" idx="4"/>
          </p:cNvCxnSpPr>
          <p:nvPr/>
        </p:nvCxnSpPr>
        <p:spPr>
          <a:xfrm rot="10800000">
            <a:off x="2780076" y="3484479"/>
            <a:ext cx="1011488" cy="9809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52">
            <a:extLst>
              <a:ext uri="{FF2B5EF4-FFF2-40B4-BE49-F238E27FC236}">
                <a16:creationId xmlns:a16="http://schemas.microsoft.com/office/drawing/2014/main" id="{DC59037A-80CC-4B83-AB2E-399C375592C8}"/>
              </a:ext>
            </a:extLst>
          </p:cNvPr>
          <p:cNvCxnSpPr>
            <a:stCxn id="35" idx="2"/>
            <a:endCxn id="34" idx="4"/>
          </p:cNvCxnSpPr>
          <p:nvPr/>
        </p:nvCxnSpPr>
        <p:spPr>
          <a:xfrm rot="10800000">
            <a:off x="3903152" y="4577048"/>
            <a:ext cx="1011488" cy="980979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3">
            <a:extLst>
              <a:ext uri="{FF2B5EF4-FFF2-40B4-BE49-F238E27FC236}">
                <a16:creationId xmlns:a16="http://schemas.microsoft.com/office/drawing/2014/main" id="{D94033A5-3FCC-4252-8319-2BADBFD32F42}"/>
              </a:ext>
            </a:extLst>
          </p:cNvPr>
          <p:cNvSpPr/>
          <p:nvPr/>
        </p:nvSpPr>
        <p:spPr>
          <a:xfrm>
            <a:off x="1545413" y="2168738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54">
            <a:extLst>
              <a:ext uri="{FF2B5EF4-FFF2-40B4-BE49-F238E27FC236}">
                <a16:creationId xmlns:a16="http://schemas.microsoft.com/office/drawing/2014/main" id="{3ED40291-B232-431F-B8F4-70078A6BCB82}"/>
              </a:ext>
            </a:extLst>
          </p:cNvPr>
          <p:cNvSpPr/>
          <p:nvPr/>
        </p:nvSpPr>
        <p:spPr>
          <a:xfrm>
            <a:off x="2668489" y="3261305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55">
            <a:extLst>
              <a:ext uri="{FF2B5EF4-FFF2-40B4-BE49-F238E27FC236}">
                <a16:creationId xmlns:a16="http://schemas.microsoft.com/office/drawing/2014/main" id="{E5BD110E-DAC5-417D-B3F5-3E724BDABDE8}"/>
              </a:ext>
            </a:extLst>
          </p:cNvPr>
          <p:cNvSpPr/>
          <p:nvPr/>
        </p:nvSpPr>
        <p:spPr>
          <a:xfrm>
            <a:off x="3791565" y="4353872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56">
            <a:extLst>
              <a:ext uri="{FF2B5EF4-FFF2-40B4-BE49-F238E27FC236}">
                <a16:creationId xmlns:a16="http://schemas.microsoft.com/office/drawing/2014/main" id="{9710A672-B678-4D8B-81DE-FD54589CA959}"/>
              </a:ext>
            </a:extLst>
          </p:cNvPr>
          <p:cNvSpPr/>
          <p:nvPr/>
        </p:nvSpPr>
        <p:spPr>
          <a:xfrm>
            <a:off x="4914641" y="5446438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8A3F30-A202-42D5-A21B-8F76B8C647BE}"/>
              </a:ext>
            </a:extLst>
          </p:cNvPr>
          <p:cNvSpPr txBox="1"/>
          <p:nvPr/>
        </p:nvSpPr>
        <p:spPr>
          <a:xfrm>
            <a:off x="747836" y="3547997"/>
            <a:ext cx="135351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0EDBB2-6CC4-4074-B55D-40DA4626DEEB}"/>
              </a:ext>
            </a:extLst>
          </p:cNvPr>
          <p:cNvSpPr txBox="1"/>
          <p:nvPr/>
        </p:nvSpPr>
        <p:spPr>
          <a:xfrm>
            <a:off x="1802300" y="4671247"/>
            <a:ext cx="135351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2FC79A-8B36-4942-BBE1-F25CD98F1D16}"/>
              </a:ext>
            </a:extLst>
          </p:cNvPr>
          <p:cNvSpPr txBox="1"/>
          <p:nvPr/>
        </p:nvSpPr>
        <p:spPr>
          <a:xfrm>
            <a:off x="2856763" y="5794497"/>
            <a:ext cx="135351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</a:t>
            </a: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DB76866-0EE2-497C-94C8-318BD8D08422}"/>
              </a:ext>
            </a:extLst>
          </p:cNvPr>
          <p:cNvGrpSpPr/>
          <p:nvPr/>
        </p:nvGrpSpPr>
        <p:grpSpPr>
          <a:xfrm>
            <a:off x="801603" y="2126258"/>
            <a:ext cx="10193076" cy="3352281"/>
            <a:chOff x="871271" y="2640454"/>
            <a:chExt cx="7907458" cy="2600591"/>
          </a:xfrm>
        </p:grpSpPr>
        <p:grpSp>
          <p:nvGrpSpPr>
            <p:cNvPr id="3" name="그룹 1">
              <a:extLst>
                <a:ext uri="{FF2B5EF4-FFF2-40B4-BE49-F238E27FC236}">
                  <a16:creationId xmlns:a16="http://schemas.microsoft.com/office/drawing/2014/main" id="{E18D2DDB-40CD-4023-B978-521DCF9B5019}"/>
                </a:ext>
              </a:extLst>
            </p:cNvPr>
            <p:cNvGrpSpPr/>
            <p:nvPr/>
          </p:nvGrpSpPr>
          <p:grpSpPr>
            <a:xfrm>
              <a:off x="8317675" y="3718238"/>
              <a:ext cx="461054" cy="461055"/>
              <a:chOff x="9038650" y="3719008"/>
              <a:chExt cx="456064" cy="456064"/>
            </a:xfrm>
          </p:grpSpPr>
          <p:sp>
            <p:nvSpPr>
              <p:cNvPr id="4" name="Oval 76">
                <a:extLst>
                  <a:ext uri="{FF2B5EF4-FFF2-40B4-BE49-F238E27FC236}">
                    <a16:creationId xmlns:a16="http://schemas.microsoft.com/office/drawing/2014/main" id="{C912495F-5A80-4856-B084-206220CBBC30}"/>
                  </a:ext>
                </a:extLst>
              </p:cNvPr>
              <p:cNvSpPr/>
              <p:nvPr/>
            </p:nvSpPr>
            <p:spPr>
              <a:xfrm>
                <a:off x="9038650" y="3719008"/>
                <a:ext cx="456064" cy="45606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" name="Oval 77">
                <a:extLst>
                  <a:ext uri="{FF2B5EF4-FFF2-40B4-BE49-F238E27FC236}">
                    <a16:creationId xmlns:a16="http://schemas.microsoft.com/office/drawing/2014/main" id="{262CBD97-E291-4D24-B1D5-24FCE0BA32E2}"/>
                  </a:ext>
                </a:extLst>
              </p:cNvPr>
              <p:cNvSpPr/>
              <p:nvPr/>
            </p:nvSpPr>
            <p:spPr>
              <a:xfrm>
                <a:off x="9060877" y="3763145"/>
                <a:ext cx="394449" cy="39444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" name="Oval 78">
                <a:extLst>
                  <a:ext uri="{FF2B5EF4-FFF2-40B4-BE49-F238E27FC236}">
                    <a16:creationId xmlns:a16="http://schemas.microsoft.com/office/drawing/2014/main" id="{90A55297-FFD0-4DA2-AB35-E6D3387BD37A}"/>
                  </a:ext>
                </a:extLst>
              </p:cNvPr>
              <p:cNvSpPr/>
              <p:nvPr/>
            </p:nvSpPr>
            <p:spPr>
              <a:xfrm>
                <a:off x="9112314" y="3840628"/>
                <a:ext cx="276892" cy="27689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7" name="Group 79">
              <a:extLst>
                <a:ext uri="{FF2B5EF4-FFF2-40B4-BE49-F238E27FC236}">
                  <a16:creationId xmlns:a16="http://schemas.microsoft.com/office/drawing/2014/main" id="{E6942D56-BB31-4B1E-9235-C421476B9DD4}"/>
                </a:ext>
              </a:extLst>
            </p:cNvPr>
            <p:cNvGrpSpPr/>
            <p:nvPr/>
          </p:nvGrpSpPr>
          <p:grpSpPr>
            <a:xfrm rot="5400000">
              <a:off x="878047" y="3724019"/>
              <a:ext cx="200808" cy="158471"/>
              <a:chOff x="4382967" y="2733371"/>
              <a:chExt cx="210840" cy="166388"/>
            </a:xfrm>
            <a:solidFill>
              <a:schemeClr val="accent6"/>
            </a:solidFill>
          </p:grpSpPr>
          <p:sp>
            <p:nvSpPr>
              <p:cNvPr id="8" name="Oval 80">
                <a:extLst>
                  <a:ext uri="{FF2B5EF4-FFF2-40B4-BE49-F238E27FC236}">
                    <a16:creationId xmlns:a16="http://schemas.microsoft.com/office/drawing/2014/main" id="{057E9478-67E3-4003-BF7A-988A14A4ADA7}"/>
                  </a:ext>
                </a:extLst>
              </p:cNvPr>
              <p:cNvSpPr/>
              <p:nvPr/>
            </p:nvSpPr>
            <p:spPr>
              <a:xfrm>
                <a:off x="4427419" y="2733371"/>
                <a:ext cx="166388" cy="1663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" name="Rectangle 81">
                <a:extLst>
                  <a:ext uri="{FF2B5EF4-FFF2-40B4-BE49-F238E27FC236}">
                    <a16:creationId xmlns:a16="http://schemas.microsoft.com/office/drawing/2014/main" id="{E0A5F999-9C02-4D33-A7EC-08CF503F9C7D}"/>
                  </a:ext>
                </a:extLst>
              </p:cNvPr>
              <p:cNvSpPr/>
              <p:nvPr/>
            </p:nvSpPr>
            <p:spPr>
              <a:xfrm rot="21043497">
                <a:off x="4382967" y="2789398"/>
                <a:ext cx="80512" cy="91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0" name="그룹 46">
              <a:extLst>
                <a:ext uri="{FF2B5EF4-FFF2-40B4-BE49-F238E27FC236}">
                  <a16:creationId xmlns:a16="http://schemas.microsoft.com/office/drawing/2014/main" id="{1A686C3C-9149-4D4C-92FC-C25C0E9F90FA}"/>
                </a:ext>
              </a:extLst>
            </p:cNvPr>
            <p:cNvGrpSpPr/>
            <p:nvPr/>
          </p:nvGrpSpPr>
          <p:grpSpPr>
            <a:xfrm>
              <a:off x="871271" y="3334671"/>
              <a:ext cx="750459" cy="1222025"/>
              <a:chOff x="490824" y="3340551"/>
              <a:chExt cx="1050748" cy="1711006"/>
            </a:xfrm>
            <a:solidFill>
              <a:schemeClr val="bg1">
                <a:lumMod val="75000"/>
              </a:schemeClr>
            </a:solidFill>
          </p:grpSpPr>
          <p:sp>
            <p:nvSpPr>
              <p:cNvPr id="11" name="Rectangle 83">
                <a:extLst>
                  <a:ext uri="{FF2B5EF4-FFF2-40B4-BE49-F238E27FC236}">
                    <a16:creationId xmlns:a16="http://schemas.microsoft.com/office/drawing/2014/main" id="{467D14DC-AE38-4CA0-B637-3FD5CF76A38F}"/>
                  </a:ext>
                </a:extLst>
              </p:cNvPr>
              <p:cNvSpPr/>
              <p:nvPr/>
            </p:nvSpPr>
            <p:spPr>
              <a:xfrm rot="5820000">
                <a:off x="1092708" y="3026109"/>
                <a:ext cx="81611" cy="8161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" name="Freeform 3">
                <a:extLst>
                  <a:ext uri="{FF2B5EF4-FFF2-40B4-BE49-F238E27FC236}">
                    <a16:creationId xmlns:a16="http://schemas.microsoft.com/office/drawing/2014/main" id="{EB5AA3BB-17AD-4394-92F7-3BAC91ADF3A1}"/>
                  </a:ext>
                </a:extLst>
              </p:cNvPr>
              <p:cNvSpPr/>
              <p:nvPr/>
            </p:nvSpPr>
            <p:spPr>
              <a:xfrm rot="5400000">
                <a:off x="361981" y="3469394"/>
                <a:ext cx="516681" cy="258996"/>
              </a:xfrm>
              <a:custGeom>
                <a:avLst/>
                <a:gdLst>
                  <a:gd name="connsiteX0" fmla="*/ 0 w 428625"/>
                  <a:gd name="connsiteY0" fmla="*/ 2382 h 176213"/>
                  <a:gd name="connsiteX1" fmla="*/ 30957 w 428625"/>
                  <a:gd name="connsiteY1" fmla="*/ 176213 h 176213"/>
                  <a:gd name="connsiteX2" fmla="*/ 428625 w 428625"/>
                  <a:gd name="connsiteY2" fmla="*/ 138113 h 176213"/>
                  <a:gd name="connsiteX3" fmla="*/ 404813 w 428625"/>
                  <a:gd name="connsiteY3" fmla="*/ 80963 h 176213"/>
                  <a:gd name="connsiteX4" fmla="*/ 61913 w 428625"/>
                  <a:gd name="connsiteY4" fmla="*/ 128588 h 176213"/>
                  <a:gd name="connsiteX5" fmla="*/ 54769 w 428625"/>
                  <a:gd name="connsiteY5" fmla="*/ 0 h 176213"/>
                  <a:gd name="connsiteX6" fmla="*/ 0 w 428625"/>
                  <a:gd name="connsiteY6" fmla="*/ 2382 h 176213"/>
                  <a:gd name="connsiteX0" fmla="*/ 0 w 428625"/>
                  <a:gd name="connsiteY0" fmla="*/ 0 h 173831"/>
                  <a:gd name="connsiteX1" fmla="*/ 30957 w 428625"/>
                  <a:gd name="connsiteY1" fmla="*/ 173831 h 173831"/>
                  <a:gd name="connsiteX2" fmla="*/ 428625 w 428625"/>
                  <a:gd name="connsiteY2" fmla="*/ 135731 h 173831"/>
                  <a:gd name="connsiteX3" fmla="*/ 404813 w 428625"/>
                  <a:gd name="connsiteY3" fmla="*/ 78581 h 173831"/>
                  <a:gd name="connsiteX4" fmla="*/ 61913 w 428625"/>
                  <a:gd name="connsiteY4" fmla="*/ 126206 h 173831"/>
                  <a:gd name="connsiteX5" fmla="*/ 54769 w 428625"/>
                  <a:gd name="connsiteY5" fmla="*/ 7143 h 173831"/>
                  <a:gd name="connsiteX6" fmla="*/ 0 w 428625"/>
                  <a:gd name="connsiteY6" fmla="*/ 0 h 173831"/>
                  <a:gd name="connsiteX0" fmla="*/ 2455 w 431080"/>
                  <a:gd name="connsiteY0" fmla="*/ 0 h 173831"/>
                  <a:gd name="connsiteX1" fmla="*/ 33412 w 431080"/>
                  <a:gd name="connsiteY1" fmla="*/ 173831 h 173831"/>
                  <a:gd name="connsiteX2" fmla="*/ 431080 w 431080"/>
                  <a:gd name="connsiteY2" fmla="*/ 135731 h 173831"/>
                  <a:gd name="connsiteX3" fmla="*/ 407268 w 431080"/>
                  <a:gd name="connsiteY3" fmla="*/ 78581 h 173831"/>
                  <a:gd name="connsiteX4" fmla="*/ 64368 w 431080"/>
                  <a:gd name="connsiteY4" fmla="*/ 126206 h 173831"/>
                  <a:gd name="connsiteX5" fmla="*/ 57224 w 431080"/>
                  <a:gd name="connsiteY5" fmla="*/ 7143 h 173831"/>
                  <a:gd name="connsiteX6" fmla="*/ 2455 w 431080"/>
                  <a:gd name="connsiteY6" fmla="*/ 0 h 173831"/>
                  <a:gd name="connsiteX0" fmla="*/ 7837 w 436462"/>
                  <a:gd name="connsiteY0" fmla="*/ 0 h 173831"/>
                  <a:gd name="connsiteX1" fmla="*/ 38794 w 436462"/>
                  <a:gd name="connsiteY1" fmla="*/ 173831 h 173831"/>
                  <a:gd name="connsiteX2" fmla="*/ 436462 w 436462"/>
                  <a:gd name="connsiteY2" fmla="*/ 135731 h 173831"/>
                  <a:gd name="connsiteX3" fmla="*/ 412650 w 436462"/>
                  <a:gd name="connsiteY3" fmla="*/ 78581 h 173831"/>
                  <a:gd name="connsiteX4" fmla="*/ 69750 w 436462"/>
                  <a:gd name="connsiteY4" fmla="*/ 126206 h 173831"/>
                  <a:gd name="connsiteX5" fmla="*/ 62606 w 436462"/>
                  <a:gd name="connsiteY5" fmla="*/ 7143 h 173831"/>
                  <a:gd name="connsiteX6" fmla="*/ 7837 w 436462"/>
                  <a:gd name="connsiteY6" fmla="*/ 0 h 173831"/>
                  <a:gd name="connsiteX0" fmla="*/ 7837 w 436462"/>
                  <a:gd name="connsiteY0" fmla="*/ 0 h 192434"/>
                  <a:gd name="connsiteX1" fmla="*/ 38794 w 436462"/>
                  <a:gd name="connsiteY1" fmla="*/ 173831 h 192434"/>
                  <a:gd name="connsiteX2" fmla="*/ 436462 w 436462"/>
                  <a:gd name="connsiteY2" fmla="*/ 135731 h 192434"/>
                  <a:gd name="connsiteX3" fmla="*/ 412650 w 436462"/>
                  <a:gd name="connsiteY3" fmla="*/ 78581 h 192434"/>
                  <a:gd name="connsiteX4" fmla="*/ 69750 w 436462"/>
                  <a:gd name="connsiteY4" fmla="*/ 126206 h 192434"/>
                  <a:gd name="connsiteX5" fmla="*/ 62606 w 436462"/>
                  <a:gd name="connsiteY5" fmla="*/ 7143 h 192434"/>
                  <a:gd name="connsiteX6" fmla="*/ 7837 w 436462"/>
                  <a:gd name="connsiteY6" fmla="*/ 0 h 192434"/>
                  <a:gd name="connsiteX0" fmla="*/ 12223 w 440848"/>
                  <a:gd name="connsiteY0" fmla="*/ 0 h 192434"/>
                  <a:gd name="connsiteX1" fmla="*/ 43180 w 440848"/>
                  <a:gd name="connsiteY1" fmla="*/ 173831 h 192434"/>
                  <a:gd name="connsiteX2" fmla="*/ 440848 w 440848"/>
                  <a:gd name="connsiteY2" fmla="*/ 135731 h 192434"/>
                  <a:gd name="connsiteX3" fmla="*/ 417036 w 440848"/>
                  <a:gd name="connsiteY3" fmla="*/ 78581 h 192434"/>
                  <a:gd name="connsiteX4" fmla="*/ 74136 w 440848"/>
                  <a:gd name="connsiteY4" fmla="*/ 126206 h 192434"/>
                  <a:gd name="connsiteX5" fmla="*/ 66992 w 440848"/>
                  <a:gd name="connsiteY5" fmla="*/ 7143 h 192434"/>
                  <a:gd name="connsiteX6" fmla="*/ 12223 w 440848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06442 w 444541"/>
                  <a:gd name="connsiteY3" fmla="*/ 76200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15967 w 444541"/>
                  <a:gd name="connsiteY3" fmla="*/ 133349 h 192434"/>
                  <a:gd name="connsiteX4" fmla="*/ 406442 w 444541"/>
                  <a:gd name="connsiteY4" fmla="*/ 76200 h 192434"/>
                  <a:gd name="connsiteX5" fmla="*/ 77829 w 444541"/>
                  <a:gd name="connsiteY5" fmla="*/ 126206 h 192434"/>
                  <a:gd name="connsiteX6" fmla="*/ 70685 w 444541"/>
                  <a:gd name="connsiteY6" fmla="*/ 7143 h 192434"/>
                  <a:gd name="connsiteX7" fmla="*/ 8772 w 444541"/>
                  <a:gd name="connsiteY7" fmla="*/ 0 h 192434"/>
                  <a:gd name="connsiteX0" fmla="*/ 8772 w 415967"/>
                  <a:gd name="connsiteY0" fmla="*/ 0 h 179742"/>
                  <a:gd name="connsiteX1" fmla="*/ 46873 w 415967"/>
                  <a:gd name="connsiteY1" fmla="*/ 173831 h 179742"/>
                  <a:gd name="connsiteX2" fmla="*/ 415967 w 415967"/>
                  <a:gd name="connsiteY2" fmla="*/ 133349 h 179742"/>
                  <a:gd name="connsiteX3" fmla="*/ 406442 w 415967"/>
                  <a:gd name="connsiteY3" fmla="*/ 76200 h 179742"/>
                  <a:gd name="connsiteX4" fmla="*/ 77829 w 415967"/>
                  <a:gd name="connsiteY4" fmla="*/ 126206 h 179742"/>
                  <a:gd name="connsiteX5" fmla="*/ 70685 w 415967"/>
                  <a:gd name="connsiteY5" fmla="*/ 7143 h 179742"/>
                  <a:gd name="connsiteX6" fmla="*/ 8772 w 415967"/>
                  <a:gd name="connsiteY6" fmla="*/ 0 h 179742"/>
                  <a:gd name="connsiteX0" fmla="*/ 8772 w 415967"/>
                  <a:gd name="connsiteY0" fmla="*/ 0 h 180174"/>
                  <a:gd name="connsiteX1" fmla="*/ 46873 w 415967"/>
                  <a:gd name="connsiteY1" fmla="*/ 173831 h 180174"/>
                  <a:gd name="connsiteX2" fmla="*/ 415967 w 415967"/>
                  <a:gd name="connsiteY2" fmla="*/ 133349 h 180174"/>
                  <a:gd name="connsiteX3" fmla="*/ 406442 w 415967"/>
                  <a:gd name="connsiteY3" fmla="*/ 76200 h 180174"/>
                  <a:gd name="connsiteX4" fmla="*/ 77829 w 415967"/>
                  <a:gd name="connsiteY4" fmla="*/ 126206 h 180174"/>
                  <a:gd name="connsiteX5" fmla="*/ 70685 w 415967"/>
                  <a:gd name="connsiteY5" fmla="*/ 7143 h 180174"/>
                  <a:gd name="connsiteX6" fmla="*/ 8772 w 415967"/>
                  <a:gd name="connsiteY6" fmla="*/ 0 h 180174"/>
                  <a:gd name="connsiteX0" fmla="*/ 8772 w 415967"/>
                  <a:gd name="connsiteY0" fmla="*/ 0 h 193933"/>
                  <a:gd name="connsiteX1" fmla="*/ 46873 w 415967"/>
                  <a:gd name="connsiteY1" fmla="*/ 173831 h 193933"/>
                  <a:gd name="connsiteX2" fmla="*/ 415967 w 415967"/>
                  <a:gd name="connsiteY2" fmla="*/ 133349 h 193933"/>
                  <a:gd name="connsiteX3" fmla="*/ 406442 w 415967"/>
                  <a:gd name="connsiteY3" fmla="*/ 76200 h 193933"/>
                  <a:gd name="connsiteX4" fmla="*/ 77829 w 415967"/>
                  <a:gd name="connsiteY4" fmla="*/ 126206 h 193933"/>
                  <a:gd name="connsiteX5" fmla="*/ 70685 w 415967"/>
                  <a:gd name="connsiteY5" fmla="*/ 7143 h 193933"/>
                  <a:gd name="connsiteX6" fmla="*/ 8772 w 415967"/>
                  <a:gd name="connsiteY6" fmla="*/ 0 h 193933"/>
                  <a:gd name="connsiteX0" fmla="*/ 8772 w 415967"/>
                  <a:gd name="connsiteY0" fmla="*/ 0 h 185905"/>
                  <a:gd name="connsiteX1" fmla="*/ 46873 w 415967"/>
                  <a:gd name="connsiteY1" fmla="*/ 173831 h 185905"/>
                  <a:gd name="connsiteX2" fmla="*/ 415967 w 415967"/>
                  <a:gd name="connsiteY2" fmla="*/ 133349 h 185905"/>
                  <a:gd name="connsiteX3" fmla="*/ 406442 w 415967"/>
                  <a:gd name="connsiteY3" fmla="*/ 76200 h 185905"/>
                  <a:gd name="connsiteX4" fmla="*/ 77829 w 415967"/>
                  <a:gd name="connsiteY4" fmla="*/ 126206 h 185905"/>
                  <a:gd name="connsiteX5" fmla="*/ 70685 w 415967"/>
                  <a:gd name="connsiteY5" fmla="*/ 7143 h 185905"/>
                  <a:gd name="connsiteX6" fmla="*/ 8772 w 415967"/>
                  <a:gd name="connsiteY6" fmla="*/ 0 h 185905"/>
                  <a:gd name="connsiteX0" fmla="*/ 6792 w 413987"/>
                  <a:gd name="connsiteY0" fmla="*/ 0 h 194220"/>
                  <a:gd name="connsiteX1" fmla="*/ 49655 w 413987"/>
                  <a:gd name="connsiteY1" fmla="*/ 183356 h 194220"/>
                  <a:gd name="connsiteX2" fmla="*/ 413987 w 413987"/>
                  <a:gd name="connsiteY2" fmla="*/ 133349 h 194220"/>
                  <a:gd name="connsiteX3" fmla="*/ 404462 w 413987"/>
                  <a:gd name="connsiteY3" fmla="*/ 76200 h 194220"/>
                  <a:gd name="connsiteX4" fmla="*/ 75849 w 413987"/>
                  <a:gd name="connsiteY4" fmla="*/ 126206 h 194220"/>
                  <a:gd name="connsiteX5" fmla="*/ 68705 w 413987"/>
                  <a:gd name="connsiteY5" fmla="*/ 7143 h 194220"/>
                  <a:gd name="connsiteX6" fmla="*/ 6792 w 41398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73159 w 411297"/>
                  <a:gd name="connsiteY4" fmla="*/ 126206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1297" h="194220">
                    <a:moveTo>
                      <a:pt x="4102" y="0"/>
                    </a:moveTo>
                    <a:cubicBezTo>
                      <a:pt x="133" y="67469"/>
                      <a:pt x="-13360" y="149225"/>
                      <a:pt x="46965" y="183356"/>
                    </a:cubicBezTo>
                    <a:cubicBezTo>
                      <a:pt x="126738" y="219868"/>
                      <a:pt x="329938" y="154383"/>
                      <a:pt x="411297" y="133349"/>
                    </a:cubicBezTo>
                    <a:lnTo>
                      <a:pt x="401772" y="76200"/>
                    </a:lnTo>
                    <a:cubicBezTo>
                      <a:pt x="287472" y="92075"/>
                      <a:pt x="135072" y="153194"/>
                      <a:pt x="80303" y="133350"/>
                    </a:cubicBezTo>
                    <a:cubicBezTo>
                      <a:pt x="54109" y="105568"/>
                      <a:pt x="61252" y="77786"/>
                      <a:pt x="66015" y="7143"/>
                    </a:cubicBezTo>
                    <a:lnTo>
                      <a:pt x="41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" name="Rectangle 85">
                <a:extLst>
                  <a:ext uri="{FF2B5EF4-FFF2-40B4-BE49-F238E27FC236}">
                    <a16:creationId xmlns:a16="http://schemas.microsoft.com/office/drawing/2014/main" id="{8F5E54C9-D0CA-4CAA-8D1A-A230C9818770}"/>
                  </a:ext>
                </a:extLst>
              </p:cNvPr>
              <p:cNvSpPr/>
              <p:nvPr/>
            </p:nvSpPr>
            <p:spPr>
              <a:xfrm rot="15780000" flipV="1">
                <a:off x="1092709" y="4549884"/>
                <a:ext cx="81611" cy="8161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C4585530-BC1D-41FA-97B8-F771692C869F}"/>
                  </a:ext>
                </a:extLst>
              </p:cNvPr>
              <p:cNvSpPr/>
              <p:nvPr/>
            </p:nvSpPr>
            <p:spPr>
              <a:xfrm rot="16200000" flipV="1">
                <a:off x="346087" y="4647822"/>
                <a:ext cx="548473" cy="258997"/>
              </a:xfrm>
              <a:custGeom>
                <a:avLst/>
                <a:gdLst>
                  <a:gd name="connsiteX0" fmla="*/ 0 w 428625"/>
                  <a:gd name="connsiteY0" fmla="*/ 2382 h 176213"/>
                  <a:gd name="connsiteX1" fmla="*/ 30957 w 428625"/>
                  <a:gd name="connsiteY1" fmla="*/ 176213 h 176213"/>
                  <a:gd name="connsiteX2" fmla="*/ 428625 w 428625"/>
                  <a:gd name="connsiteY2" fmla="*/ 138113 h 176213"/>
                  <a:gd name="connsiteX3" fmla="*/ 404813 w 428625"/>
                  <a:gd name="connsiteY3" fmla="*/ 80963 h 176213"/>
                  <a:gd name="connsiteX4" fmla="*/ 61913 w 428625"/>
                  <a:gd name="connsiteY4" fmla="*/ 128588 h 176213"/>
                  <a:gd name="connsiteX5" fmla="*/ 54769 w 428625"/>
                  <a:gd name="connsiteY5" fmla="*/ 0 h 176213"/>
                  <a:gd name="connsiteX6" fmla="*/ 0 w 428625"/>
                  <a:gd name="connsiteY6" fmla="*/ 2382 h 176213"/>
                  <a:gd name="connsiteX0" fmla="*/ 0 w 428625"/>
                  <a:gd name="connsiteY0" fmla="*/ 0 h 173831"/>
                  <a:gd name="connsiteX1" fmla="*/ 30957 w 428625"/>
                  <a:gd name="connsiteY1" fmla="*/ 173831 h 173831"/>
                  <a:gd name="connsiteX2" fmla="*/ 428625 w 428625"/>
                  <a:gd name="connsiteY2" fmla="*/ 135731 h 173831"/>
                  <a:gd name="connsiteX3" fmla="*/ 404813 w 428625"/>
                  <a:gd name="connsiteY3" fmla="*/ 78581 h 173831"/>
                  <a:gd name="connsiteX4" fmla="*/ 61913 w 428625"/>
                  <a:gd name="connsiteY4" fmla="*/ 126206 h 173831"/>
                  <a:gd name="connsiteX5" fmla="*/ 54769 w 428625"/>
                  <a:gd name="connsiteY5" fmla="*/ 7143 h 173831"/>
                  <a:gd name="connsiteX6" fmla="*/ 0 w 428625"/>
                  <a:gd name="connsiteY6" fmla="*/ 0 h 173831"/>
                  <a:gd name="connsiteX0" fmla="*/ 2455 w 431080"/>
                  <a:gd name="connsiteY0" fmla="*/ 0 h 173831"/>
                  <a:gd name="connsiteX1" fmla="*/ 33412 w 431080"/>
                  <a:gd name="connsiteY1" fmla="*/ 173831 h 173831"/>
                  <a:gd name="connsiteX2" fmla="*/ 431080 w 431080"/>
                  <a:gd name="connsiteY2" fmla="*/ 135731 h 173831"/>
                  <a:gd name="connsiteX3" fmla="*/ 407268 w 431080"/>
                  <a:gd name="connsiteY3" fmla="*/ 78581 h 173831"/>
                  <a:gd name="connsiteX4" fmla="*/ 64368 w 431080"/>
                  <a:gd name="connsiteY4" fmla="*/ 126206 h 173831"/>
                  <a:gd name="connsiteX5" fmla="*/ 57224 w 431080"/>
                  <a:gd name="connsiteY5" fmla="*/ 7143 h 173831"/>
                  <a:gd name="connsiteX6" fmla="*/ 2455 w 431080"/>
                  <a:gd name="connsiteY6" fmla="*/ 0 h 173831"/>
                  <a:gd name="connsiteX0" fmla="*/ 7837 w 436462"/>
                  <a:gd name="connsiteY0" fmla="*/ 0 h 173831"/>
                  <a:gd name="connsiteX1" fmla="*/ 38794 w 436462"/>
                  <a:gd name="connsiteY1" fmla="*/ 173831 h 173831"/>
                  <a:gd name="connsiteX2" fmla="*/ 436462 w 436462"/>
                  <a:gd name="connsiteY2" fmla="*/ 135731 h 173831"/>
                  <a:gd name="connsiteX3" fmla="*/ 412650 w 436462"/>
                  <a:gd name="connsiteY3" fmla="*/ 78581 h 173831"/>
                  <a:gd name="connsiteX4" fmla="*/ 69750 w 436462"/>
                  <a:gd name="connsiteY4" fmla="*/ 126206 h 173831"/>
                  <a:gd name="connsiteX5" fmla="*/ 62606 w 436462"/>
                  <a:gd name="connsiteY5" fmla="*/ 7143 h 173831"/>
                  <a:gd name="connsiteX6" fmla="*/ 7837 w 436462"/>
                  <a:gd name="connsiteY6" fmla="*/ 0 h 173831"/>
                  <a:gd name="connsiteX0" fmla="*/ 7837 w 436462"/>
                  <a:gd name="connsiteY0" fmla="*/ 0 h 192434"/>
                  <a:gd name="connsiteX1" fmla="*/ 38794 w 436462"/>
                  <a:gd name="connsiteY1" fmla="*/ 173831 h 192434"/>
                  <a:gd name="connsiteX2" fmla="*/ 436462 w 436462"/>
                  <a:gd name="connsiteY2" fmla="*/ 135731 h 192434"/>
                  <a:gd name="connsiteX3" fmla="*/ 412650 w 436462"/>
                  <a:gd name="connsiteY3" fmla="*/ 78581 h 192434"/>
                  <a:gd name="connsiteX4" fmla="*/ 69750 w 436462"/>
                  <a:gd name="connsiteY4" fmla="*/ 126206 h 192434"/>
                  <a:gd name="connsiteX5" fmla="*/ 62606 w 436462"/>
                  <a:gd name="connsiteY5" fmla="*/ 7143 h 192434"/>
                  <a:gd name="connsiteX6" fmla="*/ 7837 w 436462"/>
                  <a:gd name="connsiteY6" fmla="*/ 0 h 192434"/>
                  <a:gd name="connsiteX0" fmla="*/ 12223 w 440848"/>
                  <a:gd name="connsiteY0" fmla="*/ 0 h 192434"/>
                  <a:gd name="connsiteX1" fmla="*/ 43180 w 440848"/>
                  <a:gd name="connsiteY1" fmla="*/ 173831 h 192434"/>
                  <a:gd name="connsiteX2" fmla="*/ 440848 w 440848"/>
                  <a:gd name="connsiteY2" fmla="*/ 135731 h 192434"/>
                  <a:gd name="connsiteX3" fmla="*/ 417036 w 440848"/>
                  <a:gd name="connsiteY3" fmla="*/ 78581 h 192434"/>
                  <a:gd name="connsiteX4" fmla="*/ 74136 w 440848"/>
                  <a:gd name="connsiteY4" fmla="*/ 126206 h 192434"/>
                  <a:gd name="connsiteX5" fmla="*/ 66992 w 440848"/>
                  <a:gd name="connsiteY5" fmla="*/ 7143 h 192434"/>
                  <a:gd name="connsiteX6" fmla="*/ 12223 w 440848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06442 w 444541"/>
                  <a:gd name="connsiteY3" fmla="*/ 76200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15967 w 444541"/>
                  <a:gd name="connsiteY3" fmla="*/ 133349 h 192434"/>
                  <a:gd name="connsiteX4" fmla="*/ 406442 w 444541"/>
                  <a:gd name="connsiteY4" fmla="*/ 76200 h 192434"/>
                  <a:gd name="connsiteX5" fmla="*/ 77829 w 444541"/>
                  <a:gd name="connsiteY5" fmla="*/ 126206 h 192434"/>
                  <a:gd name="connsiteX6" fmla="*/ 70685 w 444541"/>
                  <a:gd name="connsiteY6" fmla="*/ 7143 h 192434"/>
                  <a:gd name="connsiteX7" fmla="*/ 8772 w 444541"/>
                  <a:gd name="connsiteY7" fmla="*/ 0 h 192434"/>
                  <a:gd name="connsiteX0" fmla="*/ 8772 w 415967"/>
                  <a:gd name="connsiteY0" fmla="*/ 0 h 179742"/>
                  <a:gd name="connsiteX1" fmla="*/ 46873 w 415967"/>
                  <a:gd name="connsiteY1" fmla="*/ 173831 h 179742"/>
                  <a:gd name="connsiteX2" fmla="*/ 415967 w 415967"/>
                  <a:gd name="connsiteY2" fmla="*/ 133349 h 179742"/>
                  <a:gd name="connsiteX3" fmla="*/ 406442 w 415967"/>
                  <a:gd name="connsiteY3" fmla="*/ 76200 h 179742"/>
                  <a:gd name="connsiteX4" fmla="*/ 77829 w 415967"/>
                  <a:gd name="connsiteY4" fmla="*/ 126206 h 179742"/>
                  <a:gd name="connsiteX5" fmla="*/ 70685 w 415967"/>
                  <a:gd name="connsiteY5" fmla="*/ 7143 h 179742"/>
                  <a:gd name="connsiteX6" fmla="*/ 8772 w 415967"/>
                  <a:gd name="connsiteY6" fmla="*/ 0 h 179742"/>
                  <a:gd name="connsiteX0" fmla="*/ 8772 w 415967"/>
                  <a:gd name="connsiteY0" fmla="*/ 0 h 180174"/>
                  <a:gd name="connsiteX1" fmla="*/ 46873 w 415967"/>
                  <a:gd name="connsiteY1" fmla="*/ 173831 h 180174"/>
                  <a:gd name="connsiteX2" fmla="*/ 415967 w 415967"/>
                  <a:gd name="connsiteY2" fmla="*/ 133349 h 180174"/>
                  <a:gd name="connsiteX3" fmla="*/ 406442 w 415967"/>
                  <a:gd name="connsiteY3" fmla="*/ 76200 h 180174"/>
                  <a:gd name="connsiteX4" fmla="*/ 77829 w 415967"/>
                  <a:gd name="connsiteY4" fmla="*/ 126206 h 180174"/>
                  <a:gd name="connsiteX5" fmla="*/ 70685 w 415967"/>
                  <a:gd name="connsiteY5" fmla="*/ 7143 h 180174"/>
                  <a:gd name="connsiteX6" fmla="*/ 8772 w 415967"/>
                  <a:gd name="connsiteY6" fmla="*/ 0 h 180174"/>
                  <a:gd name="connsiteX0" fmla="*/ 8772 w 415967"/>
                  <a:gd name="connsiteY0" fmla="*/ 0 h 193933"/>
                  <a:gd name="connsiteX1" fmla="*/ 46873 w 415967"/>
                  <a:gd name="connsiteY1" fmla="*/ 173831 h 193933"/>
                  <a:gd name="connsiteX2" fmla="*/ 415967 w 415967"/>
                  <a:gd name="connsiteY2" fmla="*/ 133349 h 193933"/>
                  <a:gd name="connsiteX3" fmla="*/ 406442 w 415967"/>
                  <a:gd name="connsiteY3" fmla="*/ 76200 h 193933"/>
                  <a:gd name="connsiteX4" fmla="*/ 77829 w 415967"/>
                  <a:gd name="connsiteY4" fmla="*/ 126206 h 193933"/>
                  <a:gd name="connsiteX5" fmla="*/ 70685 w 415967"/>
                  <a:gd name="connsiteY5" fmla="*/ 7143 h 193933"/>
                  <a:gd name="connsiteX6" fmla="*/ 8772 w 415967"/>
                  <a:gd name="connsiteY6" fmla="*/ 0 h 193933"/>
                  <a:gd name="connsiteX0" fmla="*/ 8772 w 415967"/>
                  <a:gd name="connsiteY0" fmla="*/ 0 h 185905"/>
                  <a:gd name="connsiteX1" fmla="*/ 46873 w 415967"/>
                  <a:gd name="connsiteY1" fmla="*/ 173831 h 185905"/>
                  <a:gd name="connsiteX2" fmla="*/ 415967 w 415967"/>
                  <a:gd name="connsiteY2" fmla="*/ 133349 h 185905"/>
                  <a:gd name="connsiteX3" fmla="*/ 406442 w 415967"/>
                  <a:gd name="connsiteY3" fmla="*/ 76200 h 185905"/>
                  <a:gd name="connsiteX4" fmla="*/ 77829 w 415967"/>
                  <a:gd name="connsiteY4" fmla="*/ 126206 h 185905"/>
                  <a:gd name="connsiteX5" fmla="*/ 70685 w 415967"/>
                  <a:gd name="connsiteY5" fmla="*/ 7143 h 185905"/>
                  <a:gd name="connsiteX6" fmla="*/ 8772 w 415967"/>
                  <a:gd name="connsiteY6" fmla="*/ 0 h 185905"/>
                  <a:gd name="connsiteX0" fmla="*/ 6792 w 413987"/>
                  <a:gd name="connsiteY0" fmla="*/ 0 h 194220"/>
                  <a:gd name="connsiteX1" fmla="*/ 49655 w 413987"/>
                  <a:gd name="connsiteY1" fmla="*/ 183356 h 194220"/>
                  <a:gd name="connsiteX2" fmla="*/ 413987 w 413987"/>
                  <a:gd name="connsiteY2" fmla="*/ 133349 h 194220"/>
                  <a:gd name="connsiteX3" fmla="*/ 404462 w 413987"/>
                  <a:gd name="connsiteY3" fmla="*/ 76200 h 194220"/>
                  <a:gd name="connsiteX4" fmla="*/ 75849 w 413987"/>
                  <a:gd name="connsiteY4" fmla="*/ 126206 h 194220"/>
                  <a:gd name="connsiteX5" fmla="*/ 68705 w 413987"/>
                  <a:gd name="connsiteY5" fmla="*/ 7143 h 194220"/>
                  <a:gd name="connsiteX6" fmla="*/ 6792 w 41398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73159 w 411297"/>
                  <a:gd name="connsiteY4" fmla="*/ 126206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1297" h="194220">
                    <a:moveTo>
                      <a:pt x="4102" y="0"/>
                    </a:moveTo>
                    <a:cubicBezTo>
                      <a:pt x="133" y="67469"/>
                      <a:pt x="-13360" y="149225"/>
                      <a:pt x="46965" y="183356"/>
                    </a:cubicBezTo>
                    <a:cubicBezTo>
                      <a:pt x="126738" y="219868"/>
                      <a:pt x="329938" y="154383"/>
                      <a:pt x="411297" y="133349"/>
                    </a:cubicBezTo>
                    <a:lnTo>
                      <a:pt x="401772" y="76200"/>
                    </a:lnTo>
                    <a:cubicBezTo>
                      <a:pt x="287472" y="92075"/>
                      <a:pt x="135072" y="153194"/>
                      <a:pt x="80303" y="133350"/>
                    </a:cubicBezTo>
                    <a:cubicBezTo>
                      <a:pt x="54109" y="105568"/>
                      <a:pt x="61252" y="77786"/>
                      <a:pt x="66015" y="7143"/>
                    </a:cubicBezTo>
                    <a:lnTo>
                      <a:pt x="41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5" name="Group 87">
              <a:extLst>
                <a:ext uri="{FF2B5EF4-FFF2-40B4-BE49-F238E27FC236}">
                  <a16:creationId xmlns:a16="http://schemas.microsoft.com/office/drawing/2014/main" id="{2BB6C67D-E43B-4069-B698-D72B8234A51A}"/>
                </a:ext>
              </a:extLst>
            </p:cNvPr>
            <p:cNvGrpSpPr/>
            <p:nvPr/>
          </p:nvGrpSpPr>
          <p:grpSpPr>
            <a:xfrm rot="16200000" flipV="1">
              <a:off x="878047" y="4008879"/>
              <a:ext cx="200808" cy="158471"/>
              <a:chOff x="4382967" y="2733371"/>
              <a:chExt cx="210840" cy="166388"/>
            </a:xfrm>
            <a:solidFill>
              <a:schemeClr val="accent6"/>
            </a:solidFill>
          </p:grpSpPr>
          <p:sp>
            <p:nvSpPr>
              <p:cNvPr id="16" name="Oval 88">
                <a:extLst>
                  <a:ext uri="{FF2B5EF4-FFF2-40B4-BE49-F238E27FC236}">
                    <a16:creationId xmlns:a16="http://schemas.microsoft.com/office/drawing/2014/main" id="{95168E56-AC12-4A6E-8CFC-A3092A2CCC45}"/>
                  </a:ext>
                </a:extLst>
              </p:cNvPr>
              <p:cNvSpPr/>
              <p:nvPr/>
            </p:nvSpPr>
            <p:spPr>
              <a:xfrm>
                <a:off x="4427419" y="2733371"/>
                <a:ext cx="166388" cy="1663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" name="Rectangle 89">
                <a:extLst>
                  <a:ext uri="{FF2B5EF4-FFF2-40B4-BE49-F238E27FC236}">
                    <a16:creationId xmlns:a16="http://schemas.microsoft.com/office/drawing/2014/main" id="{34563BCE-EF73-4649-B5BC-8B446BC450BE}"/>
                  </a:ext>
                </a:extLst>
              </p:cNvPr>
              <p:cNvSpPr/>
              <p:nvPr/>
            </p:nvSpPr>
            <p:spPr>
              <a:xfrm rot="21043497">
                <a:off x="4382967" y="2789398"/>
                <a:ext cx="80512" cy="91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8" name="Group 90">
              <a:extLst>
                <a:ext uri="{FF2B5EF4-FFF2-40B4-BE49-F238E27FC236}">
                  <a16:creationId xmlns:a16="http://schemas.microsoft.com/office/drawing/2014/main" id="{1BD24AE3-6ABF-43B8-A1F1-759BDD473724}"/>
                </a:ext>
              </a:extLst>
            </p:cNvPr>
            <p:cNvGrpSpPr/>
            <p:nvPr/>
          </p:nvGrpSpPr>
          <p:grpSpPr>
            <a:xfrm>
              <a:off x="1429160" y="2640454"/>
              <a:ext cx="6924796" cy="2600591"/>
              <a:chOff x="1429160" y="2640454"/>
              <a:chExt cx="6924796" cy="2600591"/>
            </a:xfrm>
            <a:solidFill>
              <a:schemeClr val="accent6"/>
            </a:solidFill>
          </p:grpSpPr>
          <p:sp>
            <p:nvSpPr>
              <p:cNvPr id="19" name="Rectangle 91">
                <a:extLst>
                  <a:ext uri="{FF2B5EF4-FFF2-40B4-BE49-F238E27FC236}">
                    <a16:creationId xmlns:a16="http://schemas.microsoft.com/office/drawing/2014/main" id="{7FE107C6-2AB9-4F32-A5C0-8E2F1C3425F7}"/>
                  </a:ext>
                </a:extLst>
              </p:cNvPr>
              <p:cNvSpPr/>
              <p:nvPr/>
            </p:nvSpPr>
            <p:spPr>
              <a:xfrm rot="16200000">
                <a:off x="7433990" y="3076685"/>
                <a:ext cx="91537" cy="17483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0" name="Block Arc 92">
                <a:extLst>
                  <a:ext uri="{FF2B5EF4-FFF2-40B4-BE49-F238E27FC236}">
                    <a16:creationId xmlns:a16="http://schemas.microsoft.com/office/drawing/2014/main" id="{6D334403-9A16-47CE-8FF5-0FCE928B1FFD}"/>
                  </a:ext>
                </a:extLst>
              </p:cNvPr>
              <p:cNvSpPr/>
              <p:nvPr/>
            </p:nvSpPr>
            <p:spPr>
              <a:xfrm rot="5400000">
                <a:off x="1429509" y="3377120"/>
                <a:ext cx="1132774" cy="1133472"/>
              </a:xfrm>
              <a:prstGeom prst="blockArc">
                <a:avLst>
                  <a:gd name="adj1" fmla="val 10789375"/>
                  <a:gd name="adj2" fmla="val 66328"/>
                  <a:gd name="adj3" fmla="val 81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93">
                <a:extLst>
                  <a:ext uri="{FF2B5EF4-FFF2-40B4-BE49-F238E27FC236}">
                    <a16:creationId xmlns:a16="http://schemas.microsoft.com/office/drawing/2014/main" id="{6FA94EE2-A592-4D96-A332-A2BB31207921}"/>
                  </a:ext>
                </a:extLst>
              </p:cNvPr>
              <p:cNvSpPr/>
              <p:nvPr/>
            </p:nvSpPr>
            <p:spPr>
              <a:xfrm rot="5400000">
                <a:off x="1712327" y="3183203"/>
                <a:ext cx="91537" cy="480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2" name="Rectangle 94">
                <a:extLst>
                  <a:ext uri="{FF2B5EF4-FFF2-40B4-BE49-F238E27FC236}">
                    <a16:creationId xmlns:a16="http://schemas.microsoft.com/office/drawing/2014/main" id="{527675FE-8CA2-43FF-A6A3-71670086739F}"/>
                  </a:ext>
                </a:extLst>
              </p:cNvPr>
              <p:cNvSpPr/>
              <p:nvPr/>
            </p:nvSpPr>
            <p:spPr>
              <a:xfrm rot="5400000">
                <a:off x="1712327" y="4224440"/>
                <a:ext cx="91537" cy="480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3" name="Rectangle 95">
                <a:extLst>
                  <a:ext uri="{FF2B5EF4-FFF2-40B4-BE49-F238E27FC236}">
                    <a16:creationId xmlns:a16="http://schemas.microsoft.com/office/drawing/2014/main" id="{7B4D136E-D954-4F61-AA0E-EFF5641B77A4}"/>
                  </a:ext>
                </a:extLst>
              </p:cNvPr>
              <p:cNvSpPr/>
              <p:nvPr/>
            </p:nvSpPr>
            <p:spPr>
              <a:xfrm rot="5400000">
                <a:off x="3167606" y="3212338"/>
                <a:ext cx="91537" cy="14630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4" name="Rectangle 96">
                <a:extLst>
                  <a:ext uri="{FF2B5EF4-FFF2-40B4-BE49-F238E27FC236}">
                    <a16:creationId xmlns:a16="http://schemas.microsoft.com/office/drawing/2014/main" id="{35BE669B-825E-4C4D-B868-1E92E2DA6802}"/>
                  </a:ext>
                </a:extLst>
              </p:cNvPr>
              <p:cNvSpPr/>
              <p:nvPr/>
            </p:nvSpPr>
            <p:spPr>
              <a:xfrm rot="5400000">
                <a:off x="5178333" y="2411905"/>
                <a:ext cx="91537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5" name="Rectangle 97">
                <a:extLst>
                  <a:ext uri="{FF2B5EF4-FFF2-40B4-BE49-F238E27FC236}">
                    <a16:creationId xmlns:a16="http://schemas.microsoft.com/office/drawing/2014/main" id="{CF1D3DA7-288B-4634-A076-2575CC68D7CE}"/>
                  </a:ext>
                </a:extLst>
              </p:cNvPr>
              <p:cNvSpPr/>
              <p:nvPr/>
            </p:nvSpPr>
            <p:spPr>
              <a:xfrm>
                <a:off x="4926556" y="2640454"/>
                <a:ext cx="91537" cy="10541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6" name="Rectangle 98">
                <a:extLst>
                  <a:ext uri="{FF2B5EF4-FFF2-40B4-BE49-F238E27FC236}">
                    <a16:creationId xmlns:a16="http://schemas.microsoft.com/office/drawing/2014/main" id="{52FB3ACF-EB20-4047-954F-5D9CFE771F78}"/>
                  </a:ext>
                </a:extLst>
              </p:cNvPr>
              <p:cNvSpPr/>
              <p:nvPr/>
            </p:nvSpPr>
            <p:spPr>
              <a:xfrm>
                <a:off x="5498420" y="2640454"/>
                <a:ext cx="91537" cy="10541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7" name="Rectangle 99">
                <a:extLst>
                  <a:ext uri="{FF2B5EF4-FFF2-40B4-BE49-F238E27FC236}">
                    <a16:creationId xmlns:a16="http://schemas.microsoft.com/office/drawing/2014/main" id="{A39A08ED-8CA4-4B99-91EF-A7C5942B0EC8}"/>
                  </a:ext>
                </a:extLst>
              </p:cNvPr>
              <p:cNvSpPr/>
              <p:nvPr/>
            </p:nvSpPr>
            <p:spPr>
              <a:xfrm>
                <a:off x="6518402" y="3621334"/>
                <a:ext cx="91537" cy="6144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8" name="Rectangle 100">
                <a:extLst>
                  <a:ext uri="{FF2B5EF4-FFF2-40B4-BE49-F238E27FC236}">
                    <a16:creationId xmlns:a16="http://schemas.microsoft.com/office/drawing/2014/main" id="{4882C104-4BE8-45A8-86E1-06A72DB75632}"/>
                  </a:ext>
                </a:extLst>
              </p:cNvPr>
              <p:cNvSpPr/>
              <p:nvPr/>
            </p:nvSpPr>
            <p:spPr>
              <a:xfrm rot="5400000">
                <a:off x="6009467" y="3105122"/>
                <a:ext cx="91537" cy="11056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9" name="Rectangle 101">
                <a:extLst>
                  <a:ext uri="{FF2B5EF4-FFF2-40B4-BE49-F238E27FC236}">
                    <a16:creationId xmlns:a16="http://schemas.microsoft.com/office/drawing/2014/main" id="{C9B2F792-2CA2-4DCA-A11D-59A05DDBE167}"/>
                  </a:ext>
                </a:extLst>
              </p:cNvPr>
              <p:cNvSpPr/>
              <p:nvPr/>
            </p:nvSpPr>
            <p:spPr>
              <a:xfrm rot="5400000">
                <a:off x="6009467" y="3676985"/>
                <a:ext cx="91537" cy="11056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0" name="Rectangle 102">
                <a:extLst>
                  <a:ext uri="{FF2B5EF4-FFF2-40B4-BE49-F238E27FC236}">
                    <a16:creationId xmlns:a16="http://schemas.microsoft.com/office/drawing/2014/main" id="{A2E77244-2941-40D0-83BC-D3D30534F6D7}"/>
                  </a:ext>
                </a:extLst>
              </p:cNvPr>
              <p:cNvSpPr/>
              <p:nvPr/>
            </p:nvSpPr>
            <p:spPr>
              <a:xfrm rot="16200000">
                <a:off x="5209688" y="4913240"/>
                <a:ext cx="91537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1" name="Rectangle 103">
                <a:extLst>
                  <a:ext uri="{FF2B5EF4-FFF2-40B4-BE49-F238E27FC236}">
                    <a16:creationId xmlns:a16="http://schemas.microsoft.com/office/drawing/2014/main" id="{049B7348-20CB-40DD-A5F0-B40E7A42A60E}"/>
                  </a:ext>
                </a:extLst>
              </p:cNvPr>
              <p:cNvSpPr/>
              <p:nvPr/>
            </p:nvSpPr>
            <p:spPr>
              <a:xfrm rot="10800000">
                <a:off x="5497675" y="4186865"/>
                <a:ext cx="91537" cy="10541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2" name="Rectangle 104">
                <a:extLst>
                  <a:ext uri="{FF2B5EF4-FFF2-40B4-BE49-F238E27FC236}">
                    <a16:creationId xmlns:a16="http://schemas.microsoft.com/office/drawing/2014/main" id="{96E091E7-9EA2-4123-9F6F-7D2185BF8FAD}"/>
                  </a:ext>
                </a:extLst>
              </p:cNvPr>
              <p:cNvSpPr/>
              <p:nvPr/>
            </p:nvSpPr>
            <p:spPr>
              <a:xfrm rot="10800000">
                <a:off x="4925811" y="4186865"/>
                <a:ext cx="91537" cy="10541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3" name="Rectangle 105">
                <a:extLst>
                  <a:ext uri="{FF2B5EF4-FFF2-40B4-BE49-F238E27FC236}">
                    <a16:creationId xmlns:a16="http://schemas.microsoft.com/office/drawing/2014/main" id="{E8D1D0D0-192F-466D-AABE-5B8D998448E5}"/>
                  </a:ext>
                </a:extLst>
              </p:cNvPr>
              <p:cNvSpPr/>
              <p:nvPr/>
            </p:nvSpPr>
            <p:spPr>
              <a:xfrm>
                <a:off x="3896677" y="3694640"/>
                <a:ext cx="91537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4" name="Rectangle 106">
                <a:extLst>
                  <a:ext uri="{FF2B5EF4-FFF2-40B4-BE49-F238E27FC236}">
                    <a16:creationId xmlns:a16="http://schemas.microsoft.com/office/drawing/2014/main" id="{BF8598E8-DC8E-4F05-963A-70D09FC00B08}"/>
                  </a:ext>
                </a:extLst>
              </p:cNvPr>
              <p:cNvSpPr/>
              <p:nvPr/>
            </p:nvSpPr>
            <p:spPr>
              <a:xfrm rot="16200000">
                <a:off x="4403709" y="3676986"/>
                <a:ext cx="91537" cy="11056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" name="Rectangle 107">
                <a:extLst>
                  <a:ext uri="{FF2B5EF4-FFF2-40B4-BE49-F238E27FC236}">
                    <a16:creationId xmlns:a16="http://schemas.microsoft.com/office/drawing/2014/main" id="{BBAD3313-3785-4851-A2F7-9C5321A87822}"/>
                  </a:ext>
                </a:extLst>
              </p:cNvPr>
              <p:cNvSpPr/>
              <p:nvPr/>
            </p:nvSpPr>
            <p:spPr>
              <a:xfrm rot="16200000">
                <a:off x="4403709" y="3105121"/>
                <a:ext cx="91537" cy="11056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36" name="Isosceles Triangle 108">
              <a:extLst>
                <a:ext uri="{FF2B5EF4-FFF2-40B4-BE49-F238E27FC236}">
                  <a16:creationId xmlns:a16="http://schemas.microsoft.com/office/drawing/2014/main" id="{AD2F8AC8-2BE9-4308-9343-9CA1840417F1}"/>
                </a:ext>
              </a:extLst>
            </p:cNvPr>
            <p:cNvSpPr/>
            <p:nvPr/>
          </p:nvSpPr>
          <p:spPr>
            <a:xfrm>
              <a:off x="5146393" y="2807474"/>
              <a:ext cx="221983" cy="19136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Isosceles Triangle 109">
              <a:extLst>
                <a:ext uri="{FF2B5EF4-FFF2-40B4-BE49-F238E27FC236}">
                  <a16:creationId xmlns:a16="http://schemas.microsoft.com/office/drawing/2014/main" id="{A6A0525B-DD49-426B-9065-F960D6108A33}"/>
                </a:ext>
              </a:extLst>
            </p:cNvPr>
            <p:cNvSpPr/>
            <p:nvPr/>
          </p:nvSpPr>
          <p:spPr>
            <a:xfrm rot="5400000">
              <a:off x="6179450" y="3832855"/>
              <a:ext cx="221983" cy="19136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" name="Isosceles Triangle 110">
              <a:extLst>
                <a:ext uri="{FF2B5EF4-FFF2-40B4-BE49-F238E27FC236}">
                  <a16:creationId xmlns:a16="http://schemas.microsoft.com/office/drawing/2014/main" id="{42CF002A-0587-4697-9692-77E2DBB9BFC0}"/>
                </a:ext>
              </a:extLst>
            </p:cNvPr>
            <p:cNvSpPr/>
            <p:nvPr/>
          </p:nvSpPr>
          <p:spPr>
            <a:xfrm rot="10800000">
              <a:off x="5150198" y="4864702"/>
              <a:ext cx="221983" cy="19136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Isosceles Triangle 111">
              <a:extLst>
                <a:ext uri="{FF2B5EF4-FFF2-40B4-BE49-F238E27FC236}">
                  <a16:creationId xmlns:a16="http://schemas.microsoft.com/office/drawing/2014/main" id="{5757BF60-2203-4FDA-84E0-B1CF85743EE7}"/>
                </a:ext>
              </a:extLst>
            </p:cNvPr>
            <p:cNvSpPr/>
            <p:nvPr/>
          </p:nvSpPr>
          <p:spPr>
            <a:xfrm rot="16200000">
              <a:off x="4114784" y="3844161"/>
              <a:ext cx="221983" cy="19136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0358FC-13D5-47A5-8E7B-827F6A9CA08B}"/>
              </a:ext>
            </a:extLst>
          </p:cNvPr>
          <p:cNvGrpSpPr/>
          <p:nvPr/>
        </p:nvGrpSpPr>
        <p:grpSpPr>
          <a:xfrm>
            <a:off x="2477847" y="1605829"/>
            <a:ext cx="8016487" cy="4415921"/>
            <a:chOff x="2477847" y="1806136"/>
            <a:chExt cx="8016487" cy="4415921"/>
          </a:xfrm>
        </p:grpSpPr>
        <p:grpSp>
          <p:nvGrpSpPr>
            <p:cNvPr id="40" name="Group 130">
              <a:extLst>
                <a:ext uri="{FF2B5EF4-FFF2-40B4-BE49-F238E27FC236}">
                  <a16:creationId xmlns:a16="http://schemas.microsoft.com/office/drawing/2014/main" id="{36C57CD9-E32E-403A-BA44-E5D1FE0F37B3}"/>
                </a:ext>
              </a:extLst>
            </p:cNvPr>
            <p:cNvGrpSpPr/>
            <p:nvPr/>
          </p:nvGrpSpPr>
          <p:grpSpPr>
            <a:xfrm>
              <a:off x="7841760" y="1806136"/>
              <a:ext cx="2652574" cy="865838"/>
              <a:chOff x="2535071" y="4282215"/>
              <a:chExt cx="3303227" cy="86583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A1A8787-7EE8-48BD-A0BF-650670B1ECB9}"/>
                  </a:ext>
                </a:extLst>
              </p:cNvPr>
              <p:cNvSpPr txBox="1"/>
              <p:nvPr/>
            </p:nvSpPr>
            <p:spPr>
              <a:xfrm>
                <a:off x="2535071" y="4501722"/>
                <a:ext cx="33032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66E1750-FF0E-43D7-84D1-FE25987C4193}"/>
                  </a:ext>
                </a:extLst>
              </p:cNvPr>
              <p:cNvSpPr txBox="1"/>
              <p:nvPr/>
            </p:nvSpPr>
            <p:spPr>
              <a:xfrm>
                <a:off x="2535073" y="4282215"/>
                <a:ext cx="3303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3" name="Group 133">
              <a:extLst>
                <a:ext uri="{FF2B5EF4-FFF2-40B4-BE49-F238E27FC236}">
                  <a16:creationId xmlns:a16="http://schemas.microsoft.com/office/drawing/2014/main" id="{CD90A4CC-E1F9-4E79-BE2E-A0F0688F2896}"/>
                </a:ext>
              </a:extLst>
            </p:cNvPr>
            <p:cNvGrpSpPr/>
            <p:nvPr/>
          </p:nvGrpSpPr>
          <p:grpSpPr>
            <a:xfrm>
              <a:off x="7832707" y="5356219"/>
              <a:ext cx="2652574" cy="865838"/>
              <a:chOff x="2535071" y="4282215"/>
              <a:chExt cx="3303227" cy="865838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6D0F3B-2A13-4120-86EF-7688DF7C0CDA}"/>
                  </a:ext>
                </a:extLst>
              </p:cNvPr>
              <p:cNvSpPr txBox="1"/>
              <p:nvPr/>
            </p:nvSpPr>
            <p:spPr>
              <a:xfrm>
                <a:off x="2535071" y="4501722"/>
                <a:ext cx="33032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5EEA73-77CB-4D48-93A3-7066F2E611CF}"/>
                  </a:ext>
                </a:extLst>
              </p:cNvPr>
              <p:cNvSpPr txBox="1"/>
              <p:nvPr/>
            </p:nvSpPr>
            <p:spPr>
              <a:xfrm>
                <a:off x="2535073" y="4282215"/>
                <a:ext cx="3303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6" name="Group 136">
              <a:extLst>
                <a:ext uri="{FF2B5EF4-FFF2-40B4-BE49-F238E27FC236}">
                  <a16:creationId xmlns:a16="http://schemas.microsoft.com/office/drawing/2014/main" id="{EFE097AC-159B-498E-AC53-170D2847D80C}"/>
                </a:ext>
              </a:extLst>
            </p:cNvPr>
            <p:cNvGrpSpPr/>
            <p:nvPr/>
          </p:nvGrpSpPr>
          <p:grpSpPr>
            <a:xfrm flipH="1">
              <a:off x="2477847" y="1806136"/>
              <a:ext cx="2652565" cy="865838"/>
              <a:chOff x="2079597" y="4282215"/>
              <a:chExt cx="3303212" cy="865838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3D01490-56F5-459D-A92F-515FEA6F41A9}"/>
                  </a:ext>
                </a:extLst>
              </p:cNvPr>
              <p:cNvSpPr txBox="1"/>
              <p:nvPr/>
            </p:nvSpPr>
            <p:spPr>
              <a:xfrm>
                <a:off x="2079597" y="4501722"/>
                <a:ext cx="33032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14C4187-A0DA-4F68-BEB2-20EFFF3A69EA}"/>
                  </a:ext>
                </a:extLst>
              </p:cNvPr>
              <p:cNvSpPr txBox="1"/>
              <p:nvPr/>
            </p:nvSpPr>
            <p:spPr>
              <a:xfrm>
                <a:off x="2079598" y="4282215"/>
                <a:ext cx="33032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9" name="Group 139">
              <a:extLst>
                <a:ext uri="{FF2B5EF4-FFF2-40B4-BE49-F238E27FC236}">
                  <a16:creationId xmlns:a16="http://schemas.microsoft.com/office/drawing/2014/main" id="{F7A24C30-1DF4-44A3-AF67-92AC651047B3}"/>
                </a:ext>
              </a:extLst>
            </p:cNvPr>
            <p:cNvGrpSpPr/>
            <p:nvPr/>
          </p:nvGrpSpPr>
          <p:grpSpPr>
            <a:xfrm flipH="1">
              <a:off x="2477847" y="5356219"/>
              <a:ext cx="2652565" cy="865838"/>
              <a:chOff x="2079597" y="4282215"/>
              <a:chExt cx="3303212" cy="865838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F388962-3704-49F8-9DCD-47DBB59B0ACD}"/>
                  </a:ext>
                </a:extLst>
              </p:cNvPr>
              <p:cNvSpPr txBox="1"/>
              <p:nvPr/>
            </p:nvSpPr>
            <p:spPr>
              <a:xfrm>
                <a:off x="2079597" y="4501722"/>
                <a:ext cx="33032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CC0DD0-279F-405A-B439-7484E5C7F7B6}"/>
                  </a:ext>
                </a:extLst>
              </p:cNvPr>
              <p:cNvSpPr txBox="1"/>
              <p:nvPr/>
            </p:nvSpPr>
            <p:spPr>
              <a:xfrm>
                <a:off x="2079598" y="4282215"/>
                <a:ext cx="33032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2" name="Oval 7">
              <a:extLst>
                <a:ext uri="{FF2B5EF4-FFF2-40B4-BE49-F238E27FC236}">
                  <a16:creationId xmlns:a16="http://schemas.microsoft.com/office/drawing/2014/main" id="{868ACC21-BC2F-4AB6-99E9-6A527AE9F3F2}"/>
                </a:ext>
              </a:extLst>
            </p:cNvPr>
            <p:cNvSpPr/>
            <p:nvPr/>
          </p:nvSpPr>
          <p:spPr>
            <a:xfrm flipH="1">
              <a:off x="4221780" y="4629660"/>
              <a:ext cx="375598" cy="493373"/>
            </a:xfrm>
            <a:custGeom>
              <a:avLst/>
              <a:gdLst/>
              <a:ahLst/>
              <a:cxnLst/>
              <a:rect l="l" t="t" r="r" b="b"/>
              <a:pathLst>
                <a:path w="3025265" h="3973870">
                  <a:moveTo>
                    <a:pt x="1048235" y="955278"/>
                  </a:moveTo>
                  <a:cubicBezTo>
                    <a:pt x="1143886" y="955278"/>
                    <a:pt x="1221426" y="1089843"/>
                    <a:pt x="1221426" y="1255837"/>
                  </a:cubicBezTo>
                  <a:cubicBezTo>
                    <a:pt x="1221426" y="1421831"/>
                    <a:pt x="1143886" y="1556396"/>
                    <a:pt x="1048235" y="1556396"/>
                  </a:cubicBezTo>
                  <a:cubicBezTo>
                    <a:pt x="952584" y="1556396"/>
                    <a:pt x="875044" y="1421831"/>
                    <a:pt x="875044" y="1255837"/>
                  </a:cubicBezTo>
                  <a:cubicBezTo>
                    <a:pt x="875044" y="1089843"/>
                    <a:pt x="952584" y="955278"/>
                    <a:pt x="1048235" y="955278"/>
                  </a:cubicBezTo>
                  <a:close/>
                  <a:moveTo>
                    <a:pt x="805954" y="648071"/>
                  </a:moveTo>
                  <a:lnTo>
                    <a:pt x="805954" y="1853034"/>
                  </a:lnTo>
                  <a:cubicBezTo>
                    <a:pt x="805954" y="1947724"/>
                    <a:pt x="869395" y="2027597"/>
                    <a:pt x="956357" y="2051540"/>
                  </a:cubicBezTo>
                  <a:lnTo>
                    <a:pt x="956356" y="2473030"/>
                  </a:lnTo>
                  <a:cubicBezTo>
                    <a:pt x="956356" y="2523517"/>
                    <a:pt x="997284" y="2564445"/>
                    <a:pt x="1047771" y="2564445"/>
                  </a:cubicBezTo>
                  <a:cubicBezTo>
                    <a:pt x="1098258" y="2564445"/>
                    <a:pt x="1139186" y="2523517"/>
                    <a:pt x="1139186" y="2473030"/>
                  </a:cubicBezTo>
                  <a:lnTo>
                    <a:pt x="1139186" y="2051828"/>
                  </a:lnTo>
                  <a:cubicBezTo>
                    <a:pt x="1226618" y="2028173"/>
                    <a:pt x="1290517" y="1948066"/>
                    <a:pt x="1290517" y="1853034"/>
                  </a:cubicBezTo>
                  <a:lnTo>
                    <a:pt x="1290517" y="649328"/>
                  </a:lnTo>
                  <a:cubicBezTo>
                    <a:pt x="1740927" y="708507"/>
                    <a:pt x="2088232" y="1094132"/>
                    <a:pt x="2088232" y="1560875"/>
                  </a:cubicBezTo>
                  <a:lnTo>
                    <a:pt x="2088232" y="2137870"/>
                  </a:lnTo>
                  <a:lnTo>
                    <a:pt x="2088233" y="2137870"/>
                  </a:lnTo>
                  <a:lnTo>
                    <a:pt x="2088233" y="3055870"/>
                  </a:lnTo>
                  <a:cubicBezTo>
                    <a:pt x="2088233" y="3562867"/>
                    <a:pt x="1677230" y="3973870"/>
                    <a:pt x="1170233" y="3973870"/>
                  </a:cubicBezTo>
                  <a:lnTo>
                    <a:pt x="918001" y="3973870"/>
                  </a:lnTo>
                  <a:cubicBezTo>
                    <a:pt x="411004" y="3973870"/>
                    <a:pt x="1" y="3562867"/>
                    <a:pt x="1" y="3055870"/>
                  </a:cubicBezTo>
                  <a:lnTo>
                    <a:pt x="1" y="2152339"/>
                  </a:lnTo>
                  <a:lnTo>
                    <a:pt x="0" y="2152339"/>
                  </a:lnTo>
                  <a:lnTo>
                    <a:pt x="0" y="1560875"/>
                  </a:lnTo>
                  <a:cubicBezTo>
                    <a:pt x="0" y="1091278"/>
                    <a:pt x="351565" y="703794"/>
                    <a:pt x="805954" y="648071"/>
                  </a:cubicBezTo>
                  <a:close/>
                  <a:moveTo>
                    <a:pt x="1619797" y="91"/>
                  </a:moveTo>
                  <a:cubicBezTo>
                    <a:pt x="1732841" y="1988"/>
                    <a:pt x="1845389" y="33430"/>
                    <a:pt x="1945434" y="94215"/>
                  </a:cubicBezTo>
                  <a:cubicBezTo>
                    <a:pt x="2133478" y="208468"/>
                    <a:pt x="2249869" y="409692"/>
                    <a:pt x="2255221" y="627780"/>
                  </a:cubicBezTo>
                  <a:lnTo>
                    <a:pt x="2257891" y="627572"/>
                  </a:lnTo>
                  <a:cubicBezTo>
                    <a:pt x="2272309" y="812739"/>
                    <a:pt x="2385479" y="975734"/>
                    <a:pt x="2553934" y="1053951"/>
                  </a:cubicBezTo>
                  <a:cubicBezTo>
                    <a:pt x="2706200" y="1124651"/>
                    <a:pt x="2882234" y="1116149"/>
                    <a:pt x="3025265" y="1032491"/>
                  </a:cubicBezTo>
                  <a:lnTo>
                    <a:pt x="3025265" y="1181594"/>
                  </a:lnTo>
                  <a:cubicBezTo>
                    <a:pt x="2858744" y="1255002"/>
                    <a:pt x="2666516" y="1253932"/>
                    <a:pt x="2497514" y="1175460"/>
                  </a:cubicBezTo>
                  <a:cubicBezTo>
                    <a:pt x="2293602" y="1080779"/>
                    <a:pt x="2153951" y="887555"/>
                    <a:pt x="2128339" y="665512"/>
                  </a:cubicBezTo>
                  <a:lnTo>
                    <a:pt x="2122734" y="665324"/>
                  </a:lnTo>
                  <a:cubicBezTo>
                    <a:pt x="2128967" y="479701"/>
                    <a:pt x="2034597" y="305147"/>
                    <a:pt x="1875870" y="208708"/>
                  </a:cubicBezTo>
                  <a:cubicBezTo>
                    <a:pt x="1717143" y="112268"/>
                    <a:pt x="1518741" y="108938"/>
                    <a:pt x="1356867" y="199997"/>
                  </a:cubicBezTo>
                  <a:cubicBezTo>
                    <a:pt x="1194993" y="291056"/>
                    <a:pt x="1094818" y="462344"/>
                    <a:pt x="1094818" y="648071"/>
                  </a:cubicBezTo>
                  <a:lnTo>
                    <a:pt x="960849" y="648071"/>
                  </a:lnTo>
                  <a:cubicBezTo>
                    <a:pt x="960849" y="413945"/>
                    <a:pt x="1087128" y="198021"/>
                    <a:pt x="1291185" y="83234"/>
                  </a:cubicBezTo>
                  <a:cubicBezTo>
                    <a:pt x="1393213" y="25840"/>
                    <a:pt x="1506753" y="-1807"/>
                    <a:pt x="1619797" y="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Rounded Rectangle 1">
              <a:extLst>
                <a:ext uri="{FF2B5EF4-FFF2-40B4-BE49-F238E27FC236}">
                  <a16:creationId xmlns:a16="http://schemas.microsoft.com/office/drawing/2014/main" id="{0C0F820D-CF18-4989-9418-AAC5057FBCC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199518" y="2909671"/>
              <a:ext cx="420120" cy="421663"/>
            </a:xfrm>
            <a:custGeom>
              <a:avLst/>
              <a:gdLst/>
              <a:ahLst/>
              <a:cxnLst/>
              <a:rect l="l" t="t" r="r" b="b"/>
              <a:pathLst>
                <a:path w="3888432" h="3902714">
                  <a:moveTo>
                    <a:pt x="1113894" y="3227140"/>
                  </a:moveTo>
                  <a:lnTo>
                    <a:pt x="2774538" y="3227140"/>
                  </a:lnTo>
                  <a:cubicBezTo>
                    <a:pt x="2813020" y="3227140"/>
                    <a:pt x="2844216" y="3258336"/>
                    <a:pt x="2844216" y="3296818"/>
                  </a:cubicBezTo>
                  <a:lnTo>
                    <a:pt x="2844216" y="3337462"/>
                  </a:lnTo>
                  <a:cubicBezTo>
                    <a:pt x="2844216" y="3375944"/>
                    <a:pt x="2813020" y="3407140"/>
                    <a:pt x="2774538" y="3407140"/>
                  </a:cubicBezTo>
                  <a:lnTo>
                    <a:pt x="1113894" y="3407140"/>
                  </a:lnTo>
                  <a:cubicBezTo>
                    <a:pt x="1075412" y="3407140"/>
                    <a:pt x="1044216" y="3375944"/>
                    <a:pt x="1044216" y="3337462"/>
                  </a:cubicBezTo>
                  <a:lnTo>
                    <a:pt x="1044216" y="3296818"/>
                  </a:lnTo>
                  <a:cubicBezTo>
                    <a:pt x="1044216" y="3258336"/>
                    <a:pt x="1075412" y="3227140"/>
                    <a:pt x="1113894" y="3227140"/>
                  </a:cubicBezTo>
                  <a:close/>
                  <a:moveTo>
                    <a:pt x="1111898" y="2923315"/>
                  </a:moveTo>
                  <a:lnTo>
                    <a:pt x="2772542" y="2923315"/>
                  </a:lnTo>
                  <a:cubicBezTo>
                    <a:pt x="2811024" y="2923315"/>
                    <a:pt x="2842220" y="2954511"/>
                    <a:pt x="2842220" y="2992993"/>
                  </a:cubicBezTo>
                  <a:lnTo>
                    <a:pt x="2842220" y="3033637"/>
                  </a:lnTo>
                  <a:cubicBezTo>
                    <a:pt x="2842220" y="3072119"/>
                    <a:pt x="2811024" y="3103315"/>
                    <a:pt x="2772542" y="3103315"/>
                  </a:cubicBezTo>
                  <a:lnTo>
                    <a:pt x="1111898" y="3103315"/>
                  </a:lnTo>
                  <a:cubicBezTo>
                    <a:pt x="1073416" y="3103315"/>
                    <a:pt x="1042220" y="3072119"/>
                    <a:pt x="1042220" y="3033637"/>
                  </a:cubicBezTo>
                  <a:lnTo>
                    <a:pt x="1042220" y="2992993"/>
                  </a:lnTo>
                  <a:cubicBezTo>
                    <a:pt x="1042220" y="2954511"/>
                    <a:pt x="1073416" y="2923315"/>
                    <a:pt x="1111898" y="2923315"/>
                  </a:cubicBezTo>
                  <a:close/>
                  <a:moveTo>
                    <a:pt x="495275" y="2664296"/>
                  </a:moveTo>
                  <a:lnTo>
                    <a:pt x="853982" y="2664296"/>
                  </a:lnTo>
                  <a:lnTo>
                    <a:pt x="853982" y="3560524"/>
                  </a:lnTo>
                  <a:lnTo>
                    <a:pt x="3006222" y="3560524"/>
                  </a:lnTo>
                  <a:lnTo>
                    <a:pt x="3006222" y="2664296"/>
                  </a:lnTo>
                  <a:lnTo>
                    <a:pt x="3364929" y="2664296"/>
                  </a:lnTo>
                  <a:lnTo>
                    <a:pt x="3364929" y="3902714"/>
                  </a:lnTo>
                  <a:lnTo>
                    <a:pt x="495275" y="3902714"/>
                  </a:lnTo>
                  <a:close/>
                  <a:moveTo>
                    <a:pt x="1113894" y="2619490"/>
                  </a:moveTo>
                  <a:lnTo>
                    <a:pt x="2774538" y="2619490"/>
                  </a:lnTo>
                  <a:cubicBezTo>
                    <a:pt x="2813020" y="2619490"/>
                    <a:pt x="2844216" y="2650686"/>
                    <a:pt x="2844216" y="2689168"/>
                  </a:cubicBezTo>
                  <a:lnTo>
                    <a:pt x="2844216" y="2729812"/>
                  </a:lnTo>
                  <a:cubicBezTo>
                    <a:pt x="2844216" y="2768294"/>
                    <a:pt x="2813020" y="2799490"/>
                    <a:pt x="2774538" y="2799490"/>
                  </a:cubicBezTo>
                  <a:lnTo>
                    <a:pt x="1113894" y="2799490"/>
                  </a:lnTo>
                  <a:cubicBezTo>
                    <a:pt x="1075412" y="2799490"/>
                    <a:pt x="1044216" y="2768294"/>
                    <a:pt x="1044216" y="2729812"/>
                  </a:cubicBezTo>
                  <a:lnTo>
                    <a:pt x="1044216" y="2689168"/>
                  </a:lnTo>
                  <a:cubicBezTo>
                    <a:pt x="1044216" y="2650686"/>
                    <a:pt x="1075412" y="2619490"/>
                    <a:pt x="1113894" y="2619490"/>
                  </a:cubicBezTo>
                  <a:close/>
                  <a:moveTo>
                    <a:pt x="3183220" y="1512740"/>
                  </a:moveTo>
                  <a:cubicBezTo>
                    <a:pt x="3130821" y="1512740"/>
                    <a:pt x="3088344" y="1555217"/>
                    <a:pt x="3088344" y="1607616"/>
                  </a:cubicBezTo>
                  <a:lnTo>
                    <a:pt x="3088344" y="1777903"/>
                  </a:lnTo>
                  <a:cubicBezTo>
                    <a:pt x="3088344" y="1830302"/>
                    <a:pt x="3130821" y="1872779"/>
                    <a:pt x="3183220" y="1872779"/>
                  </a:cubicBezTo>
                  <a:lnTo>
                    <a:pt x="3334111" y="1872779"/>
                  </a:lnTo>
                  <a:cubicBezTo>
                    <a:pt x="3386510" y="1872779"/>
                    <a:pt x="3428987" y="1830302"/>
                    <a:pt x="3428987" y="1777903"/>
                  </a:cubicBezTo>
                  <a:lnTo>
                    <a:pt x="3428987" y="1607616"/>
                  </a:lnTo>
                  <a:cubicBezTo>
                    <a:pt x="3428987" y="1555217"/>
                    <a:pt x="3386510" y="1512740"/>
                    <a:pt x="3334111" y="1512740"/>
                  </a:cubicBezTo>
                  <a:close/>
                  <a:moveTo>
                    <a:pt x="317370" y="1192161"/>
                  </a:moveTo>
                  <a:lnTo>
                    <a:pt x="3571062" y="1192161"/>
                  </a:lnTo>
                  <a:cubicBezTo>
                    <a:pt x="3746341" y="1192161"/>
                    <a:pt x="3888432" y="1369515"/>
                    <a:pt x="3888432" y="1588294"/>
                  </a:cubicBezTo>
                  <a:lnTo>
                    <a:pt x="3888432" y="3172779"/>
                  </a:lnTo>
                  <a:cubicBezTo>
                    <a:pt x="3888432" y="3391558"/>
                    <a:pt x="3746341" y="3568912"/>
                    <a:pt x="3571062" y="3568912"/>
                  </a:cubicBezTo>
                  <a:lnTo>
                    <a:pt x="3484959" y="3568912"/>
                  </a:lnTo>
                  <a:lnTo>
                    <a:pt x="3484959" y="2490370"/>
                  </a:lnTo>
                  <a:lnTo>
                    <a:pt x="388615" y="2490370"/>
                  </a:lnTo>
                  <a:lnTo>
                    <a:pt x="388615" y="3568912"/>
                  </a:lnTo>
                  <a:lnTo>
                    <a:pt x="317370" y="3568912"/>
                  </a:lnTo>
                  <a:cubicBezTo>
                    <a:pt x="142091" y="3568912"/>
                    <a:pt x="0" y="3391558"/>
                    <a:pt x="0" y="3172779"/>
                  </a:cubicBezTo>
                  <a:lnTo>
                    <a:pt x="0" y="1588294"/>
                  </a:lnTo>
                  <a:cubicBezTo>
                    <a:pt x="0" y="1369515"/>
                    <a:pt x="142091" y="1192161"/>
                    <a:pt x="317370" y="1192161"/>
                  </a:cubicBezTo>
                  <a:close/>
                  <a:moveTo>
                    <a:pt x="3010811" y="792088"/>
                  </a:moveTo>
                  <a:lnTo>
                    <a:pt x="3369518" y="792088"/>
                  </a:lnTo>
                  <a:lnTo>
                    <a:pt x="3369518" y="1080119"/>
                  </a:lnTo>
                  <a:lnTo>
                    <a:pt x="3010811" y="1080119"/>
                  </a:lnTo>
                  <a:close/>
                  <a:moveTo>
                    <a:pt x="2700857" y="0"/>
                  </a:moveTo>
                  <a:lnTo>
                    <a:pt x="3329483" y="698376"/>
                  </a:lnTo>
                  <a:lnTo>
                    <a:pt x="2700857" y="698376"/>
                  </a:lnTo>
                  <a:close/>
                  <a:moveTo>
                    <a:pt x="499864" y="0"/>
                  </a:moveTo>
                  <a:lnTo>
                    <a:pt x="2592288" y="0"/>
                  </a:lnTo>
                  <a:lnTo>
                    <a:pt x="2592288" y="298450"/>
                  </a:lnTo>
                  <a:lnTo>
                    <a:pt x="858571" y="298450"/>
                  </a:lnTo>
                  <a:lnTo>
                    <a:pt x="858571" y="1080119"/>
                  </a:lnTo>
                  <a:lnTo>
                    <a:pt x="499864" y="10801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AFB932B-844E-42AB-9CE7-D145E05CAA6C}"/>
                </a:ext>
              </a:extLst>
            </p:cNvPr>
            <p:cNvSpPr txBox="1"/>
            <p:nvPr/>
          </p:nvSpPr>
          <p:spPr>
            <a:xfrm flipH="1">
              <a:off x="2988623" y="2966612"/>
              <a:ext cx="997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6AE5C3-2473-46F6-AD00-7FC3FF221D82}"/>
                </a:ext>
              </a:extLst>
            </p:cNvPr>
            <p:cNvSpPr txBox="1"/>
            <p:nvPr/>
          </p:nvSpPr>
          <p:spPr>
            <a:xfrm flipH="1">
              <a:off x="2988623" y="4722460"/>
              <a:ext cx="997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56" name="Trapezoid 10">
              <a:extLst>
                <a:ext uri="{FF2B5EF4-FFF2-40B4-BE49-F238E27FC236}">
                  <a16:creationId xmlns:a16="http://schemas.microsoft.com/office/drawing/2014/main" id="{38AAF592-4527-4752-9794-67FA59393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6966" y="2909671"/>
              <a:ext cx="422158" cy="421663"/>
            </a:xfrm>
            <a:custGeom>
              <a:avLst/>
              <a:gdLst/>
              <a:ahLst/>
              <a:cxnLst/>
              <a:rect l="l" t="t" r="r" b="b"/>
              <a:pathLst>
                <a:path w="3910377" h="3905794">
                  <a:moveTo>
                    <a:pt x="1" y="3797782"/>
                  </a:moveTo>
                  <a:lnTo>
                    <a:pt x="3910377" y="3797782"/>
                  </a:lnTo>
                  <a:lnTo>
                    <a:pt x="3910377" y="3905794"/>
                  </a:lnTo>
                  <a:lnTo>
                    <a:pt x="1" y="3905794"/>
                  </a:lnTo>
                  <a:close/>
                  <a:moveTo>
                    <a:pt x="1757257" y="3353296"/>
                  </a:moveTo>
                  <a:cubicBezTo>
                    <a:pt x="1690135" y="3353296"/>
                    <a:pt x="1635721" y="3407710"/>
                    <a:pt x="1635721" y="3474832"/>
                  </a:cubicBezTo>
                  <a:cubicBezTo>
                    <a:pt x="1635721" y="3541954"/>
                    <a:pt x="1690135" y="3596368"/>
                    <a:pt x="1757257" y="3596368"/>
                  </a:cubicBezTo>
                  <a:lnTo>
                    <a:pt x="2187409" y="3596368"/>
                  </a:lnTo>
                  <a:cubicBezTo>
                    <a:pt x="2254531" y="3596368"/>
                    <a:pt x="2308945" y="3541954"/>
                    <a:pt x="2308945" y="3474832"/>
                  </a:cubicBezTo>
                  <a:cubicBezTo>
                    <a:pt x="2308945" y="3407710"/>
                    <a:pt x="2254531" y="3353296"/>
                    <a:pt x="2187409" y="3353296"/>
                  </a:cubicBezTo>
                  <a:close/>
                  <a:moveTo>
                    <a:pt x="492288" y="2449553"/>
                  </a:moveTo>
                  <a:lnTo>
                    <a:pt x="472244" y="2517369"/>
                  </a:lnTo>
                  <a:lnTo>
                    <a:pt x="3438134" y="2517369"/>
                  </a:lnTo>
                  <a:lnTo>
                    <a:pt x="3418090" y="2449553"/>
                  </a:lnTo>
                  <a:close/>
                  <a:moveTo>
                    <a:pt x="432162" y="2249610"/>
                  </a:moveTo>
                  <a:lnTo>
                    <a:pt x="3478215" y="2249610"/>
                  </a:lnTo>
                  <a:lnTo>
                    <a:pt x="3910377" y="3711740"/>
                  </a:lnTo>
                  <a:lnTo>
                    <a:pt x="0" y="3711740"/>
                  </a:lnTo>
                  <a:close/>
                  <a:moveTo>
                    <a:pt x="1637280" y="544956"/>
                  </a:moveTo>
                  <a:cubicBezTo>
                    <a:pt x="1626413" y="544956"/>
                    <a:pt x="1615547" y="549102"/>
                    <a:pt x="1607256" y="557393"/>
                  </a:cubicBezTo>
                  <a:lnTo>
                    <a:pt x="796281" y="1368368"/>
                  </a:lnTo>
                  <a:cubicBezTo>
                    <a:pt x="779699" y="1384950"/>
                    <a:pt x="779699" y="1411834"/>
                    <a:pt x="796281" y="1428415"/>
                  </a:cubicBezTo>
                  <a:lnTo>
                    <a:pt x="825565" y="1457699"/>
                  </a:lnTo>
                  <a:cubicBezTo>
                    <a:pt x="842147" y="1474281"/>
                    <a:pt x="869031" y="1474281"/>
                    <a:pt x="885612" y="1457699"/>
                  </a:cubicBezTo>
                  <a:lnTo>
                    <a:pt x="1696588" y="646724"/>
                  </a:lnTo>
                  <a:cubicBezTo>
                    <a:pt x="1713169" y="630143"/>
                    <a:pt x="1713169" y="603258"/>
                    <a:pt x="1696588" y="586677"/>
                  </a:cubicBezTo>
                  <a:lnTo>
                    <a:pt x="1667304" y="557393"/>
                  </a:lnTo>
                  <a:cubicBezTo>
                    <a:pt x="1659013" y="549102"/>
                    <a:pt x="1648146" y="544956"/>
                    <a:pt x="1637280" y="544956"/>
                  </a:cubicBezTo>
                  <a:close/>
                  <a:moveTo>
                    <a:pt x="1372791" y="439020"/>
                  </a:moveTo>
                  <a:cubicBezTo>
                    <a:pt x="1361925" y="439020"/>
                    <a:pt x="1351058" y="443165"/>
                    <a:pt x="1342767" y="451456"/>
                  </a:cubicBezTo>
                  <a:lnTo>
                    <a:pt x="851745" y="942478"/>
                  </a:lnTo>
                  <a:cubicBezTo>
                    <a:pt x="835164" y="959060"/>
                    <a:pt x="835164" y="985944"/>
                    <a:pt x="851745" y="1002526"/>
                  </a:cubicBezTo>
                  <a:lnTo>
                    <a:pt x="881029" y="1031810"/>
                  </a:lnTo>
                  <a:cubicBezTo>
                    <a:pt x="897611" y="1048392"/>
                    <a:pt x="924495" y="1048392"/>
                    <a:pt x="941077" y="1031810"/>
                  </a:cubicBezTo>
                  <a:lnTo>
                    <a:pt x="1432099" y="540788"/>
                  </a:lnTo>
                  <a:cubicBezTo>
                    <a:pt x="1448681" y="524206"/>
                    <a:pt x="1448681" y="497322"/>
                    <a:pt x="1432099" y="480740"/>
                  </a:cubicBezTo>
                  <a:lnTo>
                    <a:pt x="1402815" y="451456"/>
                  </a:lnTo>
                  <a:cubicBezTo>
                    <a:pt x="1394524" y="443165"/>
                    <a:pt x="1383658" y="439020"/>
                    <a:pt x="1372791" y="439020"/>
                  </a:cubicBezTo>
                  <a:close/>
                  <a:moveTo>
                    <a:pt x="864042" y="270000"/>
                  </a:moveTo>
                  <a:lnTo>
                    <a:pt x="2945402" y="270000"/>
                  </a:lnTo>
                  <a:cubicBezTo>
                    <a:pt x="3094522" y="270000"/>
                    <a:pt x="3215407" y="390885"/>
                    <a:pt x="3215407" y="540005"/>
                  </a:cubicBezTo>
                  <a:lnTo>
                    <a:pt x="3215407" y="1619995"/>
                  </a:lnTo>
                  <a:cubicBezTo>
                    <a:pt x="3215407" y="1769115"/>
                    <a:pt x="3094522" y="1890000"/>
                    <a:pt x="2945402" y="1890000"/>
                  </a:cubicBezTo>
                  <a:lnTo>
                    <a:pt x="864042" y="1890000"/>
                  </a:lnTo>
                  <a:cubicBezTo>
                    <a:pt x="714922" y="1890000"/>
                    <a:pt x="594037" y="1769115"/>
                    <a:pt x="594037" y="1619995"/>
                  </a:cubicBezTo>
                  <a:lnTo>
                    <a:pt x="594037" y="540005"/>
                  </a:lnTo>
                  <a:cubicBezTo>
                    <a:pt x="594037" y="390885"/>
                    <a:pt x="714922" y="270000"/>
                    <a:pt x="864042" y="270000"/>
                  </a:cubicBezTo>
                  <a:close/>
                  <a:moveTo>
                    <a:pt x="804042" y="180000"/>
                  </a:moveTo>
                  <a:cubicBezTo>
                    <a:pt x="638353" y="180000"/>
                    <a:pt x="504036" y="314317"/>
                    <a:pt x="504036" y="480006"/>
                  </a:cubicBezTo>
                  <a:lnTo>
                    <a:pt x="504036" y="1679994"/>
                  </a:lnTo>
                  <a:cubicBezTo>
                    <a:pt x="504036" y="1845683"/>
                    <a:pt x="638353" y="1980000"/>
                    <a:pt x="804042" y="1980000"/>
                  </a:cubicBezTo>
                  <a:lnTo>
                    <a:pt x="3027043" y="1980000"/>
                  </a:lnTo>
                  <a:cubicBezTo>
                    <a:pt x="3192732" y="1980000"/>
                    <a:pt x="3327049" y="1845683"/>
                    <a:pt x="3327049" y="1679994"/>
                  </a:cubicBezTo>
                  <a:lnTo>
                    <a:pt x="3327049" y="480006"/>
                  </a:lnTo>
                  <a:cubicBezTo>
                    <a:pt x="3327049" y="314317"/>
                    <a:pt x="3192732" y="180000"/>
                    <a:pt x="3027043" y="180000"/>
                  </a:cubicBezTo>
                  <a:close/>
                  <a:moveTo>
                    <a:pt x="684043" y="0"/>
                  </a:moveTo>
                  <a:lnTo>
                    <a:pt x="3190330" y="0"/>
                  </a:lnTo>
                  <a:cubicBezTo>
                    <a:pt x="3389156" y="0"/>
                    <a:pt x="3550337" y="161181"/>
                    <a:pt x="3550337" y="360007"/>
                  </a:cubicBezTo>
                  <a:lnTo>
                    <a:pt x="3550337" y="1799993"/>
                  </a:lnTo>
                  <a:cubicBezTo>
                    <a:pt x="3550337" y="1998819"/>
                    <a:pt x="3389156" y="2160000"/>
                    <a:pt x="3190330" y="2160000"/>
                  </a:cubicBezTo>
                  <a:lnTo>
                    <a:pt x="684043" y="2160000"/>
                  </a:lnTo>
                  <a:cubicBezTo>
                    <a:pt x="485217" y="2160000"/>
                    <a:pt x="324036" y="1998819"/>
                    <a:pt x="324036" y="1799993"/>
                  </a:cubicBezTo>
                  <a:lnTo>
                    <a:pt x="324036" y="360007"/>
                  </a:lnTo>
                  <a:cubicBezTo>
                    <a:pt x="324036" y="161181"/>
                    <a:pt x="485217" y="0"/>
                    <a:pt x="684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7" name="Rounded Rectangle 12">
              <a:extLst>
                <a:ext uri="{FF2B5EF4-FFF2-40B4-BE49-F238E27FC236}">
                  <a16:creationId xmlns:a16="http://schemas.microsoft.com/office/drawing/2014/main" id="{667DAC71-8CD8-403B-AD5B-D95E52E727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2631" y="4642345"/>
              <a:ext cx="392723" cy="468000"/>
            </a:xfrm>
            <a:custGeom>
              <a:avLst/>
              <a:gdLst/>
              <a:ahLst/>
              <a:cxnLst/>
              <a:rect l="l" t="t" r="r" b="b"/>
              <a:pathLst>
                <a:path w="3312367" h="3947283">
                  <a:moveTo>
                    <a:pt x="2537615" y="3705909"/>
                  </a:moveTo>
                  <a:cubicBezTo>
                    <a:pt x="2512344" y="3705909"/>
                    <a:pt x="2491857" y="3726396"/>
                    <a:pt x="2491857" y="3751667"/>
                  </a:cubicBezTo>
                  <a:cubicBezTo>
                    <a:pt x="2491857" y="3776938"/>
                    <a:pt x="2512344" y="3797425"/>
                    <a:pt x="2537615" y="3797425"/>
                  </a:cubicBezTo>
                  <a:lnTo>
                    <a:pt x="2762175" y="3797425"/>
                  </a:lnTo>
                  <a:cubicBezTo>
                    <a:pt x="2787446" y="3797425"/>
                    <a:pt x="2807933" y="3776938"/>
                    <a:pt x="2807933" y="3751667"/>
                  </a:cubicBezTo>
                  <a:cubicBezTo>
                    <a:pt x="2807933" y="3726396"/>
                    <a:pt x="2787446" y="3705909"/>
                    <a:pt x="2762175" y="3705909"/>
                  </a:cubicBezTo>
                  <a:close/>
                  <a:moveTo>
                    <a:pt x="1141114" y="3408594"/>
                  </a:moveTo>
                  <a:cubicBezTo>
                    <a:pt x="1097903" y="3408594"/>
                    <a:pt x="1062874" y="3443623"/>
                    <a:pt x="1062874" y="3486834"/>
                  </a:cubicBezTo>
                  <a:cubicBezTo>
                    <a:pt x="1062874" y="3530045"/>
                    <a:pt x="1097903" y="3565073"/>
                    <a:pt x="1141114" y="3565073"/>
                  </a:cubicBezTo>
                  <a:lnTo>
                    <a:pt x="1525078" y="3565074"/>
                  </a:lnTo>
                  <a:cubicBezTo>
                    <a:pt x="1568289" y="3565074"/>
                    <a:pt x="1603318" y="3530045"/>
                    <a:pt x="1603318" y="3486834"/>
                  </a:cubicBezTo>
                  <a:lnTo>
                    <a:pt x="1603319" y="3486834"/>
                  </a:lnTo>
                  <a:cubicBezTo>
                    <a:pt x="1603319" y="3443623"/>
                    <a:pt x="1568290" y="3408594"/>
                    <a:pt x="1525079" y="3408594"/>
                  </a:cubicBezTo>
                  <a:close/>
                  <a:moveTo>
                    <a:pt x="2129393" y="1705414"/>
                  </a:moveTo>
                  <a:lnTo>
                    <a:pt x="2129393" y="3580170"/>
                  </a:lnTo>
                  <a:lnTo>
                    <a:pt x="3126216" y="3580170"/>
                  </a:lnTo>
                  <a:lnTo>
                    <a:pt x="3126216" y="1705414"/>
                  </a:lnTo>
                  <a:close/>
                  <a:moveTo>
                    <a:pt x="2481193" y="1533789"/>
                  </a:moveTo>
                  <a:cubicBezTo>
                    <a:pt x="2462682" y="1533789"/>
                    <a:pt x="2447676" y="1548795"/>
                    <a:pt x="2447676" y="1567306"/>
                  </a:cubicBezTo>
                  <a:lnTo>
                    <a:pt x="2447676" y="1572258"/>
                  </a:lnTo>
                  <a:cubicBezTo>
                    <a:pt x="2447676" y="1590769"/>
                    <a:pt x="2462682" y="1605775"/>
                    <a:pt x="2481193" y="1605775"/>
                  </a:cubicBezTo>
                  <a:lnTo>
                    <a:pt x="2774415" y="1605775"/>
                  </a:lnTo>
                  <a:cubicBezTo>
                    <a:pt x="2792926" y="1605775"/>
                    <a:pt x="2807932" y="1590769"/>
                    <a:pt x="2807932" y="1572258"/>
                  </a:cubicBezTo>
                  <a:lnTo>
                    <a:pt x="2807932" y="1567306"/>
                  </a:lnTo>
                  <a:cubicBezTo>
                    <a:pt x="2807932" y="1548795"/>
                    <a:pt x="2792926" y="1533789"/>
                    <a:pt x="2774415" y="1533789"/>
                  </a:cubicBezTo>
                  <a:close/>
                  <a:moveTo>
                    <a:pt x="2113478" y="1418392"/>
                  </a:moveTo>
                  <a:lnTo>
                    <a:pt x="3142130" y="1418392"/>
                  </a:lnTo>
                  <a:cubicBezTo>
                    <a:pt x="3236149" y="1418392"/>
                    <a:pt x="3312367" y="1494610"/>
                    <a:pt x="3312367" y="1588629"/>
                  </a:cubicBezTo>
                  <a:lnTo>
                    <a:pt x="3312367" y="3777046"/>
                  </a:lnTo>
                  <a:cubicBezTo>
                    <a:pt x="3312367" y="3871065"/>
                    <a:pt x="3236149" y="3947283"/>
                    <a:pt x="3142130" y="3947283"/>
                  </a:cubicBezTo>
                  <a:lnTo>
                    <a:pt x="2113478" y="3947283"/>
                  </a:lnTo>
                  <a:cubicBezTo>
                    <a:pt x="2019459" y="3947283"/>
                    <a:pt x="1943241" y="3871065"/>
                    <a:pt x="1943241" y="3777046"/>
                  </a:cubicBezTo>
                  <a:lnTo>
                    <a:pt x="1943241" y="1588629"/>
                  </a:lnTo>
                  <a:cubicBezTo>
                    <a:pt x="1943241" y="1494610"/>
                    <a:pt x="2019459" y="1418392"/>
                    <a:pt x="2113478" y="1418392"/>
                  </a:cubicBezTo>
                  <a:close/>
                  <a:moveTo>
                    <a:pt x="1006317" y="157391"/>
                  </a:moveTo>
                  <a:cubicBezTo>
                    <a:pt x="987806" y="157391"/>
                    <a:pt x="972800" y="172397"/>
                    <a:pt x="972800" y="190908"/>
                  </a:cubicBezTo>
                  <a:lnTo>
                    <a:pt x="972800" y="195860"/>
                  </a:lnTo>
                  <a:cubicBezTo>
                    <a:pt x="972800" y="214371"/>
                    <a:pt x="987806" y="229377"/>
                    <a:pt x="1006317" y="229377"/>
                  </a:cubicBezTo>
                  <a:lnTo>
                    <a:pt x="1659876" y="229377"/>
                  </a:lnTo>
                  <a:cubicBezTo>
                    <a:pt x="1678387" y="229377"/>
                    <a:pt x="1693393" y="214371"/>
                    <a:pt x="1693393" y="195860"/>
                  </a:cubicBezTo>
                  <a:lnTo>
                    <a:pt x="1693393" y="190908"/>
                  </a:lnTo>
                  <a:cubicBezTo>
                    <a:pt x="1693393" y="172397"/>
                    <a:pt x="1678387" y="157391"/>
                    <a:pt x="1659876" y="157391"/>
                  </a:cubicBezTo>
                  <a:close/>
                  <a:moveTo>
                    <a:pt x="264780" y="0"/>
                  </a:moveTo>
                  <a:lnTo>
                    <a:pt x="2401413" y="0"/>
                  </a:lnTo>
                  <a:cubicBezTo>
                    <a:pt x="2547647" y="0"/>
                    <a:pt x="2666193" y="118546"/>
                    <a:pt x="2666193" y="264780"/>
                  </a:cubicBezTo>
                  <a:lnTo>
                    <a:pt x="2666193" y="1345374"/>
                  </a:lnTo>
                  <a:lnTo>
                    <a:pt x="2369517" y="1345374"/>
                  </a:lnTo>
                  <a:lnTo>
                    <a:pt x="2369517" y="366783"/>
                  </a:lnTo>
                  <a:lnTo>
                    <a:pt x="296676" y="366783"/>
                  </a:lnTo>
                  <a:lnTo>
                    <a:pt x="296676" y="3219873"/>
                  </a:lnTo>
                  <a:lnTo>
                    <a:pt x="1867527" y="3219873"/>
                  </a:lnTo>
                  <a:lnTo>
                    <a:pt x="1867527" y="3778374"/>
                  </a:lnTo>
                  <a:lnTo>
                    <a:pt x="264780" y="3778374"/>
                  </a:lnTo>
                  <a:cubicBezTo>
                    <a:pt x="118546" y="3778374"/>
                    <a:pt x="0" y="3659828"/>
                    <a:pt x="0" y="3513594"/>
                  </a:cubicBezTo>
                  <a:lnTo>
                    <a:pt x="0" y="264780"/>
                  </a:lnTo>
                  <a:cubicBezTo>
                    <a:pt x="0" y="118546"/>
                    <a:pt x="118546" y="0"/>
                    <a:pt x="264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4C599DC-0915-4D4E-B904-A1EB4F85772A}"/>
                </a:ext>
              </a:extLst>
            </p:cNvPr>
            <p:cNvSpPr txBox="1"/>
            <p:nvPr/>
          </p:nvSpPr>
          <p:spPr>
            <a:xfrm>
              <a:off x="8962757" y="4722460"/>
              <a:ext cx="997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146933A-6B0E-4A05-A015-913875AC8E49}"/>
                </a:ext>
              </a:extLst>
            </p:cNvPr>
            <p:cNvSpPr txBox="1"/>
            <p:nvPr/>
          </p:nvSpPr>
          <p:spPr>
            <a:xfrm>
              <a:off x="8971810" y="2966612"/>
              <a:ext cx="997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413D50-6D4C-4163-9AE8-B595F57EACCC}"/>
              </a:ext>
            </a:extLst>
          </p:cNvPr>
          <p:cNvSpPr txBox="1"/>
          <p:nvPr/>
        </p:nvSpPr>
        <p:spPr>
          <a:xfrm flipH="1">
            <a:off x="8159932" y="453458"/>
            <a:ext cx="3483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</a:t>
            </a:r>
          </a:p>
          <a:p>
            <a:pPr algn="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689EF-D963-4A61-8CB1-BBD45A54399D}"/>
              </a:ext>
            </a:extLst>
          </p:cNvPr>
          <p:cNvSpPr txBox="1"/>
          <p:nvPr/>
        </p:nvSpPr>
        <p:spPr>
          <a:xfrm>
            <a:off x="804084" y="453458"/>
            <a:ext cx="3933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6" name="직사각형 30">
            <a:extLst>
              <a:ext uri="{FF2B5EF4-FFF2-40B4-BE49-F238E27FC236}">
                <a16:creationId xmlns:a16="http://schemas.microsoft.com/office/drawing/2014/main" id="{69A13E8F-9141-46D0-8392-01865E446E91}"/>
              </a:ext>
            </a:extLst>
          </p:cNvPr>
          <p:cNvSpPr/>
          <p:nvPr/>
        </p:nvSpPr>
        <p:spPr>
          <a:xfrm>
            <a:off x="4516080" y="6290800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962274" y="563461"/>
            <a:ext cx="67532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5E356E-C075-451C-918C-582B3FF0E2CE}"/>
              </a:ext>
            </a:extLst>
          </p:cNvPr>
          <p:cNvGrpSpPr/>
          <p:nvPr/>
        </p:nvGrpSpPr>
        <p:grpSpPr>
          <a:xfrm>
            <a:off x="3197862" y="3242237"/>
            <a:ext cx="2761291" cy="2447222"/>
            <a:chOff x="3493137" y="3042212"/>
            <a:chExt cx="2761291" cy="24472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05A6F9-7588-41BB-A429-7CA0044C09AA}"/>
                </a:ext>
              </a:extLst>
            </p:cNvPr>
            <p:cNvSpPr txBox="1"/>
            <p:nvPr/>
          </p:nvSpPr>
          <p:spPr>
            <a:xfrm>
              <a:off x="4346212" y="3230006"/>
              <a:ext cx="19082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7F8AD7-9FCF-4184-B6E2-E6F1D07549DA}"/>
                </a:ext>
              </a:extLst>
            </p:cNvPr>
            <p:cNvSpPr txBox="1"/>
            <p:nvPr/>
          </p:nvSpPr>
          <p:spPr>
            <a:xfrm>
              <a:off x="3493137" y="3042212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9C68C6-3D0E-4483-A3B2-E176315F2B4C}"/>
                </a:ext>
              </a:extLst>
            </p:cNvPr>
            <p:cNvSpPr txBox="1"/>
            <p:nvPr/>
          </p:nvSpPr>
          <p:spPr>
            <a:xfrm>
              <a:off x="4085539" y="393943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ALLPPT Layout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465958-19E9-4306-BD7C-6ECBDE1458A5}"/>
                </a:ext>
              </a:extLst>
            </p:cNvPr>
            <p:cNvSpPr txBox="1"/>
            <p:nvPr/>
          </p:nvSpPr>
          <p:spPr>
            <a:xfrm>
              <a:off x="4085539" y="425768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1C8542-6A16-4011-858E-3DA99FF269BC}"/>
                </a:ext>
              </a:extLst>
            </p:cNvPr>
            <p:cNvSpPr txBox="1"/>
            <p:nvPr/>
          </p:nvSpPr>
          <p:spPr>
            <a:xfrm>
              <a:off x="4085539" y="489418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photo.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331A8A-C23A-42DE-96E7-4F08FE79C2EC}"/>
                </a:ext>
              </a:extLst>
            </p:cNvPr>
            <p:cNvSpPr txBox="1"/>
            <p:nvPr/>
          </p:nvSpPr>
          <p:spPr>
            <a:xfrm>
              <a:off x="4085539" y="457593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525498-E791-481D-9FC9-15A6AAF0B66F}"/>
                </a:ext>
              </a:extLst>
            </p:cNvPr>
            <p:cNvSpPr txBox="1"/>
            <p:nvPr/>
          </p:nvSpPr>
          <p:spPr>
            <a:xfrm>
              <a:off x="4085539" y="521243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E1A243-9F5C-4FD1-88AC-58FCFFF4188C}"/>
              </a:ext>
            </a:extLst>
          </p:cNvPr>
          <p:cNvGrpSpPr/>
          <p:nvPr/>
        </p:nvGrpSpPr>
        <p:grpSpPr>
          <a:xfrm>
            <a:off x="5957160" y="3242237"/>
            <a:ext cx="2761291" cy="2447222"/>
            <a:chOff x="3493137" y="3042212"/>
            <a:chExt cx="2761291" cy="24472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48A51C-8041-4196-972C-00E47500ADE0}"/>
                </a:ext>
              </a:extLst>
            </p:cNvPr>
            <p:cNvSpPr txBox="1"/>
            <p:nvPr/>
          </p:nvSpPr>
          <p:spPr>
            <a:xfrm>
              <a:off x="4346212" y="3230006"/>
              <a:ext cx="19082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12A758-A601-43D4-A8B0-037628ABCC06}"/>
                </a:ext>
              </a:extLst>
            </p:cNvPr>
            <p:cNvSpPr txBox="1"/>
            <p:nvPr/>
          </p:nvSpPr>
          <p:spPr>
            <a:xfrm>
              <a:off x="3493137" y="3042212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FCE3A7-6D12-4D22-BB00-59243B787CAF}"/>
                </a:ext>
              </a:extLst>
            </p:cNvPr>
            <p:cNvSpPr txBox="1"/>
            <p:nvPr/>
          </p:nvSpPr>
          <p:spPr>
            <a:xfrm>
              <a:off x="4085539" y="393943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ALLPPT Layout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F3E41C-C615-44F5-A47D-4B9F0DFB62EB}"/>
                </a:ext>
              </a:extLst>
            </p:cNvPr>
            <p:cNvSpPr txBox="1"/>
            <p:nvPr/>
          </p:nvSpPr>
          <p:spPr>
            <a:xfrm>
              <a:off x="4085539" y="425768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5749C4-0A14-4301-92CD-A5A13965665C}"/>
                </a:ext>
              </a:extLst>
            </p:cNvPr>
            <p:cNvSpPr txBox="1"/>
            <p:nvPr/>
          </p:nvSpPr>
          <p:spPr>
            <a:xfrm>
              <a:off x="4085539" y="489418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photo.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2F0D30-E03C-4A19-AC01-FC72C44FD16E}"/>
                </a:ext>
              </a:extLst>
            </p:cNvPr>
            <p:cNvSpPr txBox="1"/>
            <p:nvPr/>
          </p:nvSpPr>
          <p:spPr>
            <a:xfrm>
              <a:off x="4085539" y="457593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FB9E61-850C-40F5-8A8A-C47F0BB030B0}"/>
                </a:ext>
              </a:extLst>
            </p:cNvPr>
            <p:cNvSpPr txBox="1"/>
            <p:nvPr/>
          </p:nvSpPr>
          <p:spPr>
            <a:xfrm>
              <a:off x="4085539" y="521243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5D758FC-B318-4A82-A36F-F43CFFF729E6}"/>
              </a:ext>
            </a:extLst>
          </p:cNvPr>
          <p:cNvGrpSpPr/>
          <p:nvPr/>
        </p:nvGrpSpPr>
        <p:grpSpPr>
          <a:xfrm>
            <a:off x="8716459" y="3242237"/>
            <a:ext cx="2761291" cy="2447222"/>
            <a:chOff x="3493137" y="3042212"/>
            <a:chExt cx="2761291" cy="244722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89FACE-ADAC-45DD-84B3-81FB479F86E6}"/>
                </a:ext>
              </a:extLst>
            </p:cNvPr>
            <p:cNvSpPr txBox="1"/>
            <p:nvPr/>
          </p:nvSpPr>
          <p:spPr>
            <a:xfrm>
              <a:off x="4346212" y="3230006"/>
              <a:ext cx="19082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C080A2-4A84-4BA9-8BEC-5A67F9497604}"/>
                </a:ext>
              </a:extLst>
            </p:cNvPr>
            <p:cNvSpPr txBox="1"/>
            <p:nvPr/>
          </p:nvSpPr>
          <p:spPr>
            <a:xfrm>
              <a:off x="3493137" y="3042212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D55593-4355-41FA-9B05-925E74523C2D}"/>
                </a:ext>
              </a:extLst>
            </p:cNvPr>
            <p:cNvSpPr txBox="1"/>
            <p:nvPr/>
          </p:nvSpPr>
          <p:spPr>
            <a:xfrm>
              <a:off x="4085539" y="393943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ALLPPT Layout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C7ED7E-824C-47C5-82E1-43212CF7D1B2}"/>
                </a:ext>
              </a:extLst>
            </p:cNvPr>
            <p:cNvSpPr txBox="1"/>
            <p:nvPr/>
          </p:nvSpPr>
          <p:spPr>
            <a:xfrm>
              <a:off x="4085539" y="425768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A2EBD9-B134-4AB4-A6BC-B4788B358B39}"/>
                </a:ext>
              </a:extLst>
            </p:cNvPr>
            <p:cNvSpPr txBox="1"/>
            <p:nvPr/>
          </p:nvSpPr>
          <p:spPr>
            <a:xfrm>
              <a:off x="4085539" y="489418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photo.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CAC722-49D8-48BF-BB7B-31F1AADB5AC3}"/>
                </a:ext>
              </a:extLst>
            </p:cNvPr>
            <p:cNvSpPr txBox="1"/>
            <p:nvPr/>
          </p:nvSpPr>
          <p:spPr>
            <a:xfrm>
              <a:off x="4085539" y="457593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DF2109-3DD6-4C37-BA49-F933BEA8696A}"/>
                </a:ext>
              </a:extLst>
            </p:cNvPr>
            <p:cNvSpPr txBox="1"/>
            <p:nvPr/>
          </p:nvSpPr>
          <p:spPr>
            <a:xfrm>
              <a:off x="4085539" y="521243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4F4D85B-5BF1-4206-A06D-2CA7E054229C}"/>
              </a:ext>
            </a:extLst>
          </p:cNvPr>
          <p:cNvSpPr txBox="1"/>
          <p:nvPr/>
        </p:nvSpPr>
        <p:spPr>
          <a:xfrm>
            <a:off x="3346646" y="1720118"/>
            <a:ext cx="5984482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108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1CE73C-B53E-4A4C-A722-89A9472170DF}"/>
              </a:ext>
            </a:extLst>
          </p:cNvPr>
          <p:cNvSpPr/>
          <p:nvPr/>
        </p:nvSpPr>
        <p:spPr>
          <a:xfrm rot="16200000">
            <a:off x="2883748" y="108857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1F171295-AF78-47A8-94E8-6D04440DFF26}"/>
              </a:ext>
            </a:extLst>
          </p:cNvPr>
          <p:cNvSpPr/>
          <p:nvPr/>
        </p:nvSpPr>
        <p:spPr>
          <a:xfrm rot="16200000">
            <a:off x="807759" y="2080553"/>
            <a:ext cx="1182333" cy="952608"/>
          </a:xfrm>
          <a:prstGeom prst="round2Same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0F991E6A-EB1F-482F-B796-2872A09C6A68}"/>
              </a:ext>
            </a:extLst>
          </p:cNvPr>
          <p:cNvSpPr/>
          <p:nvPr/>
        </p:nvSpPr>
        <p:spPr>
          <a:xfrm rot="16200000">
            <a:off x="2883747" y="1546429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3895D3CB-BAA1-421F-AA7C-CAA496F293D2}"/>
              </a:ext>
            </a:extLst>
          </p:cNvPr>
          <p:cNvSpPr/>
          <p:nvPr/>
        </p:nvSpPr>
        <p:spPr>
          <a:xfrm rot="16200000">
            <a:off x="807758" y="3518125"/>
            <a:ext cx="1182333" cy="952608"/>
          </a:xfrm>
          <a:prstGeom prst="round2Same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C30CDE6F-740F-4397-87D9-A51730886A8F}"/>
              </a:ext>
            </a:extLst>
          </p:cNvPr>
          <p:cNvSpPr/>
          <p:nvPr/>
        </p:nvSpPr>
        <p:spPr>
          <a:xfrm rot="16200000">
            <a:off x="2883746" y="2982120"/>
            <a:ext cx="1182334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40F941EA-4198-4660-87AD-69391DE8A051}"/>
              </a:ext>
            </a:extLst>
          </p:cNvPr>
          <p:cNvSpPr/>
          <p:nvPr/>
        </p:nvSpPr>
        <p:spPr>
          <a:xfrm rot="16200000">
            <a:off x="807758" y="4953816"/>
            <a:ext cx="1182334" cy="952608"/>
          </a:xfrm>
          <a:prstGeom prst="round2Same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95CEB500-F58A-468C-B912-1A3E80E66EA2}"/>
              </a:ext>
            </a:extLst>
          </p:cNvPr>
          <p:cNvSpPr/>
          <p:nvPr/>
        </p:nvSpPr>
        <p:spPr>
          <a:xfrm rot="5400000" flipH="1">
            <a:off x="8100787" y="108857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66E9F5A0-84F9-42F7-B3CC-5346C2DFBACC}"/>
              </a:ext>
            </a:extLst>
          </p:cNvPr>
          <p:cNvSpPr/>
          <p:nvPr/>
        </p:nvSpPr>
        <p:spPr>
          <a:xfrm rot="5400000" flipH="1">
            <a:off x="10176775" y="2080553"/>
            <a:ext cx="1182333" cy="952608"/>
          </a:xfrm>
          <a:prstGeom prst="round2Same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4">
            <a:extLst>
              <a:ext uri="{FF2B5EF4-FFF2-40B4-BE49-F238E27FC236}">
                <a16:creationId xmlns:a16="http://schemas.microsoft.com/office/drawing/2014/main" id="{BBF94221-E88F-44F5-ACDF-D575CE3B04D4}"/>
              </a:ext>
            </a:extLst>
          </p:cNvPr>
          <p:cNvSpPr/>
          <p:nvPr/>
        </p:nvSpPr>
        <p:spPr>
          <a:xfrm rot="5400000" flipH="1">
            <a:off x="8100786" y="1546430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1052EE32-0D02-43B4-9A56-C751B2736224}"/>
              </a:ext>
            </a:extLst>
          </p:cNvPr>
          <p:cNvSpPr/>
          <p:nvPr/>
        </p:nvSpPr>
        <p:spPr>
          <a:xfrm rot="5400000" flipH="1">
            <a:off x="10176774" y="3518126"/>
            <a:ext cx="1182333" cy="952608"/>
          </a:xfrm>
          <a:prstGeom prst="round2Same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7CFC471-CB3F-46D1-94B1-1BDF919C4EE5}"/>
              </a:ext>
            </a:extLst>
          </p:cNvPr>
          <p:cNvSpPr/>
          <p:nvPr/>
        </p:nvSpPr>
        <p:spPr>
          <a:xfrm rot="5400000" flipH="1">
            <a:off x="8100784" y="2985888"/>
            <a:ext cx="1182334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E0E4835F-9EEE-48D4-8A1B-C0791F3EE008}"/>
              </a:ext>
            </a:extLst>
          </p:cNvPr>
          <p:cNvSpPr/>
          <p:nvPr/>
        </p:nvSpPr>
        <p:spPr>
          <a:xfrm rot="5400000" flipH="1">
            <a:off x="10176772" y="4957584"/>
            <a:ext cx="1182334" cy="952608"/>
          </a:xfrm>
          <a:prstGeom prst="round2Same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5" name="Group 25">
            <a:extLst>
              <a:ext uri="{FF2B5EF4-FFF2-40B4-BE49-F238E27FC236}">
                <a16:creationId xmlns:a16="http://schemas.microsoft.com/office/drawing/2014/main" id="{F7246C26-6355-4FEF-A499-828D445D5611}"/>
              </a:ext>
            </a:extLst>
          </p:cNvPr>
          <p:cNvGrpSpPr/>
          <p:nvPr/>
        </p:nvGrpSpPr>
        <p:grpSpPr>
          <a:xfrm>
            <a:off x="1976010" y="2094325"/>
            <a:ext cx="3248817" cy="923331"/>
            <a:chOff x="6210997" y="1433695"/>
            <a:chExt cx="1457348" cy="6568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B9DA7E-AF58-4874-917A-926590A659E7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66E888-96A5-477D-8B98-A4306D073CF6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8">
            <a:extLst>
              <a:ext uri="{FF2B5EF4-FFF2-40B4-BE49-F238E27FC236}">
                <a16:creationId xmlns:a16="http://schemas.microsoft.com/office/drawing/2014/main" id="{B074BCE8-BCFC-483B-9B56-4FFEE19C1071}"/>
              </a:ext>
            </a:extLst>
          </p:cNvPr>
          <p:cNvGrpSpPr/>
          <p:nvPr/>
        </p:nvGrpSpPr>
        <p:grpSpPr>
          <a:xfrm>
            <a:off x="1976010" y="3530879"/>
            <a:ext cx="3248817" cy="923331"/>
            <a:chOff x="6210997" y="1433695"/>
            <a:chExt cx="1457348" cy="6568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653003-AA4E-430A-82C9-F8E2208E5051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6934CB-1898-4538-9D77-71D939DDC46C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31">
            <a:extLst>
              <a:ext uri="{FF2B5EF4-FFF2-40B4-BE49-F238E27FC236}">
                <a16:creationId xmlns:a16="http://schemas.microsoft.com/office/drawing/2014/main" id="{55D126C1-BD30-413C-A292-1B6FCEE8CFB5}"/>
              </a:ext>
            </a:extLst>
          </p:cNvPr>
          <p:cNvGrpSpPr/>
          <p:nvPr/>
        </p:nvGrpSpPr>
        <p:grpSpPr>
          <a:xfrm>
            <a:off x="1976010" y="4967433"/>
            <a:ext cx="3248817" cy="923331"/>
            <a:chOff x="6210997" y="1433695"/>
            <a:chExt cx="1457348" cy="6568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97696-F1E7-4C46-8452-3E2C9C323C10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DA669B-A024-4798-933D-EFC18A8F7BE2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34">
            <a:extLst>
              <a:ext uri="{FF2B5EF4-FFF2-40B4-BE49-F238E27FC236}">
                <a16:creationId xmlns:a16="http://schemas.microsoft.com/office/drawing/2014/main" id="{200BB011-5F4C-4687-828D-73D42F10BD12}"/>
              </a:ext>
            </a:extLst>
          </p:cNvPr>
          <p:cNvGrpSpPr/>
          <p:nvPr/>
        </p:nvGrpSpPr>
        <p:grpSpPr>
          <a:xfrm>
            <a:off x="6967168" y="2109171"/>
            <a:ext cx="3211872" cy="923331"/>
            <a:chOff x="6210997" y="1433695"/>
            <a:chExt cx="1457348" cy="65687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E9D0BC-E4DB-4B1C-B183-3DA70BAF45DE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868FAD-272B-470D-97FF-D727C76CEF7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37">
            <a:extLst>
              <a:ext uri="{FF2B5EF4-FFF2-40B4-BE49-F238E27FC236}">
                <a16:creationId xmlns:a16="http://schemas.microsoft.com/office/drawing/2014/main" id="{AE09DAEA-6280-4C62-9CBD-D4FAC64D2229}"/>
              </a:ext>
            </a:extLst>
          </p:cNvPr>
          <p:cNvGrpSpPr/>
          <p:nvPr/>
        </p:nvGrpSpPr>
        <p:grpSpPr>
          <a:xfrm>
            <a:off x="6967171" y="3534649"/>
            <a:ext cx="3211872" cy="923331"/>
            <a:chOff x="6210997" y="1433695"/>
            <a:chExt cx="1457348" cy="6568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9932E8-40C2-4047-B864-2A1903C0A0CA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0DFA27-25F0-4C40-9BB6-AD3ACB66286C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40">
            <a:extLst>
              <a:ext uri="{FF2B5EF4-FFF2-40B4-BE49-F238E27FC236}">
                <a16:creationId xmlns:a16="http://schemas.microsoft.com/office/drawing/2014/main" id="{961D3E55-1384-48A9-99EE-1E5E6B574DED}"/>
              </a:ext>
            </a:extLst>
          </p:cNvPr>
          <p:cNvGrpSpPr/>
          <p:nvPr/>
        </p:nvGrpSpPr>
        <p:grpSpPr>
          <a:xfrm>
            <a:off x="6967174" y="4968456"/>
            <a:ext cx="3211872" cy="923331"/>
            <a:chOff x="6210997" y="1433695"/>
            <a:chExt cx="1457348" cy="65687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78D708-98A7-4672-BB3E-41EB25602484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46E01F-A9FA-4EC8-975D-61BB73894BDE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Left-Right Arrow 43">
            <a:extLst>
              <a:ext uri="{FF2B5EF4-FFF2-40B4-BE49-F238E27FC236}">
                <a16:creationId xmlns:a16="http://schemas.microsoft.com/office/drawing/2014/main" id="{72C78F50-90A9-4DCF-BF8B-96FFA49F94C1}"/>
              </a:ext>
            </a:extLst>
          </p:cNvPr>
          <p:cNvSpPr/>
          <p:nvPr/>
        </p:nvSpPr>
        <p:spPr>
          <a:xfrm>
            <a:off x="5487924" y="2314541"/>
            <a:ext cx="1216152" cy="484632"/>
          </a:xfrm>
          <a:prstGeom prst="left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4" name="Left-Right Arrow 44">
            <a:extLst>
              <a:ext uri="{FF2B5EF4-FFF2-40B4-BE49-F238E27FC236}">
                <a16:creationId xmlns:a16="http://schemas.microsoft.com/office/drawing/2014/main" id="{F60BFF4B-5E67-4393-A4EA-385EA964BCCA}"/>
              </a:ext>
            </a:extLst>
          </p:cNvPr>
          <p:cNvSpPr/>
          <p:nvPr/>
        </p:nvSpPr>
        <p:spPr>
          <a:xfrm>
            <a:off x="5487924" y="3752114"/>
            <a:ext cx="1216152" cy="484632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Left-Right Arrow 45">
            <a:extLst>
              <a:ext uri="{FF2B5EF4-FFF2-40B4-BE49-F238E27FC236}">
                <a16:creationId xmlns:a16="http://schemas.microsoft.com/office/drawing/2014/main" id="{2EB3D5C7-9C35-4A2C-AE80-560E0C6E5633}"/>
              </a:ext>
            </a:extLst>
          </p:cNvPr>
          <p:cNvSpPr/>
          <p:nvPr/>
        </p:nvSpPr>
        <p:spPr>
          <a:xfrm>
            <a:off x="5487924" y="5187804"/>
            <a:ext cx="1216152" cy="484632"/>
          </a:xfrm>
          <a:prstGeom prst="left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Round Same Side Corner Rectangle 11">
            <a:extLst>
              <a:ext uri="{FF2B5EF4-FFF2-40B4-BE49-F238E27FC236}">
                <a16:creationId xmlns:a16="http://schemas.microsoft.com/office/drawing/2014/main" id="{26A231E4-B695-45DD-84F9-B99C93853BE4}"/>
              </a:ext>
            </a:extLst>
          </p:cNvPr>
          <p:cNvSpPr>
            <a:spLocks noChangeAspect="1"/>
          </p:cNvSpPr>
          <p:nvPr/>
        </p:nvSpPr>
        <p:spPr>
          <a:xfrm rot="9900000">
            <a:off x="1171026" y="3804504"/>
            <a:ext cx="455798" cy="38711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A025D043-8C1F-499E-B94F-E3F041BB6E1F}"/>
              </a:ext>
            </a:extLst>
          </p:cNvPr>
          <p:cNvSpPr/>
          <p:nvPr/>
        </p:nvSpPr>
        <p:spPr>
          <a:xfrm>
            <a:off x="1199574" y="2426528"/>
            <a:ext cx="398703" cy="30625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F3A6CF96-8C97-4202-877B-EBA8B4805F62}"/>
              </a:ext>
            </a:extLst>
          </p:cNvPr>
          <p:cNvSpPr/>
          <p:nvPr/>
        </p:nvSpPr>
        <p:spPr>
          <a:xfrm>
            <a:off x="10565262" y="2354744"/>
            <a:ext cx="405356" cy="34981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:a16="http://schemas.microsoft.com/office/drawing/2014/main" id="{29EF3DA9-595C-4B4D-BC5E-1D48AEFBD4D7}"/>
              </a:ext>
            </a:extLst>
          </p:cNvPr>
          <p:cNvSpPr/>
          <p:nvPr/>
        </p:nvSpPr>
        <p:spPr>
          <a:xfrm>
            <a:off x="10519607" y="3886957"/>
            <a:ext cx="496669" cy="33641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8A9BFE40-F657-42AA-9378-920DDC5DA89A}"/>
              </a:ext>
            </a:extLst>
          </p:cNvPr>
          <p:cNvSpPr>
            <a:spLocks noChangeAspect="1"/>
          </p:cNvSpPr>
          <p:nvPr/>
        </p:nvSpPr>
        <p:spPr>
          <a:xfrm>
            <a:off x="10540042" y="5239390"/>
            <a:ext cx="455798" cy="360361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7103B4D4-C136-44A6-91E6-D17D127F159A}"/>
              </a:ext>
            </a:extLst>
          </p:cNvPr>
          <p:cNvSpPr>
            <a:spLocks noChangeAspect="1"/>
          </p:cNvSpPr>
          <p:nvPr/>
        </p:nvSpPr>
        <p:spPr>
          <a:xfrm>
            <a:off x="1179138" y="5229192"/>
            <a:ext cx="439574" cy="44324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18E14B-C55E-425F-B6A3-7EF33FF2FA44}"/>
              </a:ext>
            </a:extLst>
          </p:cNvPr>
          <p:cNvSpPr/>
          <p:nvPr/>
        </p:nvSpPr>
        <p:spPr>
          <a:xfrm>
            <a:off x="905610" y="2690378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7E6096-4B3D-440C-9837-303B9DFD26F0}"/>
              </a:ext>
            </a:extLst>
          </p:cNvPr>
          <p:cNvSpPr/>
          <p:nvPr/>
        </p:nvSpPr>
        <p:spPr>
          <a:xfrm>
            <a:off x="905610" y="3265509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16FE93-1CB9-4253-BA18-920AD0A3DD82}"/>
              </a:ext>
            </a:extLst>
          </p:cNvPr>
          <p:cNvSpPr/>
          <p:nvPr/>
        </p:nvSpPr>
        <p:spPr>
          <a:xfrm>
            <a:off x="905610" y="3840640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A26800A-745D-47D3-B484-FBE502695BB1}"/>
              </a:ext>
            </a:extLst>
          </p:cNvPr>
          <p:cNvSpPr/>
          <p:nvPr/>
        </p:nvSpPr>
        <p:spPr>
          <a:xfrm>
            <a:off x="905610" y="4415771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FE2E9A7-A19B-4F08-A609-1E443FF8ED6C}"/>
              </a:ext>
            </a:extLst>
          </p:cNvPr>
          <p:cNvSpPr/>
          <p:nvPr/>
        </p:nvSpPr>
        <p:spPr>
          <a:xfrm>
            <a:off x="905610" y="4990902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2CCF73-3462-4463-9152-57F83037C6B9}"/>
              </a:ext>
            </a:extLst>
          </p:cNvPr>
          <p:cNvSpPr/>
          <p:nvPr/>
        </p:nvSpPr>
        <p:spPr>
          <a:xfrm>
            <a:off x="905610" y="5574826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graphicFrame>
        <p:nvGraphicFramePr>
          <p:cNvPr id="9" name="Chart 9">
            <a:extLst>
              <a:ext uri="{FF2B5EF4-FFF2-40B4-BE49-F238E27FC236}">
                <a16:creationId xmlns:a16="http://schemas.microsoft.com/office/drawing/2014/main" id="{810A2FC2-E143-4973-A076-0173A09C9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2152789"/>
              </p:ext>
            </p:extLst>
          </p:nvPr>
        </p:nvGraphicFramePr>
        <p:xfrm>
          <a:off x="3521454" y="2495558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30CAE1A-CA51-42D6-A59A-ED8BD93BD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839586"/>
              </p:ext>
            </p:extLst>
          </p:nvPr>
        </p:nvGraphicFramePr>
        <p:xfrm>
          <a:off x="7449404" y="2501688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9E973BD-5160-4CCC-A2D7-87DAD1D88792}"/>
              </a:ext>
            </a:extLst>
          </p:cNvPr>
          <p:cNvSpPr txBox="1"/>
          <p:nvPr/>
        </p:nvSpPr>
        <p:spPr>
          <a:xfrm>
            <a:off x="1176578" y="450116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62AB1-2113-44D6-8E85-1E5AF6A214E5}"/>
              </a:ext>
            </a:extLst>
          </p:cNvPr>
          <p:cNvSpPr txBox="1"/>
          <p:nvPr/>
        </p:nvSpPr>
        <p:spPr>
          <a:xfrm>
            <a:off x="1176578" y="507805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9C6A7-A368-4C35-8D7C-2CAB3C8C775A}"/>
              </a:ext>
            </a:extLst>
          </p:cNvPr>
          <p:cNvSpPr txBox="1"/>
          <p:nvPr/>
        </p:nvSpPr>
        <p:spPr>
          <a:xfrm>
            <a:off x="1176578" y="5654938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E3AB27-EFB7-425A-A9A8-A7D27917D682}"/>
              </a:ext>
            </a:extLst>
          </p:cNvPr>
          <p:cNvSpPr txBox="1"/>
          <p:nvPr/>
        </p:nvSpPr>
        <p:spPr>
          <a:xfrm>
            <a:off x="1176577" y="3924271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Your Content 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9112DF-CF2E-484E-9393-29FFA092FD2C}"/>
              </a:ext>
            </a:extLst>
          </p:cNvPr>
          <p:cNvSpPr txBox="1"/>
          <p:nvPr/>
        </p:nvSpPr>
        <p:spPr>
          <a:xfrm>
            <a:off x="1176577" y="3347381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0760F-832A-4D69-845F-27621A18CC7F}"/>
              </a:ext>
            </a:extLst>
          </p:cNvPr>
          <p:cNvSpPr txBox="1"/>
          <p:nvPr/>
        </p:nvSpPr>
        <p:spPr>
          <a:xfrm>
            <a:off x="1176578" y="277049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5FA6415E-7EE7-4758-A6A1-12BEF9269812}"/>
              </a:ext>
            </a:extLst>
          </p:cNvPr>
          <p:cNvSpPr txBox="1"/>
          <p:nvPr/>
        </p:nvSpPr>
        <p:spPr>
          <a:xfrm>
            <a:off x="6256097" y="278588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75%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73882BD6-C8A5-4A1F-81CE-30A5A230CBEA}"/>
              </a:ext>
            </a:extLst>
          </p:cNvPr>
          <p:cNvSpPr txBox="1"/>
          <p:nvPr/>
        </p:nvSpPr>
        <p:spPr>
          <a:xfrm>
            <a:off x="4876881" y="336277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35%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FA61C40A-44DE-43AC-9778-BD61DA5CAD60}"/>
              </a:ext>
            </a:extLst>
          </p:cNvPr>
          <p:cNvSpPr txBox="1"/>
          <p:nvPr/>
        </p:nvSpPr>
        <p:spPr>
          <a:xfrm>
            <a:off x="5380598" y="393966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9E4FEE3-6E0F-4946-A19A-8AE22FF96EB9}"/>
              </a:ext>
            </a:extLst>
          </p:cNvPr>
          <p:cNvSpPr txBox="1"/>
          <p:nvPr/>
        </p:nvSpPr>
        <p:spPr>
          <a:xfrm>
            <a:off x="5913484" y="45165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45352F6B-6A04-4E10-9497-6AE91F3F50C2}"/>
              </a:ext>
            </a:extLst>
          </p:cNvPr>
          <p:cNvSpPr txBox="1"/>
          <p:nvPr/>
        </p:nvSpPr>
        <p:spPr>
          <a:xfrm>
            <a:off x="5377598" y="509344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D1B32A78-26FC-47B0-BAE3-3F0C0E91136A}"/>
              </a:ext>
            </a:extLst>
          </p:cNvPr>
          <p:cNvSpPr txBox="1"/>
          <p:nvPr/>
        </p:nvSpPr>
        <p:spPr>
          <a:xfrm>
            <a:off x="5224790" y="5670328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69C19BD2-7C92-4FBD-8C8E-98541A70C33D}"/>
              </a:ext>
            </a:extLst>
          </p:cNvPr>
          <p:cNvSpPr txBox="1"/>
          <p:nvPr/>
        </p:nvSpPr>
        <p:spPr>
          <a:xfrm>
            <a:off x="9847590" y="5670328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52C514EB-F1AE-47EB-963E-ED4F16C4E3DE}"/>
              </a:ext>
            </a:extLst>
          </p:cNvPr>
          <p:cNvSpPr txBox="1"/>
          <p:nvPr/>
        </p:nvSpPr>
        <p:spPr>
          <a:xfrm>
            <a:off x="9499677" y="509344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822BDCBA-2EB0-4864-8070-82DDC9B71198}"/>
              </a:ext>
            </a:extLst>
          </p:cNvPr>
          <p:cNvSpPr txBox="1"/>
          <p:nvPr/>
        </p:nvSpPr>
        <p:spPr>
          <a:xfrm>
            <a:off x="8983169" y="45165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9DF32755-B9B9-4C9A-ABBB-629DA3BC1A86}"/>
              </a:ext>
            </a:extLst>
          </p:cNvPr>
          <p:cNvSpPr txBox="1"/>
          <p:nvPr/>
        </p:nvSpPr>
        <p:spPr>
          <a:xfrm>
            <a:off x="10365227" y="393966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7BE01C11-8B64-4F3B-AA11-9DD176D1A04A}"/>
              </a:ext>
            </a:extLst>
          </p:cNvPr>
          <p:cNvSpPr txBox="1"/>
          <p:nvPr/>
        </p:nvSpPr>
        <p:spPr>
          <a:xfrm>
            <a:off x="8986000" y="336277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B39073F5-5F17-4D51-8DAA-27303C9821CD}"/>
              </a:ext>
            </a:extLst>
          </p:cNvPr>
          <p:cNvSpPr txBox="1"/>
          <p:nvPr/>
        </p:nvSpPr>
        <p:spPr>
          <a:xfrm>
            <a:off x="8269265" y="278588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29" name="Group 29">
            <a:extLst>
              <a:ext uri="{FF2B5EF4-FFF2-40B4-BE49-F238E27FC236}">
                <a16:creationId xmlns:a16="http://schemas.microsoft.com/office/drawing/2014/main" id="{6227F550-E7BF-4E28-96ED-D88A3F1E9400}"/>
              </a:ext>
            </a:extLst>
          </p:cNvPr>
          <p:cNvGrpSpPr/>
          <p:nvPr/>
        </p:nvGrpSpPr>
        <p:grpSpPr>
          <a:xfrm>
            <a:off x="3593657" y="1748752"/>
            <a:ext cx="3681811" cy="923331"/>
            <a:chOff x="2438934" y="1713581"/>
            <a:chExt cx="2831424" cy="923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3F70C5-3103-4A52-ACE5-0070C3FFB036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97A95D-FB58-4475-86CD-7FC429C12C9E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F13992DA-D57B-4DFF-AE10-BDFFDD52FC3B}"/>
              </a:ext>
            </a:extLst>
          </p:cNvPr>
          <p:cNvGrpSpPr/>
          <p:nvPr/>
        </p:nvGrpSpPr>
        <p:grpSpPr>
          <a:xfrm>
            <a:off x="7511935" y="1716486"/>
            <a:ext cx="3681811" cy="923331"/>
            <a:chOff x="2438934" y="1713581"/>
            <a:chExt cx="2831424" cy="923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C48001-5FAB-4936-B7E4-24ED183B570A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5D7916-569F-4589-A214-929F6C6E4C32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02312BA-5194-4E9E-A6C1-23898F04F32B}"/>
              </a:ext>
            </a:extLst>
          </p:cNvPr>
          <p:cNvSpPr txBox="1"/>
          <p:nvPr/>
        </p:nvSpPr>
        <p:spPr>
          <a:xfrm>
            <a:off x="713272" y="2047618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2318D-1BF7-4ACD-A1F1-41548B0AEBFA}"/>
              </a:ext>
            </a:extLst>
          </p:cNvPr>
          <p:cNvSpPr txBox="1"/>
          <p:nvPr/>
        </p:nvSpPr>
        <p:spPr>
          <a:xfrm>
            <a:off x="713272" y="2562177"/>
            <a:ext cx="6194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believe that this Template will your Time, Money and Reputation. Get a modern PowerPoint  Presentation that is beautifully designed.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believe that this Template will your Time, Money and Reputation. 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6CCDACB7-4D58-4AE7-A873-4E7F252E44D7}"/>
              </a:ext>
            </a:extLst>
          </p:cNvPr>
          <p:cNvSpPr/>
          <p:nvPr/>
        </p:nvSpPr>
        <p:spPr>
          <a:xfrm>
            <a:off x="757966" y="4437112"/>
            <a:ext cx="2926794" cy="1634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2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3E71BC02-6473-45FC-A460-E63D00418934}"/>
              </a:ext>
            </a:extLst>
          </p:cNvPr>
          <p:cNvSpPr/>
          <p:nvPr/>
        </p:nvSpPr>
        <p:spPr>
          <a:xfrm>
            <a:off x="4098826" y="4437112"/>
            <a:ext cx="2926794" cy="1634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4"/>
              </a:solidFill>
            </a:endParaRP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925B14B0-319A-4212-B05F-B633AA968B4C}"/>
              </a:ext>
            </a:extLst>
          </p:cNvPr>
          <p:cNvGrpSpPr/>
          <p:nvPr/>
        </p:nvGrpSpPr>
        <p:grpSpPr>
          <a:xfrm>
            <a:off x="911940" y="5032804"/>
            <a:ext cx="2618846" cy="923330"/>
            <a:chOff x="591574" y="5195758"/>
            <a:chExt cx="1682436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2791B1-9C44-4AC8-9E20-0819389A3CBE}"/>
                </a:ext>
              </a:extLst>
            </p:cNvPr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53A3C0-69FA-4911-B33D-9FFD2DC2A539}"/>
                </a:ext>
              </a:extLst>
            </p:cNvPr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15">
            <a:extLst>
              <a:ext uri="{FF2B5EF4-FFF2-40B4-BE49-F238E27FC236}">
                <a16:creationId xmlns:a16="http://schemas.microsoft.com/office/drawing/2014/main" id="{7540DF0A-6258-4850-8BB0-463DA3324F7D}"/>
              </a:ext>
            </a:extLst>
          </p:cNvPr>
          <p:cNvGrpSpPr/>
          <p:nvPr/>
        </p:nvGrpSpPr>
        <p:grpSpPr>
          <a:xfrm>
            <a:off x="4252800" y="5032804"/>
            <a:ext cx="2618846" cy="923330"/>
            <a:chOff x="591574" y="5195758"/>
            <a:chExt cx="1682436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A85BD2-A183-4814-BFAB-77A8027FF8D9}"/>
                </a:ext>
              </a:extLst>
            </p:cNvPr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25A794-00B0-46D5-B470-448294EE9666}"/>
                </a:ext>
              </a:extLst>
            </p:cNvPr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09282D7-B217-477F-BE1E-37F0856DD46E}"/>
              </a:ext>
            </a:extLst>
          </p:cNvPr>
          <p:cNvSpPr txBox="1"/>
          <p:nvPr/>
        </p:nvSpPr>
        <p:spPr>
          <a:xfrm>
            <a:off x="713272" y="786687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E251038A-EF4E-4BAC-BF8D-6D81A16F255C}"/>
              </a:ext>
            </a:extLst>
          </p:cNvPr>
          <p:cNvSpPr/>
          <p:nvPr/>
        </p:nvSpPr>
        <p:spPr>
          <a:xfrm>
            <a:off x="2096879" y="457372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53761333-269D-41FB-A947-D1C7C8C8F0F3}"/>
              </a:ext>
            </a:extLst>
          </p:cNvPr>
          <p:cNvSpPr/>
          <p:nvPr/>
        </p:nvSpPr>
        <p:spPr>
          <a:xfrm rot="5400000">
            <a:off x="5415446" y="4569409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38F4E4-0FCB-4000-9B29-F61A7FD9734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26F388B6-E08B-495B-9380-1A36465A5356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B4C58E51-C73C-4D6C-A262-91A5292E443A}"/>
              </a:ext>
            </a:extLst>
          </p:cNvPr>
          <p:cNvGrpSpPr/>
          <p:nvPr/>
        </p:nvGrpSpPr>
        <p:grpSpPr>
          <a:xfrm>
            <a:off x="6829343" y="1731542"/>
            <a:ext cx="3420000" cy="923330"/>
            <a:chOff x="2551706" y="4283314"/>
            <a:chExt cx="1403938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8AD522-BBF2-4654-A46A-5C5A1BDD0D92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4C333F-CB89-4323-92B0-D2CACBB6EB93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5">
            <a:extLst>
              <a:ext uri="{FF2B5EF4-FFF2-40B4-BE49-F238E27FC236}">
                <a16:creationId xmlns:a16="http://schemas.microsoft.com/office/drawing/2014/main" id="{6FEA02B7-6DDF-46F1-9D03-E530FEE215B7}"/>
              </a:ext>
            </a:extLst>
          </p:cNvPr>
          <p:cNvGrpSpPr/>
          <p:nvPr/>
        </p:nvGrpSpPr>
        <p:grpSpPr>
          <a:xfrm>
            <a:off x="7643644" y="2678634"/>
            <a:ext cx="3420000" cy="923330"/>
            <a:chOff x="2551706" y="4283314"/>
            <a:chExt cx="1403938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5743F4-BB13-4059-8D78-5482A911BE51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506AA2-63F0-46B5-AE62-290131CB084F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2C526FB9-C9AA-448A-A400-4933178E0799}"/>
              </a:ext>
            </a:extLst>
          </p:cNvPr>
          <p:cNvGrpSpPr/>
          <p:nvPr/>
        </p:nvGrpSpPr>
        <p:grpSpPr>
          <a:xfrm>
            <a:off x="7701762" y="4331916"/>
            <a:ext cx="3420000" cy="923330"/>
            <a:chOff x="2551706" y="4283314"/>
            <a:chExt cx="1403938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02FF5A-805E-4CEF-ADC3-AA8679837313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ACDB14-6F5D-4648-A961-7F6550D67C6F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21">
            <a:extLst>
              <a:ext uri="{FF2B5EF4-FFF2-40B4-BE49-F238E27FC236}">
                <a16:creationId xmlns:a16="http://schemas.microsoft.com/office/drawing/2014/main" id="{48173BD0-2DAC-4C52-BAE3-A4D833D54C6C}"/>
              </a:ext>
            </a:extLst>
          </p:cNvPr>
          <p:cNvGrpSpPr/>
          <p:nvPr/>
        </p:nvGrpSpPr>
        <p:grpSpPr>
          <a:xfrm>
            <a:off x="852854" y="2678634"/>
            <a:ext cx="3420000" cy="923330"/>
            <a:chOff x="2551706" y="4283314"/>
            <a:chExt cx="1403938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A899C7-6657-4AA9-A4BE-5A418032B637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A5EF2D-36BC-4318-8953-5BF65D4BC708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4">
            <a:extLst>
              <a:ext uri="{FF2B5EF4-FFF2-40B4-BE49-F238E27FC236}">
                <a16:creationId xmlns:a16="http://schemas.microsoft.com/office/drawing/2014/main" id="{AC462874-1280-4D00-997D-58228751AFA0}"/>
              </a:ext>
            </a:extLst>
          </p:cNvPr>
          <p:cNvGrpSpPr/>
          <p:nvPr/>
        </p:nvGrpSpPr>
        <p:grpSpPr>
          <a:xfrm>
            <a:off x="852854" y="4331916"/>
            <a:ext cx="3420000" cy="923330"/>
            <a:chOff x="2551706" y="4283314"/>
            <a:chExt cx="1403938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503D20-9C6C-4905-93D3-7AE6E53E0E8A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E864DE-B1C8-4AA7-9B21-E7E91D58EC6A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7">
            <a:extLst>
              <a:ext uri="{FF2B5EF4-FFF2-40B4-BE49-F238E27FC236}">
                <a16:creationId xmlns:a16="http://schemas.microsoft.com/office/drawing/2014/main" id="{CCDEEB06-CECF-4B8D-ACF3-0F732F7DF1A2}"/>
              </a:ext>
            </a:extLst>
          </p:cNvPr>
          <p:cNvGrpSpPr/>
          <p:nvPr/>
        </p:nvGrpSpPr>
        <p:grpSpPr>
          <a:xfrm>
            <a:off x="1862163" y="5172289"/>
            <a:ext cx="3420000" cy="923330"/>
            <a:chOff x="2551706" y="4283314"/>
            <a:chExt cx="1403938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AC8157-C60A-4FDD-8ED6-AE7C8057D2FA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106874-D075-4346-9218-48198E75B19C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49C97B7-879E-473C-BA06-AB533292DB2A}"/>
              </a:ext>
            </a:extLst>
          </p:cNvPr>
          <p:cNvGrpSpPr/>
          <p:nvPr/>
        </p:nvGrpSpPr>
        <p:grpSpPr>
          <a:xfrm>
            <a:off x="4607268" y="2304041"/>
            <a:ext cx="2977467" cy="3310535"/>
            <a:chOff x="4733387" y="2304040"/>
            <a:chExt cx="2734502" cy="3040391"/>
          </a:xfrm>
        </p:grpSpPr>
        <p:sp>
          <p:nvSpPr>
            <p:cNvPr id="26" name="Oval 30">
              <a:extLst>
                <a:ext uri="{FF2B5EF4-FFF2-40B4-BE49-F238E27FC236}">
                  <a16:creationId xmlns:a16="http://schemas.microsoft.com/office/drawing/2014/main" id="{78005DED-FF7D-40BB-B80F-5CAF2A5F188E}"/>
                </a:ext>
              </a:extLst>
            </p:cNvPr>
            <p:cNvSpPr/>
            <p:nvPr/>
          </p:nvSpPr>
          <p:spPr>
            <a:xfrm>
              <a:off x="4733387" y="2443864"/>
              <a:ext cx="2734502" cy="273450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7" name="Oval 31">
              <a:extLst>
                <a:ext uri="{FF2B5EF4-FFF2-40B4-BE49-F238E27FC236}">
                  <a16:creationId xmlns:a16="http://schemas.microsoft.com/office/drawing/2014/main" id="{99A18FAC-F758-4F3D-9BF0-B7704C7774D1}"/>
                </a:ext>
              </a:extLst>
            </p:cNvPr>
            <p:cNvSpPr/>
            <p:nvPr/>
          </p:nvSpPr>
          <p:spPr>
            <a:xfrm>
              <a:off x="5948939" y="2304040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8" name="Oval 32">
              <a:extLst>
                <a:ext uri="{FF2B5EF4-FFF2-40B4-BE49-F238E27FC236}">
                  <a16:creationId xmlns:a16="http://schemas.microsoft.com/office/drawing/2014/main" id="{693C5D37-FC83-49E7-8C40-89F104A9268F}"/>
                </a:ext>
              </a:extLst>
            </p:cNvPr>
            <p:cNvSpPr/>
            <p:nvPr/>
          </p:nvSpPr>
          <p:spPr>
            <a:xfrm>
              <a:off x="5966487" y="5064783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9" name="Oval 33">
              <a:extLst>
                <a:ext uri="{FF2B5EF4-FFF2-40B4-BE49-F238E27FC236}">
                  <a16:creationId xmlns:a16="http://schemas.microsoft.com/office/drawing/2014/main" id="{9D821700-876D-4874-9938-6698481E6DA7}"/>
                </a:ext>
              </a:extLst>
            </p:cNvPr>
            <p:cNvSpPr/>
            <p:nvPr/>
          </p:nvSpPr>
          <p:spPr>
            <a:xfrm>
              <a:off x="7092436" y="4450608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0" name="Oval 34">
              <a:extLst>
                <a:ext uri="{FF2B5EF4-FFF2-40B4-BE49-F238E27FC236}">
                  <a16:creationId xmlns:a16="http://schemas.microsoft.com/office/drawing/2014/main" id="{242FBAA4-CB8F-4CDC-BFD8-ED071C6513FE}"/>
                </a:ext>
              </a:extLst>
            </p:cNvPr>
            <p:cNvSpPr/>
            <p:nvPr/>
          </p:nvSpPr>
          <p:spPr>
            <a:xfrm>
              <a:off x="7092436" y="2936819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1" name="Oval 35">
              <a:extLst>
                <a:ext uri="{FF2B5EF4-FFF2-40B4-BE49-F238E27FC236}">
                  <a16:creationId xmlns:a16="http://schemas.microsoft.com/office/drawing/2014/main" id="{830782A3-5A4B-4251-A91E-AF239198D420}"/>
                </a:ext>
              </a:extLst>
            </p:cNvPr>
            <p:cNvSpPr/>
            <p:nvPr/>
          </p:nvSpPr>
          <p:spPr>
            <a:xfrm>
              <a:off x="4799856" y="4450608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2" name="Oval 36">
              <a:extLst>
                <a:ext uri="{FF2B5EF4-FFF2-40B4-BE49-F238E27FC236}">
                  <a16:creationId xmlns:a16="http://schemas.microsoft.com/office/drawing/2014/main" id="{77B9B152-7409-4BB2-BC51-29272F79EAFF}"/>
                </a:ext>
              </a:extLst>
            </p:cNvPr>
            <p:cNvSpPr/>
            <p:nvPr/>
          </p:nvSpPr>
          <p:spPr>
            <a:xfrm>
              <a:off x="4799856" y="2936819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A5F74D4-5C98-439F-B84B-235A10582748}"/>
              </a:ext>
            </a:extLst>
          </p:cNvPr>
          <p:cNvGrpSpPr/>
          <p:nvPr/>
        </p:nvGrpSpPr>
        <p:grpSpPr>
          <a:xfrm>
            <a:off x="5556432" y="3056284"/>
            <a:ext cx="1060024" cy="1929724"/>
            <a:chOff x="5704407" y="3745384"/>
            <a:chExt cx="814824" cy="148334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2AEB60FB-C14E-4134-BF81-D5F6EBA89EA3}"/>
                </a:ext>
              </a:extLst>
            </p:cNvPr>
            <p:cNvSpPr/>
            <p:nvPr/>
          </p:nvSpPr>
          <p:spPr>
            <a:xfrm rot="1826684" flipH="1">
              <a:off x="5954989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C0B4F72F-72DE-4CA8-AAB7-586E68B432E5}"/>
                </a:ext>
              </a:extLst>
            </p:cNvPr>
            <p:cNvSpPr/>
            <p:nvPr/>
          </p:nvSpPr>
          <p:spPr>
            <a:xfrm rot="19773316">
              <a:off x="5975344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사다리꼴 35">
              <a:extLst>
                <a:ext uri="{FF2B5EF4-FFF2-40B4-BE49-F238E27FC236}">
                  <a16:creationId xmlns:a16="http://schemas.microsoft.com/office/drawing/2014/main" id="{2676C7C2-C953-4391-978C-554CF6A64A31}"/>
                </a:ext>
              </a:extLst>
            </p:cNvPr>
            <p:cNvSpPr/>
            <p:nvPr/>
          </p:nvSpPr>
          <p:spPr>
            <a:xfrm>
              <a:off x="5704407" y="3770158"/>
              <a:ext cx="814824" cy="303329"/>
            </a:xfrm>
            <a:prstGeom prst="trapezoid">
              <a:avLst>
                <a:gd name="adj" fmla="val 54964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1">
                    <a:lumMod val="80000"/>
                    <a:lumOff val="20000"/>
                  </a:schemeClr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0881253F-2E3E-4F81-B1DC-4B2B4264E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934965"/>
              </p:ext>
            </p:extLst>
          </p:nvPr>
        </p:nvGraphicFramePr>
        <p:xfrm>
          <a:off x="931985" y="2169136"/>
          <a:ext cx="10367999" cy="286006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64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081">
                <a:tc>
                  <a:txBody>
                    <a:bodyPr/>
                    <a:lstStyle/>
                    <a:p>
                      <a:pPr algn="ctr"/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A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B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67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C984A9-A4ED-4F1E-8018-A5FD09523748}"/>
              </a:ext>
            </a:extLst>
          </p:cNvPr>
          <p:cNvSpPr txBox="1"/>
          <p:nvPr/>
        </p:nvSpPr>
        <p:spPr>
          <a:xfrm>
            <a:off x="1190892" y="5324195"/>
            <a:ext cx="98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This text can be replaced with your own text. This text can be replaced with your own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자유형 19">
            <a:extLst>
              <a:ext uri="{FF2B5EF4-FFF2-40B4-BE49-F238E27FC236}">
                <a16:creationId xmlns:a16="http://schemas.microsoft.com/office/drawing/2014/main" id="{D0F3EFA9-8531-40C6-A8E7-D27CCF272C81}"/>
              </a:ext>
            </a:extLst>
          </p:cNvPr>
          <p:cNvSpPr/>
          <p:nvPr/>
        </p:nvSpPr>
        <p:spPr>
          <a:xfrm flipV="1">
            <a:off x="912762" y="5197642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20">
            <a:extLst>
              <a:ext uri="{FF2B5EF4-FFF2-40B4-BE49-F238E27FC236}">
                <a16:creationId xmlns:a16="http://schemas.microsoft.com/office/drawing/2014/main" id="{3A39B404-9AA9-47A7-866E-DBD4208B1A62}"/>
              </a:ext>
            </a:extLst>
          </p:cNvPr>
          <p:cNvSpPr/>
          <p:nvPr/>
        </p:nvSpPr>
        <p:spPr>
          <a:xfrm>
            <a:off x="906710" y="6051361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DD736D-D52F-43AB-AFAE-042A02C9A402}"/>
              </a:ext>
            </a:extLst>
          </p:cNvPr>
          <p:cNvSpPr txBox="1"/>
          <p:nvPr/>
        </p:nvSpPr>
        <p:spPr>
          <a:xfrm>
            <a:off x="1150823" y="179222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TITTLE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465048ED-C98C-44A5-AF62-B7DC04745501}"/>
              </a:ext>
            </a:extLst>
          </p:cNvPr>
          <p:cNvSpPr/>
          <p:nvPr/>
        </p:nvSpPr>
        <p:spPr>
          <a:xfrm>
            <a:off x="941882" y="1843830"/>
            <a:ext cx="196243" cy="196243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AFEC41-1A5D-4057-BEE5-3E9A8BCF7936}"/>
              </a:ext>
            </a:extLst>
          </p:cNvPr>
          <p:cNvGrpSpPr/>
          <p:nvPr/>
        </p:nvGrpSpPr>
        <p:grpSpPr>
          <a:xfrm>
            <a:off x="903785" y="3719410"/>
            <a:ext cx="4634530" cy="1179262"/>
            <a:chOff x="3866265" y="1442486"/>
            <a:chExt cx="4217679" cy="11792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BE6BBB-17A5-4165-8B88-8F816337295B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F45AA9-04AD-4081-9D9D-186F23868FE4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701437-82AD-4912-9F80-F73A5426E37E}"/>
              </a:ext>
            </a:extLst>
          </p:cNvPr>
          <p:cNvGrpSpPr/>
          <p:nvPr/>
        </p:nvGrpSpPr>
        <p:grpSpPr>
          <a:xfrm>
            <a:off x="903785" y="2217281"/>
            <a:ext cx="4634530" cy="1179262"/>
            <a:chOff x="3866265" y="1442486"/>
            <a:chExt cx="4217679" cy="11792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E5A376-4C18-4C96-82A6-59BED850DDF5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AD3C15-46A3-4B2B-8D5F-F2289A30331F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B6863B-F3F4-4D24-9D80-D33AE8392855}"/>
              </a:ext>
            </a:extLst>
          </p:cNvPr>
          <p:cNvGrpSpPr/>
          <p:nvPr/>
        </p:nvGrpSpPr>
        <p:grpSpPr>
          <a:xfrm>
            <a:off x="903785" y="5221538"/>
            <a:ext cx="4634530" cy="1179262"/>
            <a:chOff x="3866265" y="1442486"/>
            <a:chExt cx="4217679" cy="11792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B77D82-7EAF-46FD-905D-F560878F55D1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1986CF-5A66-4DB7-B960-F285F7D95738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28FA897-12D6-4A48-AC0B-E7A640E1DD78}"/>
              </a:ext>
            </a:extLst>
          </p:cNvPr>
          <p:cNvSpPr txBox="1"/>
          <p:nvPr/>
        </p:nvSpPr>
        <p:spPr>
          <a:xfrm>
            <a:off x="732334" y="1384249"/>
            <a:ext cx="4805980" cy="5688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 anchor="ctr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dist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D42AE-745A-4D36-B4E6-A653B28DAC80}"/>
              </a:ext>
            </a:extLst>
          </p:cNvPr>
          <p:cNvSpPr txBox="1"/>
          <p:nvPr/>
        </p:nvSpPr>
        <p:spPr>
          <a:xfrm>
            <a:off x="732334" y="551173"/>
            <a:ext cx="4805981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dist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iagonal Stripe 1">
            <a:extLst>
              <a:ext uri="{FF2B5EF4-FFF2-40B4-BE49-F238E27FC236}">
                <a16:creationId xmlns:a16="http://schemas.microsoft.com/office/drawing/2014/main" id="{40E96AD8-D13C-403C-8FE1-1C8B0B363592}"/>
              </a:ext>
            </a:extLst>
          </p:cNvPr>
          <p:cNvSpPr/>
          <p:nvPr/>
        </p:nvSpPr>
        <p:spPr>
          <a:xfrm rot="2700000">
            <a:off x="1300323" y="3048994"/>
            <a:ext cx="1811464" cy="1811464"/>
          </a:xfrm>
          <a:prstGeom prst="diagStripe">
            <a:avLst>
              <a:gd name="adj" fmla="val 50216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iagonal Stripe 2">
            <a:extLst>
              <a:ext uri="{FF2B5EF4-FFF2-40B4-BE49-F238E27FC236}">
                <a16:creationId xmlns:a16="http://schemas.microsoft.com/office/drawing/2014/main" id="{83DE7A74-469E-41ED-A7D0-5965F716081D}"/>
              </a:ext>
            </a:extLst>
          </p:cNvPr>
          <p:cNvSpPr/>
          <p:nvPr/>
        </p:nvSpPr>
        <p:spPr>
          <a:xfrm rot="13500000">
            <a:off x="3243033" y="3082899"/>
            <a:ext cx="1811464" cy="1811464"/>
          </a:xfrm>
          <a:prstGeom prst="diagStripe">
            <a:avLst>
              <a:gd name="adj" fmla="val 5039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Diagonal Stripe 3">
            <a:extLst>
              <a:ext uri="{FF2B5EF4-FFF2-40B4-BE49-F238E27FC236}">
                <a16:creationId xmlns:a16="http://schemas.microsoft.com/office/drawing/2014/main" id="{0A360CEA-6328-4597-99A3-78DA64DC7403}"/>
              </a:ext>
            </a:extLst>
          </p:cNvPr>
          <p:cNvSpPr/>
          <p:nvPr/>
        </p:nvSpPr>
        <p:spPr>
          <a:xfrm rot="13500000">
            <a:off x="7128453" y="3082899"/>
            <a:ext cx="1811464" cy="1811464"/>
          </a:xfrm>
          <a:prstGeom prst="diagStripe">
            <a:avLst>
              <a:gd name="adj" fmla="val 49488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Diagonal Stripe 4">
            <a:extLst>
              <a:ext uri="{FF2B5EF4-FFF2-40B4-BE49-F238E27FC236}">
                <a16:creationId xmlns:a16="http://schemas.microsoft.com/office/drawing/2014/main" id="{4038359F-1D72-486D-AA16-C856B7B51C72}"/>
              </a:ext>
            </a:extLst>
          </p:cNvPr>
          <p:cNvSpPr/>
          <p:nvPr/>
        </p:nvSpPr>
        <p:spPr>
          <a:xfrm rot="2700000">
            <a:off x="5185743" y="3048994"/>
            <a:ext cx="1811464" cy="1811464"/>
          </a:xfrm>
          <a:prstGeom prst="diagStripe">
            <a:avLst>
              <a:gd name="adj" fmla="val 4967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Diagonal Stripe 5">
            <a:extLst>
              <a:ext uri="{FF2B5EF4-FFF2-40B4-BE49-F238E27FC236}">
                <a16:creationId xmlns:a16="http://schemas.microsoft.com/office/drawing/2014/main" id="{E54BBCBE-AFE0-43B6-963D-749144894E33}"/>
              </a:ext>
            </a:extLst>
          </p:cNvPr>
          <p:cNvSpPr/>
          <p:nvPr/>
        </p:nvSpPr>
        <p:spPr>
          <a:xfrm rot="2700000">
            <a:off x="9071164" y="3048994"/>
            <a:ext cx="1811464" cy="1811464"/>
          </a:xfrm>
          <a:prstGeom prst="diagStripe">
            <a:avLst>
              <a:gd name="adj" fmla="val 50034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B47469-9E23-44E6-9559-D87D45176F53}"/>
              </a:ext>
            </a:extLst>
          </p:cNvPr>
          <p:cNvSpPr txBox="1"/>
          <p:nvPr/>
        </p:nvSpPr>
        <p:spPr>
          <a:xfrm>
            <a:off x="1564713" y="3400144"/>
            <a:ext cx="12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90348-C6F9-4089-91FE-BD83EFCD4BCE}"/>
              </a:ext>
            </a:extLst>
          </p:cNvPr>
          <p:cNvSpPr txBox="1"/>
          <p:nvPr/>
        </p:nvSpPr>
        <p:spPr>
          <a:xfrm>
            <a:off x="3508845" y="4072563"/>
            <a:ext cx="12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3CE9F-4AE7-4DAB-8C39-7B8D401FBABF}"/>
              </a:ext>
            </a:extLst>
          </p:cNvPr>
          <p:cNvSpPr txBox="1"/>
          <p:nvPr/>
        </p:nvSpPr>
        <p:spPr>
          <a:xfrm>
            <a:off x="5451555" y="3400144"/>
            <a:ext cx="12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224F1-8C3B-4032-95A6-FC2A5B4056CC}"/>
              </a:ext>
            </a:extLst>
          </p:cNvPr>
          <p:cNvSpPr txBox="1"/>
          <p:nvPr/>
        </p:nvSpPr>
        <p:spPr>
          <a:xfrm>
            <a:off x="7393386" y="4072563"/>
            <a:ext cx="12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7132B-A5F7-407D-9CB9-CBECF84CDCB2}"/>
              </a:ext>
            </a:extLst>
          </p:cNvPr>
          <p:cNvSpPr txBox="1"/>
          <p:nvPr/>
        </p:nvSpPr>
        <p:spPr>
          <a:xfrm>
            <a:off x="9336976" y="3400144"/>
            <a:ext cx="12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918E130E-D92A-420C-900F-0BA5B3AD5073}"/>
              </a:ext>
            </a:extLst>
          </p:cNvPr>
          <p:cNvGrpSpPr/>
          <p:nvPr/>
        </p:nvGrpSpPr>
        <p:grpSpPr>
          <a:xfrm>
            <a:off x="1451013" y="4061556"/>
            <a:ext cx="1510084" cy="2031326"/>
            <a:chOff x="819820" y="3646109"/>
            <a:chExt cx="1411829" cy="2031326"/>
          </a:xfrm>
          <a:noFill/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65A1A6-FF72-48E5-9871-B28A53986A9C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ADBEB1-B281-4071-8707-F94CF0C363E7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8E61B365-30D6-4923-8FB9-EC92F8DACED4}"/>
              </a:ext>
            </a:extLst>
          </p:cNvPr>
          <p:cNvGrpSpPr/>
          <p:nvPr/>
        </p:nvGrpSpPr>
        <p:grpSpPr>
          <a:xfrm>
            <a:off x="5336433" y="4061556"/>
            <a:ext cx="1510084" cy="2031326"/>
            <a:chOff x="819820" y="3646109"/>
            <a:chExt cx="1411829" cy="2031326"/>
          </a:xfrm>
          <a:noFill/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EBEB1D-F9EF-4082-9265-3A7E54CF2149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342225-A95A-4050-9DFA-13C39FF6D124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A25976E7-3A85-41F5-A2BE-5760A8806E87}"/>
              </a:ext>
            </a:extLst>
          </p:cNvPr>
          <p:cNvGrpSpPr/>
          <p:nvPr/>
        </p:nvGrpSpPr>
        <p:grpSpPr>
          <a:xfrm>
            <a:off x="9221855" y="4061556"/>
            <a:ext cx="1510084" cy="2031326"/>
            <a:chOff x="819820" y="3646109"/>
            <a:chExt cx="1411829" cy="2031326"/>
          </a:xfrm>
          <a:noFill/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A1FA1D-A108-472C-9698-C4DEEE84E0DC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8D5B8C-E17F-4A44-903D-F27EEF584983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F12BDFD4-E0EF-4491-B6CA-A3969B55D2E7}"/>
              </a:ext>
            </a:extLst>
          </p:cNvPr>
          <p:cNvGrpSpPr/>
          <p:nvPr/>
        </p:nvGrpSpPr>
        <p:grpSpPr>
          <a:xfrm>
            <a:off x="3393723" y="1863768"/>
            <a:ext cx="1510084" cy="2031326"/>
            <a:chOff x="819820" y="3646109"/>
            <a:chExt cx="1411829" cy="2031326"/>
          </a:xfrm>
          <a:noFill/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5F2B27-2FC5-4D16-B6B7-552F6F47A069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9F5E1B-6F78-4305-B48B-44BA8233291E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3">
            <a:extLst>
              <a:ext uri="{FF2B5EF4-FFF2-40B4-BE49-F238E27FC236}">
                <a16:creationId xmlns:a16="http://schemas.microsoft.com/office/drawing/2014/main" id="{62121591-88F4-4679-93B8-5FB9CF8400EF}"/>
              </a:ext>
            </a:extLst>
          </p:cNvPr>
          <p:cNvGrpSpPr/>
          <p:nvPr/>
        </p:nvGrpSpPr>
        <p:grpSpPr>
          <a:xfrm>
            <a:off x="7279144" y="1863768"/>
            <a:ext cx="1510084" cy="2031326"/>
            <a:chOff x="819820" y="3646109"/>
            <a:chExt cx="1411829" cy="2031326"/>
          </a:xfrm>
          <a:noFill/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2717F4-982D-481B-8FAF-4AC7C7137141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4307CC-B63E-4A32-B2DC-FD8DA8F4ABD9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41CECCD3-8E91-4080-A314-F1FE2996D7E8}"/>
              </a:ext>
            </a:extLst>
          </p:cNvPr>
          <p:cNvSpPr/>
          <p:nvPr/>
        </p:nvSpPr>
        <p:spPr>
          <a:xfrm>
            <a:off x="3923790" y="4816475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008AF4A4-5D48-4215-81D9-715FC9BA58D2}"/>
              </a:ext>
            </a:extLst>
          </p:cNvPr>
          <p:cNvSpPr/>
          <p:nvPr/>
        </p:nvSpPr>
        <p:spPr>
          <a:xfrm rot="5400000">
            <a:off x="7881758" y="478251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0" name="Rounded Rectangle 32">
            <a:extLst>
              <a:ext uri="{FF2B5EF4-FFF2-40B4-BE49-F238E27FC236}">
                <a16:creationId xmlns:a16="http://schemas.microsoft.com/office/drawing/2014/main" id="{C28A9886-99C4-4B9E-8860-43FF234518A3}"/>
              </a:ext>
            </a:extLst>
          </p:cNvPr>
          <p:cNvSpPr/>
          <p:nvPr/>
        </p:nvSpPr>
        <p:spPr>
          <a:xfrm>
            <a:off x="1998183" y="283791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6EF31B86-2BCC-4C6E-AD1B-4AE5C9F9E1F7}"/>
              </a:ext>
            </a:extLst>
          </p:cNvPr>
          <p:cNvSpPr/>
          <p:nvPr/>
        </p:nvSpPr>
        <p:spPr>
          <a:xfrm flipH="1">
            <a:off x="5880760" y="27932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66795387-A4F3-438A-8E65-580FF81EFB62}"/>
              </a:ext>
            </a:extLst>
          </p:cNvPr>
          <p:cNvSpPr/>
          <p:nvPr/>
        </p:nvSpPr>
        <p:spPr>
          <a:xfrm>
            <a:off x="9840942" y="283791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B11301-A445-4CB6-A559-F3E550706777}"/>
              </a:ext>
            </a:extLst>
          </p:cNvPr>
          <p:cNvSpPr/>
          <p:nvPr/>
        </p:nvSpPr>
        <p:spPr>
          <a:xfrm rot="10800000">
            <a:off x="919340" y="1860899"/>
            <a:ext cx="5040000" cy="1908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F51A2-CE3E-46ED-A66A-E1CB9E46F42A}"/>
              </a:ext>
            </a:extLst>
          </p:cNvPr>
          <p:cNvSpPr/>
          <p:nvPr/>
        </p:nvSpPr>
        <p:spPr>
          <a:xfrm rot="10800000">
            <a:off x="919340" y="1860899"/>
            <a:ext cx="50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8317EA-4012-4388-999A-1DF687A9E673}"/>
              </a:ext>
            </a:extLst>
          </p:cNvPr>
          <p:cNvSpPr/>
          <p:nvPr/>
        </p:nvSpPr>
        <p:spPr>
          <a:xfrm>
            <a:off x="6213336" y="1860899"/>
            <a:ext cx="5040000" cy="1908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05674-8924-40E9-AA82-811ED7967299}"/>
              </a:ext>
            </a:extLst>
          </p:cNvPr>
          <p:cNvSpPr/>
          <p:nvPr/>
        </p:nvSpPr>
        <p:spPr>
          <a:xfrm>
            <a:off x="6213336" y="1860899"/>
            <a:ext cx="50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78ADF8-5CBC-4438-9F85-83FD495921D1}"/>
              </a:ext>
            </a:extLst>
          </p:cNvPr>
          <p:cNvSpPr/>
          <p:nvPr/>
        </p:nvSpPr>
        <p:spPr>
          <a:xfrm rot="10800000">
            <a:off x="927112" y="4060072"/>
            <a:ext cx="5040000" cy="1908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1C0CB6-E72F-466E-A1E3-331610AAA10E}"/>
              </a:ext>
            </a:extLst>
          </p:cNvPr>
          <p:cNvSpPr/>
          <p:nvPr/>
        </p:nvSpPr>
        <p:spPr>
          <a:xfrm rot="10800000">
            <a:off x="927112" y="5428072"/>
            <a:ext cx="50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CC0763-4EA2-4DA5-8C9A-E61C64F85CC1}"/>
              </a:ext>
            </a:extLst>
          </p:cNvPr>
          <p:cNvSpPr/>
          <p:nvPr/>
        </p:nvSpPr>
        <p:spPr>
          <a:xfrm>
            <a:off x="6221108" y="4060072"/>
            <a:ext cx="5040000" cy="1908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5C20C-2AEF-4D7D-AFBC-4B462B3C09C0}"/>
              </a:ext>
            </a:extLst>
          </p:cNvPr>
          <p:cNvSpPr/>
          <p:nvPr/>
        </p:nvSpPr>
        <p:spPr>
          <a:xfrm>
            <a:off x="6221108" y="5428072"/>
            <a:ext cx="50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53EBD-FB81-48D7-BD66-7B8A4FF36D8A}"/>
              </a:ext>
            </a:extLst>
          </p:cNvPr>
          <p:cNvSpPr txBox="1"/>
          <p:nvPr/>
        </p:nvSpPr>
        <p:spPr>
          <a:xfrm>
            <a:off x="1265344" y="2568411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A3353-8DF0-4CF9-9090-A88FD080EA6D}"/>
              </a:ext>
            </a:extLst>
          </p:cNvPr>
          <p:cNvSpPr txBox="1"/>
          <p:nvPr/>
        </p:nvSpPr>
        <p:spPr>
          <a:xfrm>
            <a:off x="6573336" y="2568411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D6EAD-B62C-4FCD-9512-18087744A764}"/>
              </a:ext>
            </a:extLst>
          </p:cNvPr>
          <p:cNvSpPr txBox="1"/>
          <p:nvPr/>
        </p:nvSpPr>
        <p:spPr>
          <a:xfrm>
            <a:off x="1265344" y="4267750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E76FE-2F54-4CBD-B462-416BC9A3437A}"/>
              </a:ext>
            </a:extLst>
          </p:cNvPr>
          <p:cNvSpPr txBox="1"/>
          <p:nvPr/>
        </p:nvSpPr>
        <p:spPr>
          <a:xfrm>
            <a:off x="6573336" y="4267750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83CBA3-68EA-4AF6-8EA0-322E87ED27C8}"/>
              </a:ext>
            </a:extLst>
          </p:cNvPr>
          <p:cNvGrpSpPr/>
          <p:nvPr/>
        </p:nvGrpSpPr>
        <p:grpSpPr>
          <a:xfrm>
            <a:off x="1265344" y="1862058"/>
            <a:ext cx="4347992" cy="493983"/>
            <a:chOff x="3233964" y="1954419"/>
            <a:chExt cx="2919934" cy="49398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751EE7-A251-4354-BA43-76BEE925BF90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493E64-83EF-45AD-8EBB-253E9FCB20DA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C89267-59ED-4EFE-B4EE-717524C63187}"/>
              </a:ext>
            </a:extLst>
          </p:cNvPr>
          <p:cNvGrpSpPr/>
          <p:nvPr/>
        </p:nvGrpSpPr>
        <p:grpSpPr>
          <a:xfrm>
            <a:off x="6573336" y="1862058"/>
            <a:ext cx="4320000" cy="493983"/>
            <a:chOff x="3233964" y="1954419"/>
            <a:chExt cx="2919934" cy="49398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65B7BD-900F-4892-BABD-9F4906CF5AF3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148E54-05C3-42EA-94DF-D534E99A739D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B2F264-A47F-4AB7-AA32-B7C118A3F1DA}"/>
              </a:ext>
            </a:extLst>
          </p:cNvPr>
          <p:cNvGrpSpPr/>
          <p:nvPr/>
        </p:nvGrpSpPr>
        <p:grpSpPr>
          <a:xfrm>
            <a:off x="1265344" y="5451082"/>
            <a:ext cx="4347992" cy="493983"/>
            <a:chOff x="3233964" y="1954419"/>
            <a:chExt cx="2919934" cy="49398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4432E9-B765-4149-81A6-94CFF248C089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D6C2BD-F161-41C7-A835-DCFB5D78CACA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EF3D35-CEC3-45BF-8101-51F7797DCD0E}"/>
              </a:ext>
            </a:extLst>
          </p:cNvPr>
          <p:cNvGrpSpPr/>
          <p:nvPr/>
        </p:nvGrpSpPr>
        <p:grpSpPr>
          <a:xfrm>
            <a:off x="6573336" y="5451082"/>
            <a:ext cx="4320000" cy="493983"/>
            <a:chOff x="3233964" y="1954419"/>
            <a:chExt cx="2919934" cy="49398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100DF1-9C94-4255-9086-CD5F0D0F2FDF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BB2DE2-730B-470A-A1E1-E14ADAC593C9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2AA3C-D0D7-41D9-8D09-BE0942BCA357}"/>
              </a:ext>
            </a:extLst>
          </p:cNvPr>
          <p:cNvSpPr txBox="1"/>
          <p:nvPr/>
        </p:nvSpPr>
        <p:spPr>
          <a:xfrm>
            <a:off x="6910067" y="4145925"/>
            <a:ext cx="484937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</a:p>
          <a:p>
            <a:pPr algn="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0367C-9D51-4B91-BCD1-CFC32475A553}"/>
              </a:ext>
            </a:extLst>
          </p:cNvPr>
          <p:cNvSpPr txBox="1"/>
          <p:nvPr/>
        </p:nvSpPr>
        <p:spPr>
          <a:xfrm>
            <a:off x="7505700" y="5900251"/>
            <a:ext cx="4231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AC677-C374-418F-9876-2AFC580AECD1}"/>
              </a:ext>
            </a:extLst>
          </p:cNvPr>
          <p:cNvSpPr txBox="1"/>
          <p:nvPr/>
        </p:nvSpPr>
        <p:spPr>
          <a:xfrm>
            <a:off x="6076668" y="133913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A6CA7-8CA0-4697-A553-8590C5A5EA56}"/>
              </a:ext>
            </a:extLst>
          </p:cNvPr>
          <p:cNvSpPr txBox="1"/>
          <p:nvPr/>
        </p:nvSpPr>
        <p:spPr>
          <a:xfrm>
            <a:off x="9482382" y="133913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6D7EC-E2A2-4255-B4AB-92B9A99BEF1D}"/>
              </a:ext>
            </a:extLst>
          </p:cNvPr>
          <p:cNvSpPr txBox="1"/>
          <p:nvPr/>
        </p:nvSpPr>
        <p:spPr>
          <a:xfrm>
            <a:off x="6076668" y="283731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F529F-FD9B-411D-B48F-93018527E848}"/>
              </a:ext>
            </a:extLst>
          </p:cNvPr>
          <p:cNvSpPr txBox="1"/>
          <p:nvPr/>
        </p:nvSpPr>
        <p:spPr>
          <a:xfrm>
            <a:off x="9482382" y="283731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790FBC02-9F23-4C55-87AE-7462563E7E12}"/>
              </a:ext>
            </a:extLst>
          </p:cNvPr>
          <p:cNvSpPr/>
          <p:nvPr/>
        </p:nvSpPr>
        <p:spPr>
          <a:xfrm>
            <a:off x="10334160" y="2329623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AEE812F9-F686-4B2E-B558-0320D517B7E1}"/>
              </a:ext>
            </a:extLst>
          </p:cNvPr>
          <p:cNvSpPr/>
          <p:nvPr/>
        </p:nvSpPr>
        <p:spPr>
          <a:xfrm>
            <a:off x="6921713" y="83555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44A733E1-D9A1-4CC9-8814-1574384E8BF4}"/>
              </a:ext>
            </a:extLst>
          </p:cNvPr>
          <p:cNvSpPr/>
          <p:nvPr/>
        </p:nvSpPr>
        <p:spPr>
          <a:xfrm>
            <a:off x="10313600" y="762907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5C99A592-4E14-4689-A9E4-758C05A74276}"/>
              </a:ext>
            </a:extLst>
          </p:cNvPr>
          <p:cNvSpPr/>
          <p:nvPr/>
        </p:nvSpPr>
        <p:spPr>
          <a:xfrm>
            <a:off x="6964682" y="2362616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EE5FDF-CAE7-4124-9771-21B0CB321A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99469E4-454F-43D5-87DB-78ADB79D3401}"/>
              </a:ext>
            </a:extLst>
          </p:cNvPr>
          <p:cNvSpPr/>
          <p:nvPr/>
        </p:nvSpPr>
        <p:spPr>
          <a:xfrm>
            <a:off x="4777708" y="1837100"/>
            <a:ext cx="928500" cy="89145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Rectangle 54">
            <a:extLst>
              <a:ext uri="{FF2B5EF4-FFF2-40B4-BE49-F238E27FC236}">
                <a16:creationId xmlns:a16="http://schemas.microsoft.com/office/drawing/2014/main" id="{47A37012-5C52-4FC6-B87B-CFEA0CB517AD}"/>
              </a:ext>
            </a:extLst>
          </p:cNvPr>
          <p:cNvSpPr/>
          <p:nvPr/>
        </p:nvSpPr>
        <p:spPr>
          <a:xfrm>
            <a:off x="4777708" y="2938384"/>
            <a:ext cx="928500" cy="89145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Rectangle 55">
            <a:extLst>
              <a:ext uri="{FF2B5EF4-FFF2-40B4-BE49-F238E27FC236}">
                <a16:creationId xmlns:a16="http://schemas.microsoft.com/office/drawing/2014/main" id="{97E6AD9B-B5DE-40DF-9DC2-CAB9EFECD5B4}"/>
              </a:ext>
            </a:extLst>
          </p:cNvPr>
          <p:cNvSpPr/>
          <p:nvPr/>
        </p:nvSpPr>
        <p:spPr>
          <a:xfrm>
            <a:off x="4777708" y="4039668"/>
            <a:ext cx="928500" cy="89145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Rectangle 56">
            <a:extLst>
              <a:ext uri="{FF2B5EF4-FFF2-40B4-BE49-F238E27FC236}">
                <a16:creationId xmlns:a16="http://schemas.microsoft.com/office/drawing/2014/main" id="{605082A1-4809-42B0-8925-725264D88CC7}"/>
              </a:ext>
            </a:extLst>
          </p:cNvPr>
          <p:cNvSpPr/>
          <p:nvPr/>
        </p:nvSpPr>
        <p:spPr>
          <a:xfrm>
            <a:off x="4777708" y="5140952"/>
            <a:ext cx="928500" cy="89145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72D0BD7C-181C-496F-9268-774292E153FA}"/>
              </a:ext>
            </a:extLst>
          </p:cNvPr>
          <p:cNvSpPr/>
          <p:nvPr/>
        </p:nvSpPr>
        <p:spPr>
          <a:xfrm>
            <a:off x="2726809" y="2921584"/>
            <a:ext cx="2056195" cy="1014832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11762"/>
              <a:gd name="connsiteY0" fmla="*/ 0 h 979713"/>
              <a:gd name="connsiteX1" fmla="*/ 0 w 1611762"/>
              <a:gd name="connsiteY1" fmla="*/ 979713 h 979713"/>
              <a:gd name="connsiteX2" fmla="*/ 1611709 w 1611762"/>
              <a:gd name="connsiteY2" fmla="*/ 910146 h 979713"/>
              <a:gd name="connsiteX3" fmla="*/ 1603149 w 1611762"/>
              <a:gd name="connsiteY3" fmla="*/ 0 h 979713"/>
              <a:gd name="connsiteX0" fmla="*/ 1581944 w 1611727"/>
              <a:gd name="connsiteY0" fmla="*/ 0 h 979713"/>
              <a:gd name="connsiteX1" fmla="*/ 0 w 1611727"/>
              <a:gd name="connsiteY1" fmla="*/ 979713 h 979713"/>
              <a:gd name="connsiteX2" fmla="*/ 1611709 w 1611727"/>
              <a:gd name="connsiteY2" fmla="*/ 910146 h 979713"/>
              <a:gd name="connsiteX3" fmla="*/ 1581944 w 1611727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2267"/>
              <a:gd name="connsiteY0" fmla="*/ 0 h 979713"/>
              <a:gd name="connsiteX1" fmla="*/ 0 w 1582267"/>
              <a:gd name="connsiteY1" fmla="*/ 979713 h 979713"/>
              <a:gd name="connsiteX2" fmla="*/ 1582022 w 1582267"/>
              <a:gd name="connsiteY2" fmla="*/ 920382 h 979713"/>
              <a:gd name="connsiteX3" fmla="*/ 1581944 w 1582267"/>
              <a:gd name="connsiteY3" fmla="*/ 0 h 979713"/>
              <a:gd name="connsiteX0" fmla="*/ 1581944 w 1582267"/>
              <a:gd name="connsiteY0" fmla="*/ 0 h 972229"/>
              <a:gd name="connsiteX1" fmla="*/ 0 w 1582267"/>
              <a:gd name="connsiteY1" fmla="*/ 972229 h 972229"/>
              <a:gd name="connsiteX2" fmla="*/ 1582022 w 1582267"/>
              <a:gd name="connsiteY2" fmla="*/ 912898 h 972229"/>
              <a:gd name="connsiteX3" fmla="*/ 1581944 w 1582267"/>
              <a:gd name="connsiteY3" fmla="*/ 0 h 972229"/>
              <a:gd name="connsiteX0" fmla="*/ 1577945 w 1582112"/>
              <a:gd name="connsiteY0" fmla="*/ 0 h 974723"/>
              <a:gd name="connsiteX1" fmla="*/ 0 w 1582112"/>
              <a:gd name="connsiteY1" fmla="*/ 974723 h 974723"/>
              <a:gd name="connsiteX2" fmla="*/ 1582022 w 1582112"/>
              <a:gd name="connsiteY2" fmla="*/ 915392 h 974723"/>
              <a:gd name="connsiteX3" fmla="*/ 1577945 w 1582112"/>
              <a:gd name="connsiteY3" fmla="*/ 0 h 974723"/>
              <a:gd name="connsiteX0" fmla="*/ 1575945 w 1582091"/>
              <a:gd name="connsiteY0" fmla="*/ 0 h 969734"/>
              <a:gd name="connsiteX1" fmla="*/ 0 w 1582091"/>
              <a:gd name="connsiteY1" fmla="*/ 969734 h 969734"/>
              <a:gd name="connsiteX2" fmla="*/ 1582022 w 1582091"/>
              <a:gd name="connsiteY2" fmla="*/ 910403 h 969734"/>
              <a:gd name="connsiteX3" fmla="*/ 1575945 w 1582091"/>
              <a:gd name="connsiteY3" fmla="*/ 0 h 969734"/>
              <a:gd name="connsiteX0" fmla="*/ 1575945 w 1582091"/>
              <a:gd name="connsiteY0" fmla="*/ 0 h 972229"/>
              <a:gd name="connsiteX1" fmla="*/ 0 w 1582091"/>
              <a:gd name="connsiteY1" fmla="*/ 972229 h 972229"/>
              <a:gd name="connsiteX2" fmla="*/ 1582022 w 1582091"/>
              <a:gd name="connsiteY2" fmla="*/ 912898 h 972229"/>
              <a:gd name="connsiteX3" fmla="*/ 1575945 w 1582091"/>
              <a:gd name="connsiteY3" fmla="*/ 0 h 972229"/>
              <a:gd name="connsiteX0" fmla="*/ 1575945 w 1582091"/>
              <a:gd name="connsiteY0" fmla="*/ 0 h 974724"/>
              <a:gd name="connsiteX1" fmla="*/ 0 w 1582091"/>
              <a:gd name="connsiteY1" fmla="*/ 974724 h 974724"/>
              <a:gd name="connsiteX2" fmla="*/ 1582022 w 1582091"/>
              <a:gd name="connsiteY2" fmla="*/ 915393 h 974724"/>
              <a:gd name="connsiteX3" fmla="*/ 1575945 w 1582091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0382 h 974724"/>
              <a:gd name="connsiteX3" fmla="*/ 1575945 w 1578155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2875 h 974724"/>
              <a:gd name="connsiteX3" fmla="*/ 1575945 w 1578155"/>
              <a:gd name="connsiteY3" fmla="*/ 0 h 974724"/>
              <a:gd name="connsiteX0" fmla="*/ 1585943 w 1588153"/>
              <a:gd name="connsiteY0" fmla="*/ 0 h 972229"/>
              <a:gd name="connsiteX1" fmla="*/ 0 w 1588153"/>
              <a:gd name="connsiteY1" fmla="*/ 972229 h 972229"/>
              <a:gd name="connsiteX2" fmla="*/ 1588021 w 1588153"/>
              <a:gd name="connsiteY2" fmla="*/ 922875 h 972229"/>
              <a:gd name="connsiteX3" fmla="*/ 1585943 w 1588153"/>
              <a:gd name="connsiteY3" fmla="*/ 0 h 97222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22875 h 999669"/>
              <a:gd name="connsiteX3" fmla="*/ 1593941 w 1596151"/>
              <a:gd name="connsiteY3" fmla="*/ 0 h 99966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07863 h 999669"/>
              <a:gd name="connsiteX3" fmla="*/ 1593941 w 1596151"/>
              <a:gd name="connsiteY3" fmla="*/ 0 h 99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51" h="999669">
                <a:moveTo>
                  <a:pt x="1593941" y="0"/>
                </a:moveTo>
                <a:lnTo>
                  <a:pt x="0" y="999669"/>
                </a:lnTo>
                <a:lnTo>
                  <a:pt x="1596019" y="907863"/>
                </a:lnTo>
                <a:cubicBezTo>
                  <a:pt x="1596900" y="603063"/>
                  <a:pt x="1593060" y="304800"/>
                  <a:pt x="1593941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85000"/>
                </a:schemeClr>
              </a:gs>
              <a:gs pos="100000">
                <a:schemeClr val="accent3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8241F78D-10D3-472A-9411-D4522EF45C69}"/>
              </a:ext>
            </a:extLst>
          </p:cNvPr>
          <p:cNvSpPr/>
          <p:nvPr/>
        </p:nvSpPr>
        <p:spPr>
          <a:xfrm>
            <a:off x="2724490" y="1813808"/>
            <a:ext cx="2052381" cy="212624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600197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600197 w 1654629"/>
              <a:gd name="connsiteY3" fmla="*/ 0 h 2002971"/>
              <a:gd name="connsiteX0" fmla="*/ 1605484 w 1654629"/>
              <a:gd name="connsiteY0" fmla="*/ 0 h 2007224"/>
              <a:gd name="connsiteX1" fmla="*/ 0 w 1654629"/>
              <a:gd name="connsiteY1" fmla="*/ 2007224 h 2007224"/>
              <a:gd name="connsiteX2" fmla="*/ 1654629 w 1654629"/>
              <a:gd name="connsiteY2" fmla="*/ 853338 h 2007224"/>
              <a:gd name="connsiteX3" fmla="*/ 1605484 w 1654629"/>
              <a:gd name="connsiteY3" fmla="*/ 0 h 2007224"/>
              <a:gd name="connsiteX0" fmla="*/ 1605484 w 1612337"/>
              <a:gd name="connsiteY0" fmla="*/ 0 h 2007224"/>
              <a:gd name="connsiteX1" fmla="*/ 0 w 1612337"/>
              <a:gd name="connsiteY1" fmla="*/ 2007224 h 2007224"/>
              <a:gd name="connsiteX2" fmla="*/ 1612337 w 1612337"/>
              <a:gd name="connsiteY2" fmla="*/ 870350 h 2007224"/>
              <a:gd name="connsiteX3" fmla="*/ 1605484 w 1612337"/>
              <a:gd name="connsiteY3" fmla="*/ 0 h 200722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04470 h 2041344"/>
              <a:gd name="connsiteX3" fmla="*/ 1605484 w 1612337"/>
              <a:gd name="connsiteY3" fmla="*/ 0 h 204134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11293 h 2041344"/>
              <a:gd name="connsiteX3" fmla="*/ 1605484 w 1612337"/>
              <a:gd name="connsiteY3" fmla="*/ 0 h 2041344"/>
              <a:gd name="connsiteX0" fmla="*/ 1613967 w 1614481"/>
              <a:gd name="connsiteY0" fmla="*/ 0 h 2051579"/>
              <a:gd name="connsiteX1" fmla="*/ 0 w 1614481"/>
              <a:gd name="connsiteY1" fmla="*/ 2051579 h 2051579"/>
              <a:gd name="connsiteX2" fmla="*/ 1612337 w 1614481"/>
              <a:gd name="connsiteY2" fmla="*/ 921528 h 2051579"/>
              <a:gd name="connsiteX3" fmla="*/ 1613967 w 1614481"/>
              <a:gd name="connsiteY3" fmla="*/ 0 h 2051579"/>
              <a:gd name="connsiteX0" fmla="*/ 1597003 w 1612337"/>
              <a:gd name="connsiteY0" fmla="*/ 0 h 2048168"/>
              <a:gd name="connsiteX1" fmla="*/ 0 w 1612337"/>
              <a:gd name="connsiteY1" fmla="*/ 2048168 h 2048168"/>
              <a:gd name="connsiteX2" fmla="*/ 1612337 w 1612337"/>
              <a:gd name="connsiteY2" fmla="*/ 918117 h 2048168"/>
              <a:gd name="connsiteX3" fmla="*/ 1597003 w 1612337"/>
              <a:gd name="connsiteY3" fmla="*/ 0 h 2048168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3352 h 2043403"/>
              <a:gd name="connsiteX3" fmla="*/ 1600839 w 1612337"/>
              <a:gd name="connsiteY3" fmla="*/ 0 h 2043403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5735 h 2043403"/>
              <a:gd name="connsiteX3" fmla="*/ 1600839 w 1612337"/>
              <a:gd name="connsiteY3" fmla="*/ 0 h 2043403"/>
              <a:gd name="connsiteX0" fmla="*/ 1598829 w 1610327"/>
              <a:gd name="connsiteY0" fmla="*/ 0 h 2068370"/>
              <a:gd name="connsiteX1" fmla="*/ 0 w 1610327"/>
              <a:gd name="connsiteY1" fmla="*/ 2068370 h 2068370"/>
              <a:gd name="connsiteX2" fmla="*/ 1610327 w 1610327"/>
              <a:gd name="connsiteY2" fmla="*/ 915735 h 2068370"/>
              <a:gd name="connsiteX3" fmla="*/ 1598829 w 1610327"/>
              <a:gd name="connsiteY3" fmla="*/ 0 h 2068370"/>
              <a:gd name="connsiteX0" fmla="*/ 1598829 w 1610327"/>
              <a:gd name="connsiteY0" fmla="*/ 0 h 2053598"/>
              <a:gd name="connsiteX1" fmla="*/ 0 w 1610327"/>
              <a:gd name="connsiteY1" fmla="*/ 2053598 h 2053598"/>
              <a:gd name="connsiteX2" fmla="*/ 1610327 w 1610327"/>
              <a:gd name="connsiteY2" fmla="*/ 900963 h 2053598"/>
              <a:gd name="connsiteX3" fmla="*/ 1598829 w 1610327"/>
              <a:gd name="connsiteY3" fmla="*/ 0 h 2053598"/>
              <a:gd name="connsiteX0" fmla="*/ 1598829 w 1610327"/>
              <a:gd name="connsiteY0" fmla="*/ 0 h 2053598"/>
              <a:gd name="connsiteX1" fmla="*/ 0 w 1610327"/>
              <a:gd name="connsiteY1" fmla="*/ 2053598 h 2053598"/>
              <a:gd name="connsiteX2" fmla="*/ 1610327 w 1610327"/>
              <a:gd name="connsiteY2" fmla="*/ 900963 h 2053598"/>
              <a:gd name="connsiteX3" fmla="*/ 1598829 w 1610327"/>
              <a:gd name="connsiteY3" fmla="*/ 0 h 2053598"/>
              <a:gd name="connsiteX0" fmla="*/ 1580992 w 1610327"/>
              <a:gd name="connsiteY0" fmla="*/ 0 h 2060984"/>
              <a:gd name="connsiteX1" fmla="*/ 0 w 1610327"/>
              <a:gd name="connsiteY1" fmla="*/ 2060984 h 2060984"/>
              <a:gd name="connsiteX2" fmla="*/ 1610327 w 1610327"/>
              <a:gd name="connsiteY2" fmla="*/ 908349 h 2060984"/>
              <a:gd name="connsiteX3" fmla="*/ 1580992 w 1610327"/>
              <a:gd name="connsiteY3" fmla="*/ 0 h 2060984"/>
              <a:gd name="connsiteX0" fmla="*/ 1595856 w 1610327"/>
              <a:gd name="connsiteY0" fmla="*/ 0 h 2060984"/>
              <a:gd name="connsiteX1" fmla="*/ 0 w 1610327"/>
              <a:gd name="connsiteY1" fmla="*/ 2060984 h 2060984"/>
              <a:gd name="connsiteX2" fmla="*/ 1610327 w 1610327"/>
              <a:gd name="connsiteY2" fmla="*/ 908349 h 2060984"/>
              <a:gd name="connsiteX3" fmla="*/ 1595856 w 1610327"/>
              <a:gd name="connsiteY3" fmla="*/ 0 h 2060984"/>
              <a:gd name="connsiteX0" fmla="*/ 1595856 w 1601409"/>
              <a:gd name="connsiteY0" fmla="*/ 0 h 2060984"/>
              <a:gd name="connsiteX1" fmla="*/ 0 w 1601409"/>
              <a:gd name="connsiteY1" fmla="*/ 2060984 h 2060984"/>
              <a:gd name="connsiteX2" fmla="*/ 1601409 w 1601409"/>
              <a:gd name="connsiteY2" fmla="*/ 904656 h 2060984"/>
              <a:gd name="connsiteX3" fmla="*/ 1595856 w 1601409"/>
              <a:gd name="connsiteY3" fmla="*/ 0 h 206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409" h="2060984">
                <a:moveTo>
                  <a:pt x="1595856" y="0"/>
                </a:moveTo>
                <a:lnTo>
                  <a:pt x="0" y="2060984"/>
                </a:lnTo>
                <a:lnTo>
                  <a:pt x="1601409" y="904656"/>
                </a:lnTo>
                <a:cubicBezTo>
                  <a:pt x="1599125" y="614539"/>
                  <a:pt x="1598140" y="290117"/>
                  <a:pt x="1595856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Freeform 59">
            <a:extLst>
              <a:ext uri="{FF2B5EF4-FFF2-40B4-BE49-F238E27FC236}">
                <a16:creationId xmlns:a16="http://schemas.microsoft.com/office/drawing/2014/main" id="{410A95DA-53DB-449E-B2E0-46D82331B677}"/>
              </a:ext>
            </a:extLst>
          </p:cNvPr>
          <p:cNvSpPr/>
          <p:nvPr/>
        </p:nvSpPr>
        <p:spPr>
          <a:xfrm flipV="1">
            <a:off x="2734106" y="3936415"/>
            <a:ext cx="2047004" cy="1010629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06525"/>
              <a:gd name="connsiteY0" fmla="*/ 0 h 979713"/>
              <a:gd name="connsiteX1" fmla="*/ 0 w 1606525"/>
              <a:gd name="connsiteY1" fmla="*/ 979713 h 979713"/>
              <a:gd name="connsiteX2" fmla="*/ 1606422 w 1606525"/>
              <a:gd name="connsiteY2" fmla="*/ 910146 h 979713"/>
              <a:gd name="connsiteX3" fmla="*/ 1603149 w 1606525"/>
              <a:gd name="connsiteY3" fmla="*/ 0 h 979713"/>
              <a:gd name="connsiteX0" fmla="*/ 1603149 w 1603149"/>
              <a:gd name="connsiteY0" fmla="*/ 0 h 979713"/>
              <a:gd name="connsiteX1" fmla="*/ 0 w 1603149"/>
              <a:gd name="connsiteY1" fmla="*/ 979713 h 979713"/>
              <a:gd name="connsiteX2" fmla="*/ 1601135 w 1603149"/>
              <a:gd name="connsiteY2" fmla="*/ 914399 h 979713"/>
              <a:gd name="connsiteX3" fmla="*/ 1603149 w 1603149"/>
              <a:gd name="connsiteY3" fmla="*/ 0 h 979713"/>
              <a:gd name="connsiteX0" fmla="*/ 1608435 w 1608435"/>
              <a:gd name="connsiteY0" fmla="*/ 0 h 988219"/>
              <a:gd name="connsiteX1" fmla="*/ 0 w 1608435"/>
              <a:gd name="connsiteY1" fmla="*/ 988219 h 988219"/>
              <a:gd name="connsiteX2" fmla="*/ 1601135 w 1608435"/>
              <a:gd name="connsiteY2" fmla="*/ 922905 h 988219"/>
              <a:gd name="connsiteX3" fmla="*/ 1608435 w 1608435"/>
              <a:gd name="connsiteY3" fmla="*/ 0 h 988219"/>
              <a:gd name="connsiteX0" fmla="*/ 1591471 w 1601183"/>
              <a:gd name="connsiteY0" fmla="*/ 0 h 991631"/>
              <a:gd name="connsiteX1" fmla="*/ 0 w 1601183"/>
              <a:gd name="connsiteY1" fmla="*/ 991631 h 991631"/>
              <a:gd name="connsiteX2" fmla="*/ 1601135 w 1601183"/>
              <a:gd name="connsiteY2" fmla="*/ 926317 h 991631"/>
              <a:gd name="connsiteX3" fmla="*/ 1591471 w 1601183"/>
              <a:gd name="connsiteY3" fmla="*/ 0 h 991631"/>
              <a:gd name="connsiteX0" fmla="*/ 1587230 w 1601171"/>
              <a:gd name="connsiteY0" fmla="*/ 0 h 991631"/>
              <a:gd name="connsiteX1" fmla="*/ 0 w 1601171"/>
              <a:gd name="connsiteY1" fmla="*/ 991631 h 991631"/>
              <a:gd name="connsiteX2" fmla="*/ 1601135 w 1601171"/>
              <a:gd name="connsiteY2" fmla="*/ 926317 h 991631"/>
              <a:gd name="connsiteX3" fmla="*/ 1587230 w 1601171"/>
              <a:gd name="connsiteY3" fmla="*/ 0 h 991631"/>
              <a:gd name="connsiteX0" fmla="*/ 1587230 w 1601170"/>
              <a:gd name="connsiteY0" fmla="*/ 0 h 988219"/>
              <a:gd name="connsiteX1" fmla="*/ 0 w 1601170"/>
              <a:gd name="connsiteY1" fmla="*/ 988219 h 988219"/>
              <a:gd name="connsiteX2" fmla="*/ 1601135 w 1601170"/>
              <a:gd name="connsiteY2" fmla="*/ 922905 h 988219"/>
              <a:gd name="connsiteX3" fmla="*/ 1587230 w 1601170"/>
              <a:gd name="connsiteY3" fmla="*/ 0 h 988219"/>
              <a:gd name="connsiteX0" fmla="*/ 1587230 w 1601170"/>
              <a:gd name="connsiteY0" fmla="*/ 0 h 991631"/>
              <a:gd name="connsiteX1" fmla="*/ 0 w 1601170"/>
              <a:gd name="connsiteY1" fmla="*/ 991631 h 991631"/>
              <a:gd name="connsiteX2" fmla="*/ 1601135 w 1601170"/>
              <a:gd name="connsiteY2" fmla="*/ 926317 h 991631"/>
              <a:gd name="connsiteX3" fmla="*/ 1587230 w 1601170"/>
              <a:gd name="connsiteY3" fmla="*/ 0 h 991631"/>
              <a:gd name="connsiteX0" fmla="*/ 1589240 w 1603180"/>
              <a:gd name="connsiteY0" fmla="*/ 0 h 949187"/>
              <a:gd name="connsiteX1" fmla="*/ 0 w 1603180"/>
              <a:gd name="connsiteY1" fmla="*/ 949187 h 949187"/>
              <a:gd name="connsiteX2" fmla="*/ 1603145 w 1603180"/>
              <a:gd name="connsiteY2" fmla="*/ 926317 h 949187"/>
              <a:gd name="connsiteX3" fmla="*/ 1589240 w 1603180"/>
              <a:gd name="connsiteY3" fmla="*/ 0 h 949187"/>
              <a:gd name="connsiteX0" fmla="*/ 1589240 w 1603180"/>
              <a:gd name="connsiteY0" fmla="*/ 0 h 954181"/>
              <a:gd name="connsiteX1" fmla="*/ 0 w 1603180"/>
              <a:gd name="connsiteY1" fmla="*/ 954181 h 954181"/>
              <a:gd name="connsiteX2" fmla="*/ 1603145 w 1603180"/>
              <a:gd name="connsiteY2" fmla="*/ 926317 h 954181"/>
              <a:gd name="connsiteX3" fmla="*/ 1589240 w 1603180"/>
              <a:gd name="connsiteY3" fmla="*/ 0 h 954181"/>
              <a:gd name="connsiteX0" fmla="*/ 1591249 w 1605189"/>
              <a:gd name="connsiteY0" fmla="*/ 0 h 956677"/>
              <a:gd name="connsiteX1" fmla="*/ 0 w 1605189"/>
              <a:gd name="connsiteY1" fmla="*/ 956677 h 956677"/>
              <a:gd name="connsiteX2" fmla="*/ 1605154 w 1605189"/>
              <a:gd name="connsiteY2" fmla="*/ 926317 h 956677"/>
              <a:gd name="connsiteX3" fmla="*/ 1591249 w 1605189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2812 h 956677"/>
              <a:gd name="connsiteX3" fmla="*/ 1591249 w 1601181"/>
              <a:gd name="connsiteY3" fmla="*/ 0 h 956677"/>
              <a:gd name="connsiteX0" fmla="*/ 1591249 w 1607194"/>
              <a:gd name="connsiteY0" fmla="*/ 0 h 956677"/>
              <a:gd name="connsiteX1" fmla="*/ 0 w 1607194"/>
              <a:gd name="connsiteY1" fmla="*/ 956677 h 956677"/>
              <a:gd name="connsiteX2" fmla="*/ 1607163 w 1607194"/>
              <a:gd name="connsiteY2" fmla="*/ 892812 h 956677"/>
              <a:gd name="connsiteX3" fmla="*/ 1591249 w 1607194"/>
              <a:gd name="connsiteY3" fmla="*/ 0 h 956677"/>
              <a:gd name="connsiteX0" fmla="*/ 1591249 w 1603184"/>
              <a:gd name="connsiteY0" fmla="*/ 0 h 956677"/>
              <a:gd name="connsiteX1" fmla="*/ 0 w 1603184"/>
              <a:gd name="connsiteY1" fmla="*/ 956677 h 956677"/>
              <a:gd name="connsiteX2" fmla="*/ 1603144 w 1603184"/>
              <a:gd name="connsiteY2" fmla="*/ 890420 h 956677"/>
              <a:gd name="connsiteX3" fmla="*/ 1591249 w 1603184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0420 h 956677"/>
              <a:gd name="connsiteX3" fmla="*/ 1591249 w 1601181"/>
              <a:gd name="connsiteY3" fmla="*/ 0 h 956677"/>
              <a:gd name="connsiteX0" fmla="*/ 1591249 w 1597184"/>
              <a:gd name="connsiteY0" fmla="*/ 0 h 956677"/>
              <a:gd name="connsiteX1" fmla="*/ 0 w 1597184"/>
              <a:gd name="connsiteY1" fmla="*/ 956677 h 956677"/>
              <a:gd name="connsiteX2" fmla="*/ 1597114 w 1597184"/>
              <a:gd name="connsiteY2" fmla="*/ 890420 h 956677"/>
              <a:gd name="connsiteX3" fmla="*/ 1591249 w 159718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90420 h 956677"/>
              <a:gd name="connsiteX3" fmla="*/ 1593652 w 159721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79800 h 956677"/>
              <a:gd name="connsiteX3" fmla="*/ 1593652 w 1597214"/>
              <a:gd name="connsiteY3" fmla="*/ 0 h 956677"/>
              <a:gd name="connsiteX0" fmla="*/ 1593652 w 1597214"/>
              <a:gd name="connsiteY0" fmla="*/ 0 h 949597"/>
              <a:gd name="connsiteX1" fmla="*/ 0 w 1597214"/>
              <a:gd name="connsiteY1" fmla="*/ 949597 h 949597"/>
              <a:gd name="connsiteX2" fmla="*/ 1597114 w 1597214"/>
              <a:gd name="connsiteY2" fmla="*/ 872720 h 949597"/>
              <a:gd name="connsiteX3" fmla="*/ 1593652 w 1597214"/>
              <a:gd name="connsiteY3" fmla="*/ 0 h 949597"/>
              <a:gd name="connsiteX0" fmla="*/ 1596625 w 1597322"/>
              <a:gd name="connsiteY0" fmla="*/ 0 h 938977"/>
              <a:gd name="connsiteX1" fmla="*/ 0 w 1597322"/>
              <a:gd name="connsiteY1" fmla="*/ 938977 h 938977"/>
              <a:gd name="connsiteX2" fmla="*/ 1597114 w 1597322"/>
              <a:gd name="connsiteY2" fmla="*/ 862100 h 938977"/>
              <a:gd name="connsiteX3" fmla="*/ 1596625 w 1597322"/>
              <a:gd name="connsiteY3" fmla="*/ 0 h 938977"/>
              <a:gd name="connsiteX0" fmla="*/ 1593652 w 1597214"/>
              <a:gd name="connsiteY0" fmla="*/ 0 h 938977"/>
              <a:gd name="connsiteX1" fmla="*/ 0 w 1597214"/>
              <a:gd name="connsiteY1" fmla="*/ 938977 h 938977"/>
              <a:gd name="connsiteX2" fmla="*/ 1597114 w 1597214"/>
              <a:gd name="connsiteY2" fmla="*/ 862100 h 938977"/>
              <a:gd name="connsiteX3" fmla="*/ 1593652 w 1597214"/>
              <a:gd name="connsiteY3" fmla="*/ 0 h 93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214" h="938977">
                <a:moveTo>
                  <a:pt x="1593652" y="0"/>
                </a:moveTo>
                <a:lnTo>
                  <a:pt x="0" y="938977"/>
                </a:lnTo>
                <a:lnTo>
                  <a:pt x="1597114" y="862100"/>
                </a:lnTo>
                <a:cubicBezTo>
                  <a:pt x="1597995" y="557300"/>
                  <a:pt x="1592771" y="304800"/>
                  <a:pt x="159365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85000"/>
                </a:schemeClr>
              </a:gs>
              <a:gs pos="100000">
                <a:schemeClr val="accent2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0">
            <a:extLst>
              <a:ext uri="{FF2B5EF4-FFF2-40B4-BE49-F238E27FC236}">
                <a16:creationId xmlns:a16="http://schemas.microsoft.com/office/drawing/2014/main" id="{37C16ACC-2556-419D-A183-543629B3B29E}"/>
              </a:ext>
            </a:extLst>
          </p:cNvPr>
          <p:cNvSpPr/>
          <p:nvPr/>
        </p:nvSpPr>
        <p:spPr>
          <a:xfrm flipV="1">
            <a:off x="2732219" y="3936417"/>
            <a:ext cx="2046672" cy="211305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594911 w 1617624"/>
              <a:gd name="connsiteY0" fmla="*/ 0 h 2002971"/>
              <a:gd name="connsiteX1" fmla="*/ 0 w 1617624"/>
              <a:gd name="connsiteY1" fmla="*/ 2002971 h 2002971"/>
              <a:gd name="connsiteX2" fmla="*/ 1617624 w 1617624"/>
              <a:gd name="connsiteY2" fmla="*/ 870350 h 2002971"/>
              <a:gd name="connsiteX3" fmla="*/ 1594911 w 1617624"/>
              <a:gd name="connsiteY3" fmla="*/ 0 h 2002971"/>
              <a:gd name="connsiteX0" fmla="*/ 1594911 w 1596478"/>
              <a:gd name="connsiteY0" fmla="*/ 0 h 2002971"/>
              <a:gd name="connsiteX1" fmla="*/ 0 w 1596478"/>
              <a:gd name="connsiteY1" fmla="*/ 2002971 h 2002971"/>
              <a:gd name="connsiteX2" fmla="*/ 1596478 w 1596478"/>
              <a:gd name="connsiteY2" fmla="*/ 883110 h 2002971"/>
              <a:gd name="connsiteX3" fmla="*/ 1594911 w 1596478"/>
              <a:gd name="connsiteY3" fmla="*/ 0 h 2002971"/>
              <a:gd name="connsiteX0" fmla="*/ 1605483 w 1605502"/>
              <a:gd name="connsiteY0" fmla="*/ 0 h 2015730"/>
              <a:gd name="connsiteX1" fmla="*/ 0 w 1605502"/>
              <a:gd name="connsiteY1" fmla="*/ 2015730 h 2015730"/>
              <a:gd name="connsiteX2" fmla="*/ 1596478 w 1605502"/>
              <a:gd name="connsiteY2" fmla="*/ 895869 h 2015730"/>
              <a:gd name="connsiteX3" fmla="*/ 1605483 w 1605502"/>
              <a:gd name="connsiteY3" fmla="*/ 0 h 2015730"/>
              <a:gd name="connsiteX0" fmla="*/ 1605483 w 1605502"/>
              <a:gd name="connsiteY0" fmla="*/ 0 h 2032742"/>
              <a:gd name="connsiteX1" fmla="*/ 0 w 1605502"/>
              <a:gd name="connsiteY1" fmla="*/ 2032742 h 2032742"/>
              <a:gd name="connsiteX2" fmla="*/ 1596478 w 1605502"/>
              <a:gd name="connsiteY2" fmla="*/ 912881 h 2032742"/>
              <a:gd name="connsiteX3" fmla="*/ 1605483 w 1605502"/>
              <a:gd name="connsiteY3" fmla="*/ 0 h 2032742"/>
              <a:gd name="connsiteX0" fmla="*/ 1592760 w 1596478"/>
              <a:gd name="connsiteY0" fmla="*/ 0 h 2060037"/>
              <a:gd name="connsiteX1" fmla="*/ 0 w 1596478"/>
              <a:gd name="connsiteY1" fmla="*/ 2060037 h 2060037"/>
              <a:gd name="connsiteX2" fmla="*/ 1596478 w 1596478"/>
              <a:gd name="connsiteY2" fmla="*/ 940176 h 2060037"/>
              <a:gd name="connsiteX3" fmla="*/ 1592760 w 1596478"/>
              <a:gd name="connsiteY3" fmla="*/ 0 h 2060037"/>
              <a:gd name="connsiteX0" fmla="*/ 1592760 w 1596478"/>
              <a:gd name="connsiteY0" fmla="*/ 0 h 2042978"/>
              <a:gd name="connsiteX1" fmla="*/ 0 w 1596478"/>
              <a:gd name="connsiteY1" fmla="*/ 2042978 h 2042978"/>
              <a:gd name="connsiteX2" fmla="*/ 1596478 w 1596478"/>
              <a:gd name="connsiteY2" fmla="*/ 923117 h 2042978"/>
              <a:gd name="connsiteX3" fmla="*/ 1592760 w 1596478"/>
              <a:gd name="connsiteY3" fmla="*/ 0 h 2042978"/>
              <a:gd name="connsiteX0" fmla="*/ 1592760 w 1596478"/>
              <a:gd name="connsiteY0" fmla="*/ 0 h 2053214"/>
              <a:gd name="connsiteX1" fmla="*/ 0 w 1596478"/>
              <a:gd name="connsiteY1" fmla="*/ 2053214 h 2053214"/>
              <a:gd name="connsiteX2" fmla="*/ 1596478 w 1596478"/>
              <a:gd name="connsiteY2" fmla="*/ 933353 h 2053214"/>
              <a:gd name="connsiteX3" fmla="*/ 1592760 w 1596478"/>
              <a:gd name="connsiteY3" fmla="*/ 0 h 2053214"/>
              <a:gd name="connsiteX0" fmla="*/ 1614004 w 1614014"/>
              <a:gd name="connsiteY0" fmla="*/ 0 h 2053214"/>
              <a:gd name="connsiteX1" fmla="*/ 0 w 1614014"/>
              <a:gd name="connsiteY1" fmla="*/ 2053214 h 2053214"/>
              <a:gd name="connsiteX2" fmla="*/ 1596478 w 1614014"/>
              <a:gd name="connsiteY2" fmla="*/ 933353 h 2053214"/>
              <a:gd name="connsiteX3" fmla="*/ 1614004 w 1614014"/>
              <a:gd name="connsiteY3" fmla="*/ 0 h 2053214"/>
              <a:gd name="connsiteX0" fmla="*/ 1599936 w 1599946"/>
              <a:gd name="connsiteY0" fmla="*/ 0 h 2015763"/>
              <a:gd name="connsiteX1" fmla="*/ 0 w 1599946"/>
              <a:gd name="connsiteY1" fmla="*/ 2015763 h 2015763"/>
              <a:gd name="connsiteX2" fmla="*/ 1582410 w 1599946"/>
              <a:gd name="connsiteY2" fmla="*/ 933353 h 2015763"/>
              <a:gd name="connsiteX3" fmla="*/ 1599936 w 1599946"/>
              <a:gd name="connsiteY3" fmla="*/ 0 h 2015763"/>
              <a:gd name="connsiteX0" fmla="*/ 1605965 w 1605975"/>
              <a:gd name="connsiteY0" fmla="*/ 0 h 2025750"/>
              <a:gd name="connsiteX1" fmla="*/ 0 w 1605975"/>
              <a:gd name="connsiteY1" fmla="*/ 2025750 h 2025750"/>
              <a:gd name="connsiteX2" fmla="*/ 1588439 w 1605975"/>
              <a:gd name="connsiteY2" fmla="*/ 933353 h 2025750"/>
              <a:gd name="connsiteX3" fmla="*/ 1605965 w 1605975"/>
              <a:gd name="connsiteY3" fmla="*/ 0 h 2025750"/>
              <a:gd name="connsiteX0" fmla="*/ 1605965 w 1605975"/>
              <a:gd name="connsiteY0" fmla="*/ 0 h 2018259"/>
              <a:gd name="connsiteX1" fmla="*/ 0 w 1605975"/>
              <a:gd name="connsiteY1" fmla="*/ 2018259 h 2018259"/>
              <a:gd name="connsiteX2" fmla="*/ 1588439 w 1605975"/>
              <a:gd name="connsiteY2" fmla="*/ 933353 h 2018259"/>
              <a:gd name="connsiteX3" fmla="*/ 1605965 w 1605975"/>
              <a:gd name="connsiteY3" fmla="*/ 0 h 2018259"/>
              <a:gd name="connsiteX0" fmla="*/ 1605965 w 1608648"/>
              <a:gd name="connsiteY0" fmla="*/ 0 h 2018259"/>
              <a:gd name="connsiteX1" fmla="*/ 0 w 1608648"/>
              <a:gd name="connsiteY1" fmla="*/ 2018259 h 2018259"/>
              <a:gd name="connsiteX2" fmla="*/ 1608648 w 1608648"/>
              <a:gd name="connsiteY2" fmla="*/ 896780 h 2018259"/>
              <a:gd name="connsiteX3" fmla="*/ 1605965 w 1608648"/>
              <a:gd name="connsiteY3" fmla="*/ 0 h 2018259"/>
              <a:gd name="connsiteX0" fmla="*/ 1605965 w 1614711"/>
              <a:gd name="connsiteY0" fmla="*/ 0 h 2018259"/>
              <a:gd name="connsiteX1" fmla="*/ 0 w 1614711"/>
              <a:gd name="connsiteY1" fmla="*/ 2018259 h 2018259"/>
              <a:gd name="connsiteX2" fmla="*/ 1614711 w 1614711"/>
              <a:gd name="connsiteY2" fmla="*/ 908971 h 2018259"/>
              <a:gd name="connsiteX3" fmla="*/ 1605965 w 1614711"/>
              <a:gd name="connsiteY3" fmla="*/ 0 h 2018259"/>
              <a:gd name="connsiteX0" fmla="*/ 1605965 w 1606093"/>
              <a:gd name="connsiteY0" fmla="*/ 0 h 2018259"/>
              <a:gd name="connsiteX1" fmla="*/ 0 w 1606093"/>
              <a:gd name="connsiteY1" fmla="*/ 2018259 h 2018259"/>
              <a:gd name="connsiteX2" fmla="*/ 1605743 w 1606093"/>
              <a:gd name="connsiteY2" fmla="*/ 901758 h 2018259"/>
              <a:gd name="connsiteX3" fmla="*/ 1605965 w 1606093"/>
              <a:gd name="connsiteY3" fmla="*/ 0 h 2018259"/>
              <a:gd name="connsiteX0" fmla="*/ 1605965 w 1606093"/>
              <a:gd name="connsiteY0" fmla="*/ 0 h 1993013"/>
              <a:gd name="connsiteX1" fmla="*/ 0 w 1606093"/>
              <a:gd name="connsiteY1" fmla="*/ 1993013 h 1993013"/>
              <a:gd name="connsiteX2" fmla="*/ 1605743 w 1606093"/>
              <a:gd name="connsiteY2" fmla="*/ 876512 h 1993013"/>
              <a:gd name="connsiteX3" fmla="*/ 1605965 w 1606093"/>
              <a:gd name="connsiteY3" fmla="*/ 0 h 1993013"/>
              <a:gd name="connsiteX0" fmla="*/ 1594008 w 1605743"/>
              <a:gd name="connsiteY0" fmla="*/ 0 h 2000226"/>
              <a:gd name="connsiteX1" fmla="*/ 0 w 1605743"/>
              <a:gd name="connsiteY1" fmla="*/ 2000226 h 2000226"/>
              <a:gd name="connsiteX2" fmla="*/ 1605743 w 1605743"/>
              <a:gd name="connsiteY2" fmla="*/ 883725 h 2000226"/>
              <a:gd name="connsiteX3" fmla="*/ 1594008 w 1605743"/>
              <a:gd name="connsiteY3" fmla="*/ 0 h 200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743" h="2000226">
                <a:moveTo>
                  <a:pt x="1594008" y="0"/>
                </a:moveTo>
                <a:lnTo>
                  <a:pt x="0" y="2000226"/>
                </a:lnTo>
                <a:lnTo>
                  <a:pt x="1605743" y="883725"/>
                </a:lnTo>
                <a:cubicBezTo>
                  <a:pt x="1605221" y="589355"/>
                  <a:pt x="1594530" y="294370"/>
                  <a:pt x="159400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5000"/>
                </a:schemeClr>
              </a:gs>
              <a:gs pos="100000">
                <a:schemeClr val="accent1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7195DFB4-468B-4466-8EC4-F0C3BC0DFB38}"/>
              </a:ext>
            </a:extLst>
          </p:cNvPr>
          <p:cNvSpPr/>
          <p:nvPr/>
        </p:nvSpPr>
        <p:spPr>
          <a:xfrm>
            <a:off x="5097399" y="323867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DD7C5E79-490E-43EF-B636-196FB5211188}"/>
              </a:ext>
            </a:extLst>
          </p:cNvPr>
          <p:cNvSpPr/>
          <p:nvPr/>
        </p:nvSpPr>
        <p:spPr>
          <a:xfrm>
            <a:off x="5097399" y="542108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12A91D4B-3AC6-4B79-BFB3-3C3CC665FF9B}"/>
              </a:ext>
            </a:extLst>
          </p:cNvPr>
          <p:cNvSpPr/>
          <p:nvPr/>
        </p:nvSpPr>
        <p:spPr>
          <a:xfrm rot="2700000">
            <a:off x="5158477" y="423249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EE19361-34D9-4C36-A091-1431173E111C}"/>
              </a:ext>
            </a:extLst>
          </p:cNvPr>
          <p:cNvSpPr/>
          <p:nvPr/>
        </p:nvSpPr>
        <p:spPr>
          <a:xfrm>
            <a:off x="5112706" y="215477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5" name="Group 39">
            <a:extLst>
              <a:ext uri="{FF2B5EF4-FFF2-40B4-BE49-F238E27FC236}">
                <a16:creationId xmlns:a16="http://schemas.microsoft.com/office/drawing/2014/main" id="{B96B04CB-44A2-46FF-B957-CE12A75683D3}"/>
              </a:ext>
            </a:extLst>
          </p:cNvPr>
          <p:cNvGrpSpPr/>
          <p:nvPr/>
        </p:nvGrpSpPr>
        <p:grpSpPr>
          <a:xfrm>
            <a:off x="6048624" y="1880508"/>
            <a:ext cx="5245190" cy="892552"/>
            <a:chOff x="1353016" y="1766707"/>
            <a:chExt cx="4320480" cy="8925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D74636-8B1F-4FC4-A3B6-E7A0BE454534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4D8571-9D1B-4B65-9803-79E15C1F0470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42">
            <a:extLst>
              <a:ext uri="{FF2B5EF4-FFF2-40B4-BE49-F238E27FC236}">
                <a16:creationId xmlns:a16="http://schemas.microsoft.com/office/drawing/2014/main" id="{F8EB6220-0E89-4B58-A669-00A0699E4A5E}"/>
              </a:ext>
            </a:extLst>
          </p:cNvPr>
          <p:cNvGrpSpPr/>
          <p:nvPr/>
        </p:nvGrpSpPr>
        <p:grpSpPr>
          <a:xfrm>
            <a:off x="6048624" y="2978628"/>
            <a:ext cx="5245190" cy="892552"/>
            <a:chOff x="1353016" y="1766707"/>
            <a:chExt cx="4320480" cy="8925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8172D4-AD36-4D2E-A721-915844BA0848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02F9B8-BB37-4FF5-AB41-7FFFC8D0BD28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45">
            <a:extLst>
              <a:ext uri="{FF2B5EF4-FFF2-40B4-BE49-F238E27FC236}">
                <a16:creationId xmlns:a16="http://schemas.microsoft.com/office/drawing/2014/main" id="{0BFDF54A-F869-4FB9-BD24-8FEBDE05C8E9}"/>
              </a:ext>
            </a:extLst>
          </p:cNvPr>
          <p:cNvGrpSpPr/>
          <p:nvPr/>
        </p:nvGrpSpPr>
        <p:grpSpPr>
          <a:xfrm>
            <a:off x="6048624" y="4076746"/>
            <a:ext cx="5245190" cy="892552"/>
            <a:chOff x="1353016" y="1766707"/>
            <a:chExt cx="4320480" cy="8925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5D18C0-DF81-4070-858C-F829FCA65EC0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D2F25E-08B3-4B34-80D8-D80900BD3F98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48">
            <a:extLst>
              <a:ext uri="{FF2B5EF4-FFF2-40B4-BE49-F238E27FC236}">
                <a16:creationId xmlns:a16="http://schemas.microsoft.com/office/drawing/2014/main" id="{3FC0701D-7ED6-4A51-9934-A660678DFCB4}"/>
              </a:ext>
            </a:extLst>
          </p:cNvPr>
          <p:cNvGrpSpPr/>
          <p:nvPr/>
        </p:nvGrpSpPr>
        <p:grpSpPr>
          <a:xfrm>
            <a:off x="6048624" y="5174866"/>
            <a:ext cx="5245190" cy="892552"/>
            <a:chOff x="1353016" y="1766707"/>
            <a:chExt cx="4320480" cy="89255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0C6F0B-DE95-4E1B-8C76-A2628B2C56D6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E3CDBA-CD74-4EA1-87D7-4BF8E7B9FC02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aphic 166">
            <a:extLst>
              <a:ext uri="{FF2B5EF4-FFF2-40B4-BE49-F238E27FC236}">
                <a16:creationId xmlns:a16="http://schemas.microsoft.com/office/drawing/2014/main" id="{346A1A39-24E7-476E-B1D2-FC99D07E140E}"/>
              </a:ext>
            </a:extLst>
          </p:cNvPr>
          <p:cNvGrpSpPr/>
          <p:nvPr/>
        </p:nvGrpSpPr>
        <p:grpSpPr>
          <a:xfrm>
            <a:off x="698521" y="2944974"/>
            <a:ext cx="1972788" cy="2195978"/>
            <a:chOff x="227903" y="4409780"/>
            <a:chExt cx="2199395" cy="2448219"/>
          </a:xfrm>
        </p:grpSpPr>
        <p:grpSp>
          <p:nvGrpSpPr>
            <p:cNvPr id="28" name="Graphic 166">
              <a:extLst>
                <a:ext uri="{FF2B5EF4-FFF2-40B4-BE49-F238E27FC236}">
                  <a16:creationId xmlns:a16="http://schemas.microsoft.com/office/drawing/2014/main" id="{B932DEFF-100D-46A4-89FF-213BDB2637F8}"/>
                </a:ext>
              </a:extLst>
            </p:cNvPr>
            <p:cNvGrpSpPr/>
            <p:nvPr/>
          </p:nvGrpSpPr>
          <p:grpSpPr>
            <a:xfrm>
              <a:off x="227903" y="4409780"/>
              <a:ext cx="2199395" cy="2448219"/>
              <a:chOff x="227903" y="4409780"/>
              <a:chExt cx="2199395" cy="2448219"/>
            </a:xfrm>
            <a:solidFill>
              <a:srgbClr val="BEC0BF"/>
            </a:solidFill>
          </p:grpSpPr>
          <p:sp>
            <p:nvSpPr>
              <p:cNvPr id="35" name="Freeform: Shape 274">
                <a:extLst>
                  <a:ext uri="{FF2B5EF4-FFF2-40B4-BE49-F238E27FC236}">
                    <a16:creationId xmlns:a16="http://schemas.microsoft.com/office/drawing/2014/main" id="{084B454A-1788-4668-9FBD-F0D6C2647675}"/>
                  </a:ext>
                </a:extLst>
              </p:cNvPr>
              <p:cNvSpPr/>
              <p:nvPr/>
            </p:nvSpPr>
            <p:spPr>
              <a:xfrm>
                <a:off x="227903" y="4409780"/>
                <a:ext cx="2199395" cy="2448219"/>
              </a:xfrm>
              <a:custGeom>
                <a:avLst/>
                <a:gdLst>
                  <a:gd name="connsiteX0" fmla="*/ 2157819 w 2199394"/>
                  <a:gd name="connsiteY0" fmla="*/ 406296 h 2448219"/>
                  <a:gd name="connsiteX1" fmla="*/ 2053070 w 2199394"/>
                  <a:gd name="connsiteY1" fmla="*/ 226378 h 2448219"/>
                  <a:gd name="connsiteX2" fmla="*/ 2049590 w 2199394"/>
                  <a:gd name="connsiteY2" fmla="*/ 221506 h 2448219"/>
                  <a:gd name="connsiteX3" fmla="*/ 2028013 w 2199394"/>
                  <a:gd name="connsiteY3" fmla="*/ 198189 h 2448219"/>
                  <a:gd name="connsiteX4" fmla="*/ 1863755 w 2199394"/>
                  <a:gd name="connsiteY4" fmla="*/ 78823 h 2448219"/>
                  <a:gd name="connsiteX5" fmla="*/ 1770315 w 2199394"/>
                  <a:gd name="connsiteY5" fmla="*/ 44719 h 2448219"/>
                  <a:gd name="connsiteX6" fmla="*/ 1726466 w 2199394"/>
                  <a:gd name="connsiteY6" fmla="*/ 35323 h 2448219"/>
                  <a:gd name="connsiteX7" fmla="*/ 1691318 w 2199394"/>
                  <a:gd name="connsiteY7" fmla="*/ 20184 h 2448219"/>
                  <a:gd name="connsiteX8" fmla="*/ 1661737 w 2199394"/>
                  <a:gd name="connsiteY8" fmla="*/ 0 h 2448219"/>
                  <a:gd name="connsiteX9" fmla="*/ 1425790 w 2199394"/>
                  <a:gd name="connsiteY9" fmla="*/ 2262 h 2448219"/>
                  <a:gd name="connsiteX10" fmla="*/ 1395861 w 2199394"/>
                  <a:gd name="connsiteY10" fmla="*/ 36193 h 2448219"/>
                  <a:gd name="connsiteX11" fmla="*/ 1392903 w 2199394"/>
                  <a:gd name="connsiteY11" fmla="*/ 53071 h 2448219"/>
                  <a:gd name="connsiteX12" fmla="*/ 1392555 w 2199394"/>
                  <a:gd name="connsiteY12" fmla="*/ 147554 h 2448219"/>
                  <a:gd name="connsiteX13" fmla="*/ 1414306 w 2199394"/>
                  <a:gd name="connsiteY13" fmla="*/ 205845 h 2448219"/>
                  <a:gd name="connsiteX14" fmla="*/ 1438840 w 2199394"/>
                  <a:gd name="connsiteY14" fmla="*/ 217851 h 2448219"/>
                  <a:gd name="connsiteX15" fmla="*/ 1456240 w 2199394"/>
                  <a:gd name="connsiteY15" fmla="*/ 217503 h 2448219"/>
                  <a:gd name="connsiteX16" fmla="*/ 1653559 w 2199394"/>
                  <a:gd name="connsiteY16" fmla="*/ 217155 h 2448219"/>
                  <a:gd name="connsiteX17" fmla="*/ 1679486 w 2199394"/>
                  <a:gd name="connsiteY17" fmla="*/ 204105 h 2448219"/>
                  <a:gd name="connsiteX18" fmla="*/ 1714112 w 2199394"/>
                  <a:gd name="connsiteY18" fmla="*/ 192273 h 2448219"/>
                  <a:gd name="connsiteX19" fmla="*/ 1767531 w 2199394"/>
                  <a:gd name="connsiteY19" fmla="*/ 207063 h 2448219"/>
                  <a:gd name="connsiteX20" fmla="*/ 1872281 w 2199394"/>
                  <a:gd name="connsiteY20" fmla="*/ 264658 h 2448219"/>
                  <a:gd name="connsiteX21" fmla="*/ 1948668 w 2199394"/>
                  <a:gd name="connsiteY21" fmla="*/ 340871 h 2448219"/>
                  <a:gd name="connsiteX22" fmla="*/ 1991821 w 2199394"/>
                  <a:gd name="connsiteY22" fmla="*/ 404730 h 2448219"/>
                  <a:gd name="connsiteX23" fmla="*/ 2051504 w 2199394"/>
                  <a:gd name="connsiteY23" fmla="*/ 630760 h 2448219"/>
                  <a:gd name="connsiteX24" fmla="*/ 2046806 w 2199394"/>
                  <a:gd name="connsiteY24" fmla="*/ 779706 h 2448219"/>
                  <a:gd name="connsiteX25" fmla="*/ 2036017 w 2199394"/>
                  <a:gd name="connsiteY25" fmla="*/ 891242 h 2448219"/>
                  <a:gd name="connsiteX26" fmla="*/ 2006785 w 2199394"/>
                  <a:gd name="connsiteY26" fmla="*/ 1037231 h 2448219"/>
                  <a:gd name="connsiteX27" fmla="*/ 1969896 w 2199394"/>
                  <a:gd name="connsiteY27" fmla="*/ 1146678 h 2448219"/>
                  <a:gd name="connsiteX28" fmla="*/ 1901687 w 2199394"/>
                  <a:gd name="connsiteY28" fmla="*/ 1276136 h 2448219"/>
                  <a:gd name="connsiteX29" fmla="*/ 1843222 w 2199394"/>
                  <a:gd name="connsiteY29" fmla="*/ 1345563 h 2448219"/>
                  <a:gd name="connsiteX30" fmla="*/ 1818688 w 2199394"/>
                  <a:gd name="connsiteY30" fmla="*/ 1368010 h 2448219"/>
                  <a:gd name="connsiteX31" fmla="*/ 1793283 w 2199394"/>
                  <a:gd name="connsiteY31" fmla="*/ 1392544 h 2448219"/>
                  <a:gd name="connsiteX32" fmla="*/ 1741083 w 2199394"/>
                  <a:gd name="connsiteY32" fmla="*/ 1431869 h 2448219"/>
                  <a:gd name="connsiteX33" fmla="*/ 1526363 w 2199394"/>
                  <a:gd name="connsiteY33" fmla="*/ 1532442 h 2448219"/>
                  <a:gd name="connsiteX34" fmla="*/ 1269709 w 2199394"/>
                  <a:gd name="connsiteY34" fmla="*/ 1651460 h 2448219"/>
                  <a:gd name="connsiteX35" fmla="*/ 1153823 w 2199394"/>
                  <a:gd name="connsiteY35" fmla="*/ 1751686 h 2448219"/>
                  <a:gd name="connsiteX36" fmla="*/ 1107017 w 2199394"/>
                  <a:gd name="connsiteY36" fmla="*/ 1832597 h 2448219"/>
                  <a:gd name="connsiteX37" fmla="*/ 1099361 w 2199394"/>
                  <a:gd name="connsiteY37" fmla="*/ 1852956 h 2448219"/>
                  <a:gd name="connsiteX38" fmla="*/ 1009227 w 2199394"/>
                  <a:gd name="connsiteY38" fmla="*/ 1712535 h 2448219"/>
                  <a:gd name="connsiteX39" fmla="*/ 789810 w 2199394"/>
                  <a:gd name="connsiteY39" fmla="*/ 1578205 h 2448219"/>
                  <a:gd name="connsiteX40" fmla="*/ 648345 w 2199394"/>
                  <a:gd name="connsiteY40" fmla="*/ 1519044 h 2448219"/>
                  <a:gd name="connsiteX41" fmla="*/ 465120 w 2199394"/>
                  <a:gd name="connsiteY41" fmla="*/ 1431521 h 2448219"/>
                  <a:gd name="connsiteX42" fmla="*/ 344362 w 2199394"/>
                  <a:gd name="connsiteY42" fmla="*/ 1327641 h 2448219"/>
                  <a:gd name="connsiteX43" fmla="*/ 287986 w 2199394"/>
                  <a:gd name="connsiteY43" fmla="*/ 1255256 h 2448219"/>
                  <a:gd name="connsiteX44" fmla="*/ 198548 w 2199394"/>
                  <a:gd name="connsiteY44" fmla="*/ 1048889 h 2448219"/>
                  <a:gd name="connsiteX45" fmla="*/ 169316 w 2199394"/>
                  <a:gd name="connsiteY45" fmla="*/ 911601 h 2448219"/>
                  <a:gd name="connsiteX46" fmla="*/ 150871 w 2199394"/>
                  <a:gd name="connsiteY46" fmla="*/ 662951 h 2448219"/>
                  <a:gd name="connsiteX47" fmla="*/ 197678 w 2199394"/>
                  <a:gd name="connsiteY47" fmla="*/ 430309 h 2448219"/>
                  <a:gd name="connsiteX48" fmla="*/ 405263 w 2199394"/>
                  <a:gd name="connsiteY48" fmla="*/ 219766 h 2448219"/>
                  <a:gd name="connsiteX49" fmla="*/ 493135 w 2199394"/>
                  <a:gd name="connsiteY49" fmla="*/ 193143 h 2448219"/>
                  <a:gd name="connsiteX50" fmla="*/ 505315 w 2199394"/>
                  <a:gd name="connsiteY50" fmla="*/ 197319 h 2448219"/>
                  <a:gd name="connsiteX51" fmla="*/ 527239 w 2199394"/>
                  <a:gd name="connsiteY51" fmla="*/ 215067 h 2448219"/>
                  <a:gd name="connsiteX52" fmla="*/ 547424 w 2199394"/>
                  <a:gd name="connsiteY52" fmla="*/ 218896 h 2448219"/>
                  <a:gd name="connsiteX53" fmla="*/ 743177 w 2199394"/>
                  <a:gd name="connsiteY53" fmla="*/ 218547 h 2448219"/>
                  <a:gd name="connsiteX54" fmla="*/ 806340 w 2199394"/>
                  <a:gd name="connsiteY54" fmla="*/ 170697 h 2448219"/>
                  <a:gd name="connsiteX55" fmla="*/ 806166 w 2199394"/>
                  <a:gd name="connsiteY55" fmla="*/ 61075 h 2448219"/>
                  <a:gd name="connsiteX56" fmla="*/ 800772 w 2199394"/>
                  <a:gd name="connsiteY56" fmla="*/ 42457 h 2448219"/>
                  <a:gd name="connsiteX57" fmla="*/ 772757 w 2199394"/>
                  <a:gd name="connsiteY57" fmla="*/ 13920 h 2448219"/>
                  <a:gd name="connsiteX58" fmla="*/ 744221 w 2199394"/>
                  <a:gd name="connsiteY58" fmla="*/ 2088 h 2448219"/>
                  <a:gd name="connsiteX59" fmla="*/ 552122 w 2199394"/>
                  <a:gd name="connsiteY59" fmla="*/ 2784 h 2448219"/>
                  <a:gd name="connsiteX60" fmla="*/ 499573 w 2199394"/>
                  <a:gd name="connsiteY60" fmla="*/ 24882 h 2448219"/>
                  <a:gd name="connsiteX61" fmla="*/ 474343 w 2199394"/>
                  <a:gd name="connsiteY61" fmla="*/ 37585 h 2448219"/>
                  <a:gd name="connsiteX62" fmla="*/ 448764 w 2199394"/>
                  <a:gd name="connsiteY62" fmla="*/ 41935 h 2448219"/>
                  <a:gd name="connsiteX63" fmla="*/ 311650 w 2199394"/>
                  <a:gd name="connsiteY63" fmla="*/ 98312 h 2448219"/>
                  <a:gd name="connsiteX64" fmla="*/ 127033 w 2199394"/>
                  <a:gd name="connsiteY64" fmla="*/ 261004 h 2448219"/>
                  <a:gd name="connsiteX65" fmla="*/ 34985 w 2199394"/>
                  <a:gd name="connsiteY65" fmla="*/ 428569 h 2448219"/>
                  <a:gd name="connsiteX66" fmla="*/ 5057 w 2199394"/>
                  <a:gd name="connsiteY66" fmla="*/ 561855 h 2448219"/>
                  <a:gd name="connsiteX67" fmla="*/ 11 w 2199394"/>
                  <a:gd name="connsiteY67" fmla="*/ 650770 h 2448219"/>
                  <a:gd name="connsiteX68" fmla="*/ 10625 w 2199394"/>
                  <a:gd name="connsiteY68" fmla="*/ 851918 h 2448219"/>
                  <a:gd name="connsiteX69" fmla="*/ 39336 w 2199394"/>
                  <a:gd name="connsiteY69" fmla="*/ 1034620 h 2448219"/>
                  <a:gd name="connsiteX70" fmla="*/ 92754 w 2199394"/>
                  <a:gd name="connsiteY70" fmla="*/ 1203751 h 2448219"/>
                  <a:gd name="connsiteX71" fmla="*/ 352889 w 2199394"/>
                  <a:gd name="connsiteY71" fmla="*/ 1537489 h 2448219"/>
                  <a:gd name="connsiteX72" fmla="*/ 509317 w 2199394"/>
                  <a:gd name="connsiteY72" fmla="*/ 1623098 h 2448219"/>
                  <a:gd name="connsiteX73" fmla="*/ 721600 w 2199394"/>
                  <a:gd name="connsiteY73" fmla="*/ 1713405 h 2448219"/>
                  <a:gd name="connsiteX74" fmla="*/ 863935 w 2199394"/>
                  <a:gd name="connsiteY74" fmla="*/ 1786486 h 2448219"/>
                  <a:gd name="connsiteX75" fmla="*/ 939626 w 2199394"/>
                  <a:gd name="connsiteY75" fmla="*/ 1854522 h 2448219"/>
                  <a:gd name="connsiteX76" fmla="*/ 978254 w 2199394"/>
                  <a:gd name="connsiteY76" fmla="*/ 1921687 h 2448219"/>
                  <a:gd name="connsiteX77" fmla="*/ 1000875 w 2199394"/>
                  <a:gd name="connsiteY77" fmla="*/ 2044533 h 2448219"/>
                  <a:gd name="connsiteX78" fmla="*/ 984867 w 2199394"/>
                  <a:gd name="connsiteY78" fmla="*/ 2198699 h 2448219"/>
                  <a:gd name="connsiteX79" fmla="*/ 945368 w 2199394"/>
                  <a:gd name="connsiteY79" fmla="*/ 2318065 h 2448219"/>
                  <a:gd name="connsiteX80" fmla="*/ 910741 w 2199394"/>
                  <a:gd name="connsiteY80" fmla="*/ 2419683 h 2448219"/>
                  <a:gd name="connsiteX81" fmla="*/ 931100 w 2199394"/>
                  <a:gd name="connsiteY81" fmla="*/ 2446131 h 2448219"/>
                  <a:gd name="connsiteX82" fmla="*/ 1252831 w 2199394"/>
                  <a:gd name="connsiteY82" fmla="*/ 2448219 h 2448219"/>
                  <a:gd name="connsiteX83" fmla="*/ 1278235 w 2199394"/>
                  <a:gd name="connsiteY83" fmla="*/ 2424729 h 2448219"/>
                  <a:gd name="connsiteX84" fmla="*/ 1205850 w 2199394"/>
                  <a:gd name="connsiteY84" fmla="*/ 2176079 h 2448219"/>
                  <a:gd name="connsiteX85" fmla="*/ 1192104 w 2199394"/>
                  <a:gd name="connsiteY85" fmla="*/ 2068023 h 2448219"/>
                  <a:gd name="connsiteX86" fmla="*/ 1202196 w 2199394"/>
                  <a:gd name="connsiteY86" fmla="*/ 1955095 h 2448219"/>
                  <a:gd name="connsiteX87" fmla="*/ 1249699 w 2199394"/>
                  <a:gd name="connsiteY87" fmla="*/ 1859046 h 2448219"/>
                  <a:gd name="connsiteX88" fmla="*/ 1355667 w 2199394"/>
                  <a:gd name="connsiteY88" fmla="*/ 1769608 h 2448219"/>
                  <a:gd name="connsiteX89" fmla="*/ 1525493 w 2199394"/>
                  <a:gd name="connsiteY89" fmla="*/ 1692873 h 2448219"/>
                  <a:gd name="connsiteX90" fmla="*/ 1759179 w 2199394"/>
                  <a:gd name="connsiteY90" fmla="*/ 1592821 h 2448219"/>
                  <a:gd name="connsiteX91" fmla="*/ 2013223 w 2199394"/>
                  <a:gd name="connsiteY91" fmla="*/ 1377232 h 2448219"/>
                  <a:gd name="connsiteX92" fmla="*/ 2129283 w 2199394"/>
                  <a:gd name="connsiteY92" fmla="*/ 1145112 h 2448219"/>
                  <a:gd name="connsiteX93" fmla="*/ 2159385 w 2199394"/>
                  <a:gd name="connsiteY93" fmla="*/ 1041059 h 2448219"/>
                  <a:gd name="connsiteX94" fmla="*/ 2181832 w 2199394"/>
                  <a:gd name="connsiteY94" fmla="*/ 916473 h 2448219"/>
                  <a:gd name="connsiteX95" fmla="*/ 2200624 w 2199394"/>
                  <a:gd name="connsiteY95" fmla="*/ 655120 h 2448219"/>
                  <a:gd name="connsiteX96" fmla="*/ 2157819 w 2199394"/>
                  <a:gd name="connsiteY96" fmla="*/ 406296 h 2448219"/>
                  <a:gd name="connsiteX97" fmla="*/ 423186 w 2199394"/>
                  <a:gd name="connsiteY97" fmla="*/ 1439873 h 2448219"/>
                  <a:gd name="connsiteX98" fmla="*/ 423186 w 2199394"/>
                  <a:gd name="connsiteY98" fmla="*/ 1439873 h 2448219"/>
                  <a:gd name="connsiteX99" fmla="*/ 422316 w 2199394"/>
                  <a:gd name="connsiteY99" fmla="*/ 1440917 h 2448219"/>
                  <a:gd name="connsiteX100" fmla="*/ 423186 w 2199394"/>
                  <a:gd name="connsiteY100" fmla="*/ 1439873 h 2448219"/>
                  <a:gd name="connsiteX101" fmla="*/ 902215 w 2199394"/>
                  <a:gd name="connsiteY101" fmla="*/ 1670253 h 2448219"/>
                  <a:gd name="connsiteX102" fmla="*/ 902737 w 2199394"/>
                  <a:gd name="connsiteY102" fmla="*/ 1669557 h 2448219"/>
                  <a:gd name="connsiteX103" fmla="*/ 902215 w 2199394"/>
                  <a:gd name="connsiteY103" fmla="*/ 1670253 h 2448219"/>
                  <a:gd name="connsiteX104" fmla="*/ 903085 w 2199394"/>
                  <a:gd name="connsiteY104" fmla="*/ 1670949 h 2448219"/>
                  <a:gd name="connsiteX105" fmla="*/ 902215 w 2199394"/>
                  <a:gd name="connsiteY105" fmla="*/ 1670253 h 244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199394" h="2448219">
                    <a:moveTo>
                      <a:pt x="2157819" y="406296"/>
                    </a:moveTo>
                    <a:cubicBezTo>
                      <a:pt x="2133285" y="340349"/>
                      <a:pt x="2098658" y="280144"/>
                      <a:pt x="2053070" y="226378"/>
                    </a:cubicBezTo>
                    <a:cubicBezTo>
                      <a:pt x="2051852" y="224812"/>
                      <a:pt x="2050808" y="223072"/>
                      <a:pt x="2049590" y="221506"/>
                    </a:cubicBezTo>
                    <a:cubicBezTo>
                      <a:pt x="2042456" y="213675"/>
                      <a:pt x="2035321" y="205845"/>
                      <a:pt x="2028013" y="198189"/>
                    </a:cubicBezTo>
                    <a:cubicBezTo>
                      <a:pt x="1980685" y="148250"/>
                      <a:pt x="1925352" y="109100"/>
                      <a:pt x="1863755" y="78823"/>
                    </a:cubicBezTo>
                    <a:cubicBezTo>
                      <a:pt x="1833826" y="64207"/>
                      <a:pt x="1802680" y="52897"/>
                      <a:pt x="1770315" y="44719"/>
                    </a:cubicBezTo>
                    <a:cubicBezTo>
                      <a:pt x="1755873" y="41065"/>
                      <a:pt x="1741257" y="37063"/>
                      <a:pt x="1726466" y="35323"/>
                    </a:cubicBezTo>
                    <a:cubicBezTo>
                      <a:pt x="1712894" y="33757"/>
                      <a:pt x="1699670" y="33409"/>
                      <a:pt x="1691318" y="20184"/>
                    </a:cubicBezTo>
                    <a:cubicBezTo>
                      <a:pt x="1688708" y="16008"/>
                      <a:pt x="1669742" y="0"/>
                      <a:pt x="1661737" y="0"/>
                    </a:cubicBezTo>
                    <a:cubicBezTo>
                      <a:pt x="1651123" y="174"/>
                      <a:pt x="1426660" y="1566"/>
                      <a:pt x="1425790" y="2262"/>
                    </a:cubicBezTo>
                    <a:cubicBezTo>
                      <a:pt x="1413957" y="12006"/>
                      <a:pt x="1404213" y="23316"/>
                      <a:pt x="1395861" y="36193"/>
                    </a:cubicBezTo>
                    <a:cubicBezTo>
                      <a:pt x="1393251" y="41587"/>
                      <a:pt x="1392903" y="47329"/>
                      <a:pt x="1392903" y="53071"/>
                    </a:cubicBezTo>
                    <a:cubicBezTo>
                      <a:pt x="1392729" y="84565"/>
                      <a:pt x="1392381" y="116060"/>
                      <a:pt x="1392555" y="147554"/>
                    </a:cubicBezTo>
                    <a:cubicBezTo>
                      <a:pt x="1392729" y="188271"/>
                      <a:pt x="1389249" y="176265"/>
                      <a:pt x="1414306" y="205845"/>
                    </a:cubicBezTo>
                    <a:cubicBezTo>
                      <a:pt x="1420918" y="213675"/>
                      <a:pt x="1428574" y="218373"/>
                      <a:pt x="1438840" y="217851"/>
                    </a:cubicBezTo>
                    <a:cubicBezTo>
                      <a:pt x="1444582" y="217677"/>
                      <a:pt x="1450324" y="217503"/>
                      <a:pt x="1456240" y="217503"/>
                    </a:cubicBezTo>
                    <a:cubicBezTo>
                      <a:pt x="1522013" y="217329"/>
                      <a:pt x="1587786" y="216981"/>
                      <a:pt x="1653559" y="217155"/>
                    </a:cubicBezTo>
                    <a:cubicBezTo>
                      <a:pt x="1664870" y="217155"/>
                      <a:pt x="1673396" y="212805"/>
                      <a:pt x="1679486" y="204105"/>
                    </a:cubicBezTo>
                    <a:cubicBezTo>
                      <a:pt x="1688360" y="191229"/>
                      <a:pt x="1698800" y="187923"/>
                      <a:pt x="1714112" y="192273"/>
                    </a:cubicBezTo>
                    <a:cubicBezTo>
                      <a:pt x="1731861" y="197319"/>
                      <a:pt x="1750131" y="200799"/>
                      <a:pt x="1767531" y="207063"/>
                    </a:cubicBezTo>
                    <a:cubicBezTo>
                      <a:pt x="1800070" y="218896"/>
                      <a:pt x="1869845" y="262744"/>
                      <a:pt x="1872281" y="264658"/>
                    </a:cubicBezTo>
                    <a:cubicBezTo>
                      <a:pt x="1901165" y="286583"/>
                      <a:pt x="1926048" y="312683"/>
                      <a:pt x="1948668" y="340871"/>
                    </a:cubicBezTo>
                    <a:cubicBezTo>
                      <a:pt x="1964850" y="361056"/>
                      <a:pt x="1979118" y="382284"/>
                      <a:pt x="1991821" y="404730"/>
                    </a:cubicBezTo>
                    <a:cubicBezTo>
                      <a:pt x="2031493" y="474854"/>
                      <a:pt x="2049937" y="550719"/>
                      <a:pt x="2051504" y="630760"/>
                    </a:cubicBezTo>
                    <a:cubicBezTo>
                      <a:pt x="2052548" y="680525"/>
                      <a:pt x="2049937" y="730116"/>
                      <a:pt x="2046806" y="779706"/>
                    </a:cubicBezTo>
                    <a:cubicBezTo>
                      <a:pt x="2044369" y="816943"/>
                      <a:pt x="2040889" y="854180"/>
                      <a:pt x="2036017" y="891242"/>
                    </a:cubicBezTo>
                    <a:cubicBezTo>
                      <a:pt x="2029753" y="940659"/>
                      <a:pt x="2020357" y="989380"/>
                      <a:pt x="2006785" y="1037231"/>
                    </a:cubicBezTo>
                    <a:cubicBezTo>
                      <a:pt x="1996345" y="1074293"/>
                      <a:pt x="1984339" y="1111008"/>
                      <a:pt x="1969896" y="1146678"/>
                    </a:cubicBezTo>
                    <a:cubicBezTo>
                      <a:pt x="1951452" y="1192093"/>
                      <a:pt x="1929354" y="1235768"/>
                      <a:pt x="1901687" y="1276136"/>
                    </a:cubicBezTo>
                    <a:cubicBezTo>
                      <a:pt x="1884635" y="1301193"/>
                      <a:pt x="1864625" y="1324161"/>
                      <a:pt x="1843222" y="1345563"/>
                    </a:cubicBezTo>
                    <a:cubicBezTo>
                      <a:pt x="1835392" y="1353394"/>
                      <a:pt x="1828780" y="1362790"/>
                      <a:pt x="1818688" y="1368010"/>
                    </a:cubicBezTo>
                    <a:cubicBezTo>
                      <a:pt x="1811728" y="1377754"/>
                      <a:pt x="1803028" y="1385758"/>
                      <a:pt x="1793283" y="1392544"/>
                    </a:cubicBezTo>
                    <a:cubicBezTo>
                      <a:pt x="1776927" y="1406986"/>
                      <a:pt x="1759527" y="1420211"/>
                      <a:pt x="1741083" y="1431869"/>
                    </a:cubicBezTo>
                    <a:cubicBezTo>
                      <a:pt x="1673570" y="1474152"/>
                      <a:pt x="1600488" y="1504602"/>
                      <a:pt x="1526363" y="1532442"/>
                    </a:cubicBezTo>
                    <a:cubicBezTo>
                      <a:pt x="1437796" y="1565677"/>
                      <a:pt x="1350795" y="1602218"/>
                      <a:pt x="1269709" y="1651460"/>
                    </a:cubicBezTo>
                    <a:cubicBezTo>
                      <a:pt x="1225338" y="1678257"/>
                      <a:pt x="1184622" y="1709229"/>
                      <a:pt x="1153823" y="1751686"/>
                    </a:cubicBezTo>
                    <a:cubicBezTo>
                      <a:pt x="1135379" y="1777090"/>
                      <a:pt x="1120589" y="1804409"/>
                      <a:pt x="1107017" y="1832597"/>
                    </a:cubicBezTo>
                    <a:cubicBezTo>
                      <a:pt x="1104581" y="1839209"/>
                      <a:pt x="1101971" y="1845996"/>
                      <a:pt x="1099361" y="1852956"/>
                    </a:cubicBezTo>
                    <a:cubicBezTo>
                      <a:pt x="1075696" y="1788575"/>
                      <a:pt x="1014273" y="1717581"/>
                      <a:pt x="1009227" y="1712535"/>
                    </a:cubicBezTo>
                    <a:cubicBezTo>
                      <a:pt x="976341" y="1679475"/>
                      <a:pt x="825480" y="1595779"/>
                      <a:pt x="789810" y="1578205"/>
                    </a:cubicBezTo>
                    <a:cubicBezTo>
                      <a:pt x="743873" y="1555759"/>
                      <a:pt x="695500" y="1538533"/>
                      <a:pt x="648345" y="1519044"/>
                    </a:cubicBezTo>
                    <a:cubicBezTo>
                      <a:pt x="585704" y="1493118"/>
                      <a:pt x="523237" y="1466843"/>
                      <a:pt x="465120" y="1431521"/>
                    </a:cubicBezTo>
                    <a:cubicBezTo>
                      <a:pt x="419184" y="1403506"/>
                      <a:pt x="379859" y="1367836"/>
                      <a:pt x="344362" y="1327641"/>
                    </a:cubicBezTo>
                    <a:cubicBezTo>
                      <a:pt x="322786" y="1305717"/>
                      <a:pt x="304516" y="1281182"/>
                      <a:pt x="287986" y="1255256"/>
                    </a:cubicBezTo>
                    <a:cubicBezTo>
                      <a:pt x="247095" y="1191223"/>
                      <a:pt x="219950" y="1121100"/>
                      <a:pt x="198548" y="1048889"/>
                    </a:cubicBezTo>
                    <a:cubicBezTo>
                      <a:pt x="185150" y="1003996"/>
                      <a:pt x="176102" y="958059"/>
                      <a:pt x="169316" y="911601"/>
                    </a:cubicBezTo>
                    <a:cubicBezTo>
                      <a:pt x="157309" y="829123"/>
                      <a:pt x="152611" y="746298"/>
                      <a:pt x="150871" y="662951"/>
                    </a:cubicBezTo>
                    <a:cubicBezTo>
                      <a:pt x="149131" y="581691"/>
                      <a:pt x="161312" y="503564"/>
                      <a:pt x="197678" y="430309"/>
                    </a:cubicBezTo>
                    <a:cubicBezTo>
                      <a:pt x="243789" y="337565"/>
                      <a:pt x="309736" y="263962"/>
                      <a:pt x="405263" y="219766"/>
                    </a:cubicBezTo>
                    <a:cubicBezTo>
                      <a:pt x="433278" y="206889"/>
                      <a:pt x="462858" y="198711"/>
                      <a:pt x="493135" y="193143"/>
                    </a:cubicBezTo>
                    <a:cubicBezTo>
                      <a:pt x="498181" y="192273"/>
                      <a:pt x="502183" y="193143"/>
                      <a:pt x="505315" y="197319"/>
                    </a:cubicBezTo>
                    <a:cubicBezTo>
                      <a:pt x="510883" y="205323"/>
                      <a:pt x="519757" y="209673"/>
                      <a:pt x="527239" y="215067"/>
                    </a:cubicBezTo>
                    <a:cubicBezTo>
                      <a:pt x="532981" y="219244"/>
                      <a:pt x="540116" y="218896"/>
                      <a:pt x="547424" y="218896"/>
                    </a:cubicBezTo>
                    <a:cubicBezTo>
                      <a:pt x="606933" y="218547"/>
                      <a:pt x="737609" y="217329"/>
                      <a:pt x="743177" y="218547"/>
                    </a:cubicBezTo>
                    <a:cubicBezTo>
                      <a:pt x="772061" y="224290"/>
                      <a:pt x="806340" y="176265"/>
                      <a:pt x="806340" y="170697"/>
                    </a:cubicBezTo>
                    <a:cubicBezTo>
                      <a:pt x="806166" y="134156"/>
                      <a:pt x="806166" y="97616"/>
                      <a:pt x="806166" y="61075"/>
                    </a:cubicBezTo>
                    <a:cubicBezTo>
                      <a:pt x="806166" y="54115"/>
                      <a:pt x="803382" y="48373"/>
                      <a:pt x="800772" y="42457"/>
                    </a:cubicBezTo>
                    <a:cubicBezTo>
                      <a:pt x="791376" y="33061"/>
                      <a:pt x="781805" y="23838"/>
                      <a:pt x="772757" y="13920"/>
                    </a:cubicBezTo>
                    <a:cubicBezTo>
                      <a:pt x="764927" y="5220"/>
                      <a:pt x="755879" y="2088"/>
                      <a:pt x="744221" y="2088"/>
                    </a:cubicBezTo>
                    <a:cubicBezTo>
                      <a:pt x="680188" y="2610"/>
                      <a:pt x="616155" y="2610"/>
                      <a:pt x="552122" y="2784"/>
                    </a:cubicBezTo>
                    <a:cubicBezTo>
                      <a:pt x="521323" y="2784"/>
                      <a:pt x="520975" y="2610"/>
                      <a:pt x="499573" y="24882"/>
                    </a:cubicBezTo>
                    <a:cubicBezTo>
                      <a:pt x="492439" y="32191"/>
                      <a:pt x="485131" y="37237"/>
                      <a:pt x="474343" y="37585"/>
                    </a:cubicBezTo>
                    <a:cubicBezTo>
                      <a:pt x="465816" y="37933"/>
                      <a:pt x="457290" y="40195"/>
                      <a:pt x="448764" y="41935"/>
                    </a:cubicBezTo>
                    <a:cubicBezTo>
                      <a:pt x="402479" y="50983"/>
                      <a:pt x="315652" y="96224"/>
                      <a:pt x="311650" y="98312"/>
                    </a:cubicBezTo>
                    <a:cubicBezTo>
                      <a:pt x="238395" y="139376"/>
                      <a:pt x="177668" y="194535"/>
                      <a:pt x="127033" y="261004"/>
                    </a:cubicBezTo>
                    <a:cubicBezTo>
                      <a:pt x="105631" y="289019"/>
                      <a:pt x="41250" y="408733"/>
                      <a:pt x="34985" y="428569"/>
                    </a:cubicBezTo>
                    <a:cubicBezTo>
                      <a:pt x="21065" y="472070"/>
                      <a:pt x="10277" y="516092"/>
                      <a:pt x="5057" y="561855"/>
                    </a:cubicBezTo>
                    <a:cubicBezTo>
                      <a:pt x="1751" y="591609"/>
                      <a:pt x="-163" y="621190"/>
                      <a:pt x="11" y="650770"/>
                    </a:cubicBezTo>
                    <a:cubicBezTo>
                      <a:pt x="185" y="717935"/>
                      <a:pt x="3665" y="784927"/>
                      <a:pt x="10625" y="851918"/>
                    </a:cubicBezTo>
                    <a:cubicBezTo>
                      <a:pt x="16889" y="913341"/>
                      <a:pt x="25415" y="974590"/>
                      <a:pt x="39336" y="1034620"/>
                    </a:cubicBezTo>
                    <a:cubicBezTo>
                      <a:pt x="52734" y="1092215"/>
                      <a:pt x="71178" y="1148592"/>
                      <a:pt x="92754" y="1203751"/>
                    </a:cubicBezTo>
                    <a:cubicBezTo>
                      <a:pt x="146521" y="1340691"/>
                      <a:pt x="234393" y="1451009"/>
                      <a:pt x="352889" y="1537489"/>
                    </a:cubicBezTo>
                    <a:cubicBezTo>
                      <a:pt x="383339" y="1559761"/>
                      <a:pt x="489481" y="1613876"/>
                      <a:pt x="509317" y="1623098"/>
                    </a:cubicBezTo>
                    <a:cubicBezTo>
                      <a:pt x="579092" y="1655810"/>
                      <a:pt x="651477" y="1682085"/>
                      <a:pt x="721600" y="1713405"/>
                    </a:cubicBezTo>
                    <a:cubicBezTo>
                      <a:pt x="767015" y="1733590"/>
                      <a:pt x="861847" y="1783181"/>
                      <a:pt x="863935" y="1786486"/>
                    </a:cubicBezTo>
                    <a:cubicBezTo>
                      <a:pt x="892297" y="1805801"/>
                      <a:pt x="918572" y="1826855"/>
                      <a:pt x="939626" y="1854522"/>
                    </a:cubicBezTo>
                    <a:cubicBezTo>
                      <a:pt x="955460" y="1875402"/>
                      <a:pt x="968162" y="1897674"/>
                      <a:pt x="978254" y="1921687"/>
                    </a:cubicBezTo>
                    <a:cubicBezTo>
                      <a:pt x="994611" y="1961011"/>
                      <a:pt x="999309" y="2002772"/>
                      <a:pt x="1000875" y="2044533"/>
                    </a:cubicBezTo>
                    <a:cubicBezTo>
                      <a:pt x="1002963" y="2096560"/>
                      <a:pt x="998787" y="2148238"/>
                      <a:pt x="984867" y="2198699"/>
                    </a:cubicBezTo>
                    <a:cubicBezTo>
                      <a:pt x="973730" y="2239068"/>
                      <a:pt x="959114" y="2278392"/>
                      <a:pt x="945368" y="2318065"/>
                    </a:cubicBezTo>
                    <a:cubicBezTo>
                      <a:pt x="933710" y="2351822"/>
                      <a:pt x="918224" y="2384360"/>
                      <a:pt x="910741" y="2419683"/>
                    </a:cubicBezTo>
                    <a:cubicBezTo>
                      <a:pt x="907609" y="2434473"/>
                      <a:pt x="915962" y="2445435"/>
                      <a:pt x="931100" y="2446131"/>
                    </a:cubicBezTo>
                    <a:cubicBezTo>
                      <a:pt x="936320" y="2446305"/>
                      <a:pt x="1195932" y="2448045"/>
                      <a:pt x="1252831" y="2448219"/>
                    </a:cubicBezTo>
                    <a:cubicBezTo>
                      <a:pt x="1270405" y="2448219"/>
                      <a:pt x="1275799" y="2441955"/>
                      <a:pt x="1278235" y="2424729"/>
                    </a:cubicBezTo>
                    <a:cubicBezTo>
                      <a:pt x="1281019" y="2404718"/>
                      <a:pt x="1222554" y="2241852"/>
                      <a:pt x="1205850" y="2176079"/>
                    </a:cubicBezTo>
                    <a:cubicBezTo>
                      <a:pt x="1196802" y="2140582"/>
                      <a:pt x="1193844" y="2104390"/>
                      <a:pt x="1192104" y="2068023"/>
                    </a:cubicBezTo>
                    <a:cubicBezTo>
                      <a:pt x="1190190" y="2029916"/>
                      <a:pt x="1191930" y="1992158"/>
                      <a:pt x="1202196" y="1955095"/>
                    </a:cubicBezTo>
                    <a:cubicBezTo>
                      <a:pt x="1211940" y="1920121"/>
                      <a:pt x="1228123" y="1888278"/>
                      <a:pt x="1249699" y="1859046"/>
                    </a:cubicBezTo>
                    <a:cubicBezTo>
                      <a:pt x="1277887" y="1820765"/>
                      <a:pt x="1315472" y="1793273"/>
                      <a:pt x="1355667" y="1769608"/>
                    </a:cubicBezTo>
                    <a:cubicBezTo>
                      <a:pt x="1409433" y="1737940"/>
                      <a:pt x="1467376" y="1715145"/>
                      <a:pt x="1525493" y="1692873"/>
                    </a:cubicBezTo>
                    <a:cubicBezTo>
                      <a:pt x="1604664" y="1662423"/>
                      <a:pt x="1683140" y="1630580"/>
                      <a:pt x="1759179" y="1592821"/>
                    </a:cubicBezTo>
                    <a:cubicBezTo>
                      <a:pt x="1861841" y="1541839"/>
                      <a:pt x="1944840" y="1467887"/>
                      <a:pt x="2013223" y="1377232"/>
                    </a:cubicBezTo>
                    <a:cubicBezTo>
                      <a:pt x="2066120" y="1307283"/>
                      <a:pt x="2101268" y="1227764"/>
                      <a:pt x="2129283" y="1145112"/>
                    </a:cubicBezTo>
                    <a:cubicBezTo>
                      <a:pt x="2140941" y="1110834"/>
                      <a:pt x="2151555" y="1076381"/>
                      <a:pt x="2159385" y="1041059"/>
                    </a:cubicBezTo>
                    <a:cubicBezTo>
                      <a:pt x="2168434" y="999820"/>
                      <a:pt x="2175568" y="958233"/>
                      <a:pt x="2181832" y="916473"/>
                    </a:cubicBezTo>
                    <a:cubicBezTo>
                      <a:pt x="2194882" y="829819"/>
                      <a:pt x="2199058" y="742644"/>
                      <a:pt x="2200624" y="655120"/>
                    </a:cubicBezTo>
                    <a:cubicBezTo>
                      <a:pt x="2201668" y="569685"/>
                      <a:pt x="2187748" y="486686"/>
                      <a:pt x="2157819" y="406296"/>
                    </a:cubicBezTo>
                    <a:close/>
                    <a:moveTo>
                      <a:pt x="423186" y="1439873"/>
                    </a:moveTo>
                    <a:cubicBezTo>
                      <a:pt x="423186" y="1439873"/>
                      <a:pt x="423186" y="1439873"/>
                      <a:pt x="423186" y="1439873"/>
                    </a:cubicBezTo>
                    <a:cubicBezTo>
                      <a:pt x="422838" y="1440221"/>
                      <a:pt x="422664" y="1440569"/>
                      <a:pt x="422316" y="1440917"/>
                    </a:cubicBezTo>
                    <a:cubicBezTo>
                      <a:pt x="422490" y="1440569"/>
                      <a:pt x="422838" y="1440395"/>
                      <a:pt x="423186" y="1439873"/>
                    </a:cubicBezTo>
                    <a:close/>
                    <a:moveTo>
                      <a:pt x="902215" y="1670253"/>
                    </a:moveTo>
                    <a:cubicBezTo>
                      <a:pt x="902389" y="1670079"/>
                      <a:pt x="902563" y="1669731"/>
                      <a:pt x="902737" y="1669557"/>
                    </a:cubicBezTo>
                    <a:cubicBezTo>
                      <a:pt x="902563" y="1669905"/>
                      <a:pt x="902389" y="1670079"/>
                      <a:pt x="902215" y="1670253"/>
                    </a:cubicBezTo>
                    <a:cubicBezTo>
                      <a:pt x="902563" y="1670427"/>
                      <a:pt x="902737" y="1670775"/>
                      <a:pt x="903085" y="1670949"/>
                    </a:cubicBezTo>
                    <a:cubicBezTo>
                      <a:pt x="902737" y="1670775"/>
                      <a:pt x="902389" y="1670601"/>
                      <a:pt x="902215" y="16702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275">
                <a:extLst>
                  <a:ext uri="{FF2B5EF4-FFF2-40B4-BE49-F238E27FC236}">
                    <a16:creationId xmlns:a16="http://schemas.microsoft.com/office/drawing/2014/main" id="{F385BDEE-A79C-4864-B7A7-99544A665E66}"/>
                  </a:ext>
                </a:extLst>
              </p:cNvPr>
              <p:cNvSpPr/>
              <p:nvPr/>
            </p:nvSpPr>
            <p:spPr>
              <a:xfrm>
                <a:off x="535377" y="4508788"/>
                <a:ext cx="1740" cy="1740"/>
              </a:xfrm>
              <a:custGeom>
                <a:avLst/>
                <a:gdLst>
                  <a:gd name="connsiteX0" fmla="*/ 1218 w 1740"/>
                  <a:gd name="connsiteY0" fmla="*/ 2436 h 1740"/>
                  <a:gd name="connsiteX1" fmla="*/ 1914 w 1740"/>
                  <a:gd name="connsiteY1" fmla="*/ 0 h 1740"/>
                  <a:gd name="connsiteX2" fmla="*/ 0 w 1740"/>
                  <a:gd name="connsiteY2" fmla="*/ 522 h 1740"/>
                  <a:gd name="connsiteX3" fmla="*/ 1218 w 1740"/>
                  <a:gd name="connsiteY3" fmla="*/ 2436 h 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0" h="1740">
                    <a:moveTo>
                      <a:pt x="1218" y="2436"/>
                    </a:moveTo>
                    <a:cubicBezTo>
                      <a:pt x="2784" y="2088"/>
                      <a:pt x="2610" y="1044"/>
                      <a:pt x="1914" y="0"/>
                    </a:cubicBezTo>
                    <a:cubicBezTo>
                      <a:pt x="1218" y="174"/>
                      <a:pt x="696" y="348"/>
                      <a:pt x="0" y="522"/>
                    </a:cubicBezTo>
                    <a:cubicBezTo>
                      <a:pt x="348" y="1218"/>
                      <a:pt x="870" y="2436"/>
                      <a:pt x="1218" y="2436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276">
                <a:extLst>
                  <a:ext uri="{FF2B5EF4-FFF2-40B4-BE49-F238E27FC236}">
                    <a16:creationId xmlns:a16="http://schemas.microsoft.com/office/drawing/2014/main" id="{21E24310-199B-400B-B372-C0CB130FAD13}"/>
                  </a:ext>
                </a:extLst>
              </p:cNvPr>
              <p:cNvSpPr/>
              <p:nvPr/>
            </p:nvSpPr>
            <p:spPr>
              <a:xfrm>
                <a:off x="649871" y="5777790"/>
                <a:ext cx="1740" cy="1740"/>
              </a:xfrm>
              <a:custGeom>
                <a:avLst/>
                <a:gdLst>
                  <a:gd name="connsiteX0" fmla="*/ 2262 w 1740"/>
                  <a:gd name="connsiteY0" fmla="*/ 174 h 0"/>
                  <a:gd name="connsiteX1" fmla="*/ 0 w 1740"/>
                  <a:gd name="connsiteY1" fmla="*/ 0 h 0"/>
                  <a:gd name="connsiteX2" fmla="*/ 2262 w 1740"/>
                  <a:gd name="connsiteY2" fmla="*/ 17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40">
                    <a:moveTo>
                      <a:pt x="2262" y="174"/>
                    </a:moveTo>
                    <a:cubicBezTo>
                      <a:pt x="1566" y="174"/>
                      <a:pt x="870" y="0"/>
                      <a:pt x="0" y="0"/>
                    </a:cubicBezTo>
                    <a:cubicBezTo>
                      <a:pt x="870" y="696"/>
                      <a:pt x="1392" y="1392"/>
                      <a:pt x="2262" y="174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277">
                <a:extLst>
                  <a:ext uri="{FF2B5EF4-FFF2-40B4-BE49-F238E27FC236}">
                    <a16:creationId xmlns:a16="http://schemas.microsoft.com/office/drawing/2014/main" id="{EAD0D7D0-C541-4DF7-9CBB-0B694C60891E}"/>
                  </a:ext>
                </a:extLst>
              </p:cNvPr>
              <p:cNvSpPr/>
              <p:nvPr/>
            </p:nvSpPr>
            <p:spPr>
              <a:xfrm>
                <a:off x="616462" y="5787534"/>
                <a:ext cx="1740" cy="174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696 w 0"/>
                  <a:gd name="connsiteY1" fmla="*/ 522 h 0"/>
                  <a:gd name="connsiteX2" fmla="*/ 870 w 0"/>
                  <a:gd name="connsiteY2" fmla="*/ 348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174" y="174"/>
                      <a:pt x="522" y="348"/>
                      <a:pt x="696" y="522"/>
                    </a:cubicBezTo>
                    <a:lnTo>
                      <a:pt x="870" y="348"/>
                    </a:lnTo>
                    <a:cubicBezTo>
                      <a:pt x="522" y="174"/>
                      <a:pt x="174" y="174"/>
                      <a:pt x="0" y="0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278">
                <a:extLst>
                  <a:ext uri="{FF2B5EF4-FFF2-40B4-BE49-F238E27FC236}">
                    <a16:creationId xmlns:a16="http://schemas.microsoft.com/office/drawing/2014/main" id="{6CBC597E-50AF-4AD0-B788-A0AE18404D38}"/>
                  </a:ext>
                </a:extLst>
              </p:cNvPr>
              <p:cNvSpPr/>
              <p:nvPr/>
            </p:nvSpPr>
            <p:spPr>
              <a:xfrm>
                <a:off x="2089048" y="4677048"/>
                <a:ext cx="1740" cy="1740"/>
              </a:xfrm>
              <a:custGeom>
                <a:avLst/>
                <a:gdLst>
                  <a:gd name="connsiteX0" fmla="*/ 0 w 0"/>
                  <a:gd name="connsiteY0" fmla="*/ 1392 h 0"/>
                  <a:gd name="connsiteX1" fmla="*/ 174 w 0"/>
                  <a:gd name="connsiteY1" fmla="*/ 0 h 0"/>
                  <a:gd name="connsiteX2" fmla="*/ 174 w 0"/>
                  <a:gd name="connsiteY2" fmla="*/ 0 h 0"/>
                  <a:gd name="connsiteX3" fmla="*/ 0 w 0"/>
                  <a:gd name="connsiteY3" fmla="*/ 1392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1392"/>
                    </a:moveTo>
                    <a:cubicBezTo>
                      <a:pt x="0" y="870"/>
                      <a:pt x="0" y="348"/>
                      <a:pt x="174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348"/>
                      <a:pt x="0" y="870"/>
                      <a:pt x="0" y="1392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279">
                <a:extLst>
                  <a:ext uri="{FF2B5EF4-FFF2-40B4-BE49-F238E27FC236}">
                    <a16:creationId xmlns:a16="http://schemas.microsoft.com/office/drawing/2014/main" id="{A6AF0C93-E0F3-4430-9FC2-69651F3BD5F5}"/>
                  </a:ext>
                </a:extLst>
              </p:cNvPr>
              <p:cNvSpPr/>
              <p:nvPr/>
            </p:nvSpPr>
            <p:spPr>
              <a:xfrm>
                <a:off x="617158" y="5787882"/>
                <a:ext cx="1740" cy="174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174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174" y="17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280">
                <a:extLst>
                  <a:ext uri="{FF2B5EF4-FFF2-40B4-BE49-F238E27FC236}">
                    <a16:creationId xmlns:a16="http://schemas.microsoft.com/office/drawing/2014/main" id="{70FF5F8F-3EA7-432F-AA03-30EAAF7142A3}"/>
                  </a:ext>
                </a:extLst>
              </p:cNvPr>
              <p:cNvSpPr/>
              <p:nvPr/>
            </p:nvSpPr>
            <p:spPr>
              <a:xfrm>
                <a:off x="617332" y="5788056"/>
                <a:ext cx="1740" cy="1740"/>
              </a:xfrm>
              <a:custGeom>
                <a:avLst/>
                <a:gdLst>
                  <a:gd name="connsiteX0" fmla="*/ 522 w 0"/>
                  <a:gd name="connsiteY0" fmla="*/ 522 h 0"/>
                  <a:gd name="connsiteX1" fmla="*/ 0 w 0"/>
                  <a:gd name="connsiteY1" fmla="*/ 0 h 0"/>
                  <a:gd name="connsiteX2" fmla="*/ 174 w 0"/>
                  <a:gd name="connsiteY2" fmla="*/ 348 h 0"/>
                  <a:gd name="connsiteX3" fmla="*/ 522 w 0"/>
                  <a:gd name="connsiteY3" fmla="*/ 522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522" y="522"/>
                    </a:moveTo>
                    <a:cubicBezTo>
                      <a:pt x="348" y="348"/>
                      <a:pt x="174" y="174"/>
                      <a:pt x="0" y="0"/>
                    </a:cubicBezTo>
                    <a:cubicBezTo>
                      <a:pt x="0" y="174"/>
                      <a:pt x="0" y="174"/>
                      <a:pt x="174" y="348"/>
                    </a:cubicBezTo>
                    <a:cubicBezTo>
                      <a:pt x="174" y="522"/>
                      <a:pt x="348" y="522"/>
                      <a:pt x="522" y="522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aphic 166">
              <a:extLst>
                <a:ext uri="{FF2B5EF4-FFF2-40B4-BE49-F238E27FC236}">
                  <a16:creationId xmlns:a16="http://schemas.microsoft.com/office/drawing/2014/main" id="{35068312-8EA0-4F4D-B101-D17D1A518895}"/>
                </a:ext>
              </a:extLst>
            </p:cNvPr>
            <p:cNvGrpSpPr/>
            <p:nvPr/>
          </p:nvGrpSpPr>
          <p:grpSpPr>
            <a:xfrm>
              <a:off x="627547" y="4678133"/>
              <a:ext cx="1393762" cy="1103178"/>
              <a:chOff x="627547" y="4678133"/>
              <a:chExt cx="1393762" cy="1103178"/>
            </a:xfrm>
            <a:solidFill>
              <a:srgbClr val="0F8324"/>
            </a:solidFill>
          </p:grpSpPr>
          <p:sp>
            <p:nvSpPr>
              <p:cNvPr id="30" name="Freeform: Shape 269">
                <a:extLst>
                  <a:ext uri="{FF2B5EF4-FFF2-40B4-BE49-F238E27FC236}">
                    <a16:creationId xmlns:a16="http://schemas.microsoft.com/office/drawing/2014/main" id="{0526C168-D991-473A-91A9-67612407C0F1}"/>
                  </a:ext>
                </a:extLst>
              </p:cNvPr>
              <p:cNvSpPr/>
              <p:nvPr/>
            </p:nvSpPr>
            <p:spPr>
              <a:xfrm>
                <a:off x="627547" y="4678133"/>
                <a:ext cx="1393762" cy="1103178"/>
              </a:xfrm>
              <a:custGeom>
                <a:avLst/>
                <a:gdLst>
                  <a:gd name="connsiteX0" fmla="*/ 1394161 w 1393762"/>
                  <a:gd name="connsiteY0" fmla="*/ 439838 h 1103177"/>
                  <a:gd name="connsiteX1" fmla="*/ 1367539 w 1393762"/>
                  <a:gd name="connsiteY1" fmla="*/ 344833 h 1103177"/>
                  <a:gd name="connsiteX2" fmla="*/ 1344918 w 1393762"/>
                  <a:gd name="connsiteY2" fmla="*/ 319951 h 1103177"/>
                  <a:gd name="connsiteX3" fmla="*/ 1260005 w 1393762"/>
                  <a:gd name="connsiteY3" fmla="*/ 279060 h 1103177"/>
                  <a:gd name="connsiteX4" fmla="*/ 1066862 w 1393762"/>
                  <a:gd name="connsiteY4" fmla="*/ 265836 h 1103177"/>
                  <a:gd name="connsiteX5" fmla="*/ 1066862 w 1393762"/>
                  <a:gd name="connsiteY5" fmla="*/ 265836 h 1103177"/>
                  <a:gd name="connsiteX6" fmla="*/ 1066862 w 1393762"/>
                  <a:gd name="connsiteY6" fmla="*/ 265836 h 1103177"/>
                  <a:gd name="connsiteX7" fmla="*/ 1066862 w 1393762"/>
                  <a:gd name="connsiteY7" fmla="*/ 265836 h 1103177"/>
                  <a:gd name="connsiteX8" fmla="*/ 1066862 w 1393762"/>
                  <a:gd name="connsiteY8" fmla="*/ 265836 h 1103177"/>
                  <a:gd name="connsiteX9" fmla="*/ 1046330 w 1393762"/>
                  <a:gd name="connsiteY9" fmla="*/ 267054 h 1103177"/>
                  <a:gd name="connsiteX10" fmla="*/ 1041979 w 1393762"/>
                  <a:gd name="connsiteY10" fmla="*/ 264096 h 1103177"/>
                  <a:gd name="connsiteX11" fmla="*/ 1040762 w 1393762"/>
                  <a:gd name="connsiteY11" fmla="*/ 231209 h 1103177"/>
                  <a:gd name="connsiteX12" fmla="*/ 1021447 w 1393762"/>
                  <a:gd name="connsiteY12" fmla="*/ 90267 h 1103177"/>
                  <a:gd name="connsiteX13" fmla="*/ 1011007 w 1393762"/>
                  <a:gd name="connsiteY13" fmla="*/ 61904 h 1103177"/>
                  <a:gd name="connsiteX14" fmla="*/ 912695 w 1393762"/>
                  <a:gd name="connsiteY14" fmla="*/ 1351 h 1103177"/>
                  <a:gd name="connsiteX15" fmla="*/ 800638 w 1393762"/>
                  <a:gd name="connsiteY15" fmla="*/ 655 h 1103177"/>
                  <a:gd name="connsiteX16" fmla="*/ 501527 w 1393762"/>
                  <a:gd name="connsiteY16" fmla="*/ 1177 h 1103177"/>
                  <a:gd name="connsiteX17" fmla="*/ 424792 w 1393762"/>
                  <a:gd name="connsiteY17" fmla="*/ 19100 h 1103177"/>
                  <a:gd name="connsiteX18" fmla="*/ 388773 w 1393762"/>
                  <a:gd name="connsiteY18" fmla="*/ 53552 h 1103177"/>
                  <a:gd name="connsiteX19" fmla="*/ 365283 w 1393762"/>
                  <a:gd name="connsiteY19" fmla="*/ 121065 h 1103177"/>
                  <a:gd name="connsiteX20" fmla="*/ 353103 w 1393762"/>
                  <a:gd name="connsiteY20" fmla="*/ 260094 h 1103177"/>
                  <a:gd name="connsiteX21" fmla="*/ 344750 w 1393762"/>
                  <a:gd name="connsiteY21" fmla="*/ 269142 h 1103177"/>
                  <a:gd name="connsiteX22" fmla="*/ 229213 w 1393762"/>
                  <a:gd name="connsiteY22" fmla="*/ 267402 h 1103177"/>
                  <a:gd name="connsiteX23" fmla="*/ 99928 w 1393762"/>
                  <a:gd name="connsiteY23" fmla="*/ 290544 h 1103177"/>
                  <a:gd name="connsiteX24" fmla="*/ 31023 w 1393762"/>
                  <a:gd name="connsiteY24" fmla="*/ 339961 h 1103177"/>
                  <a:gd name="connsiteX25" fmla="*/ 51 w 1393762"/>
                  <a:gd name="connsiteY25" fmla="*/ 447495 h 1103177"/>
                  <a:gd name="connsiteX26" fmla="*/ 3705 w 1393762"/>
                  <a:gd name="connsiteY26" fmla="*/ 1078081 h 1103177"/>
                  <a:gd name="connsiteX27" fmla="*/ 22497 w 1393762"/>
                  <a:gd name="connsiteY27" fmla="*/ 1099831 h 1103177"/>
                  <a:gd name="connsiteX28" fmla="*/ 1366843 w 1393762"/>
                  <a:gd name="connsiteY28" fmla="*/ 1103659 h 1103177"/>
                  <a:gd name="connsiteX29" fmla="*/ 1390855 w 1393762"/>
                  <a:gd name="connsiteY29" fmla="*/ 1079995 h 1103177"/>
                  <a:gd name="connsiteX30" fmla="*/ 1394161 w 1393762"/>
                  <a:gd name="connsiteY30" fmla="*/ 439838 h 1103177"/>
                  <a:gd name="connsiteX31" fmla="*/ 482561 w 1393762"/>
                  <a:gd name="connsiteY31" fmla="*/ 164740 h 1103177"/>
                  <a:gd name="connsiteX32" fmla="*/ 509531 w 1393762"/>
                  <a:gd name="connsiteY32" fmla="*/ 138118 h 1103177"/>
                  <a:gd name="connsiteX33" fmla="*/ 897383 w 1393762"/>
                  <a:gd name="connsiteY33" fmla="*/ 137596 h 1103177"/>
                  <a:gd name="connsiteX34" fmla="*/ 917915 w 1393762"/>
                  <a:gd name="connsiteY34" fmla="*/ 158476 h 1103177"/>
                  <a:gd name="connsiteX35" fmla="*/ 918090 w 1393762"/>
                  <a:gd name="connsiteY35" fmla="*/ 266358 h 1103177"/>
                  <a:gd name="connsiteX36" fmla="*/ 916872 w 1393762"/>
                  <a:gd name="connsiteY36" fmla="*/ 268446 h 1103177"/>
                  <a:gd name="connsiteX37" fmla="*/ 901907 w 1393762"/>
                  <a:gd name="connsiteY37" fmla="*/ 269490 h 1103177"/>
                  <a:gd name="connsiteX38" fmla="*/ 507791 w 1393762"/>
                  <a:gd name="connsiteY38" fmla="*/ 269664 h 1103177"/>
                  <a:gd name="connsiteX39" fmla="*/ 482387 w 1393762"/>
                  <a:gd name="connsiteY39" fmla="*/ 245651 h 1103177"/>
                  <a:gd name="connsiteX40" fmla="*/ 482561 w 1393762"/>
                  <a:gd name="connsiteY40" fmla="*/ 164740 h 1103177"/>
                  <a:gd name="connsiteX41" fmla="*/ 865367 w 1393762"/>
                  <a:gd name="connsiteY41" fmla="*/ 958715 h 1103177"/>
                  <a:gd name="connsiteX42" fmla="*/ 866237 w 1393762"/>
                  <a:gd name="connsiteY42" fmla="*/ 958715 h 1103177"/>
                  <a:gd name="connsiteX43" fmla="*/ 865367 w 1393762"/>
                  <a:gd name="connsiteY43" fmla="*/ 958715 h 1103177"/>
                  <a:gd name="connsiteX44" fmla="*/ 1261223 w 1393762"/>
                  <a:gd name="connsiteY44" fmla="*/ 951929 h 1103177"/>
                  <a:gd name="connsiteX45" fmla="*/ 1254263 w 1393762"/>
                  <a:gd name="connsiteY45" fmla="*/ 958889 h 1103177"/>
                  <a:gd name="connsiteX46" fmla="*/ 148823 w 1393762"/>
                  <a:gd name="connsiteY46" fmla="*/ 956975 h 1103177"/>
                  <a:gd name="connsiteX47" fmla="*/ 139253 w 1393762"/>
                  <a:gd name="connsiteY47" fmla="*/ 947230 h 1103177"/>
                  <a:gd name="connsiteX48" fmla="*/ 137513 w 1393762"/>
                  <a:gd name="connsiteY48" fmla="*/ 449931 h 1103177"/>
                  <a:gd name="connsiteX49" fmla="*/ 182232 w 1393762"/>
                  <a:gd name="connsiteY49" fmla="*/ 408518 h 1103177"/>
                  <a:gd name="connsiteX50" fmla="*/ 1209370 w 1393762"/>
                  <a:gd name="connsiteY50" fmla="*/ 410084 h 1103177"/>
                  <a:gd name="connsiteX51" fmla="*/ 1249565 w 1393762"/>
                  <a:gd name="connsiteY51" fmla="*/ 421568 h 1103177"/>
                  <a:gd name="connsiteX52" fmla="*/ 1263311 w 1393762"/>
                  <a:gd name="connsiteY52" fmla="*/ 456543 h 1103177"/>
                  <a:gd name="connsiteX53" fmla="*/ 1261223 w 1393762"/>
                  <a:gd name="connsiteY53" fmla="*/ 951929 h 1103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393762" h="1103177">
                    <a:moveTo>
                      <a:pt x="1394161" y="439838"/>
                    </a:moveTo>
                    <a:cubicBezTo>
                      <a:pt x="1393639" y="405908"/>
                      <a:pt x="1384939" y="374065"/>
                      <a:pt x="1367539" y="344833"/>
                    </a:cubicBezTo>
                    <a:cubicBezTo>
                      <a:pt x="1360927" y="335785"/>
                      <a:pt x="1353444" y="327259"/>
                      <a:pt x="1344918" y="319951"/>
                    </a:cubicBezTo>
                    <a:cubicBezTo>
                      <a:pt x="1320210" y="298722"/>
                      <a:pt x="1290629" y="286890"/>
                      <a:pt x="1260005" y="279060"/>
                    </a:cubicBezTo>
                    <a:cubicBezTo>
                      <a:pt x="1222420" y="269490"/>
                      <a:pt x="1066862" y="265836"/>
                      <a:pt x="1066862" y="265836"/>
                    </a:cubicBezTo>
                    <a:cubicBezTo>
                      <a:pt x="1066862" y="265836"/>
                      <a:pt x="1066862" y="265836"/>
                      <a:pt x="1066862" y="265836"/>
                    </a:cubicBezTo>
                    <a:cubicBezTo>
                      <a:pt x="1066862" y="265836"/>
                      <a:pt x="1066862" y="265836"/>
                      <a:pt x="1066862" y="265836"/>
                    </a:cubicBezTo>
                    <a:lnTo>
                      <a:pt x="1066862" y="265836"/>
                    </a:lnTo>
                    <a:cubicBezTo>
                      <a:pt x="1066862" y="265836"/>
                      <a:pt x="1066862" y="265836"/>
                      <a:pt x="1066862" y="265836"/>
                    </a:cubicBezTo>
                    <a:cubicBezTo>
                      <a:pt x="1060076" y="266184"/>
                      <a:pt x="1053116" y="266706"/>
                      <a:pt x="1046330" y="267054"/>
                    </a:cubicBezTo>
                    <a:cubicBezTo>
                      <a:pt x="1041632" y="270882"/>
                      <a:pt x="1042154" y="266706"/>
                      <a:pt x="1041979" y="264096"/>
                    </a:cubicBezTo>
                    <a:cubicBezTo>
                      <a:pt x="1041457" y="253133"/>
                      <a:pt x="1041109" y="242171"/>
                      <a:pt x="1040762" y="231209"/>
                    </a:cubicBezTo>
                    <a:cubicBezTo>
                      <a:pt x="1038847" y="183532"/>
                      <a:pt x="1035193" y="136204"/>
                      <a:pt x="1021447" y="90267"/>
                    </a:cubicBezTo>
                    <a:cubicBezTo>
                      <a:pt x="1018489" y="80697"/>
                      <a:pt x="1014487" y="71301"/>
                      <a:pt x="1011007" y="61904"/>
                    </a:cubicBezTo>
                    <a:cubicBezTo>
                      <a:pt x="989257" y="23798"/>
                      <a:pt x="955848" y="4309"/>
                      <a:pt x="912695" y="1351"/>
                    </a:cubicBezTo>
                    <a:cubicBezTo>
                      <a:pt x="875459" y="-1085"/>
                      <a:pt x="838048" y="481"/>
                      <a:pt x="800638" y="655"/>
                    </a:cubicBezTo>
                    <a:cubicBezTo>
                      <a:pt x="700934" y="1177"/>
                      <a:pt x="601230" y="1177"/>
                      <a:pt x="501527" y="1177"/>
                    </a:cubicBezTo>
                    <a:cubicBezTo>
                      <a:pt x="474382" y="1177"/>
                      <a:pt x="448630" y="5876"/>
                      <a:pt x="424792" y="19100"/>
                    </a:cubicBezTo>
                    <a:cubicBezTo>
                      <a:pt x="409479" y="27104"/>
                      <a:pt x="397473" y="38588"/>
                      <a:pt x="388773" y="53552"/>
                    </a:cubicBezTo>
                    <a:cubicBezTo>
                      <a:pt x="376419" y="74433"/>
                      <a:pt x="369981" y="97575"/>
                      <a:pt x="365283" y="121065"/>
                    </a:cubicBezTo>
                    <a:cubicBezTo>
                      <a:pt x="356235" y="167002"/>
                      <a:pt x="352929" y="213461"/>
                      <a:pt x="353103" y="260094"/>
                    </a:cubicBezTo>
                    <a:cubicBezTo>
                      <a:pt x="353103" y="266358"/>
                      <a:pt x="352059" y="269838"/>
                      <a:pt x="344750" y="269142"/>
                    </a:cubicBezTo>
                    <a:cubicBezTo>
                      <a:pt x="306296" y="264966"/>
                      <a:pt x="267667" y="266532"/>
                      <a:pt x="229213" y="267402"/>
                    </a:cubicBezTo>
                    <a:cubicBezTo>
                      <a:pt x="185016" y="268272"/>
                      <a:pt x="141515" y="274188"/>
                      <a:pt x="99928" y="290544"/>
                    </a:cubicBezTo>
                    <a:cubicBezTo>
                      <a:pt x="72784" y="301158"/>
                      <a:pt x="48598" y="316122"/>
                      <a:pt x="31023" y="339961"/>
                    </a:cubicBezTo>
                    <a:cubicBezTo>
                      <a:pt x="7533" y="371977"/>
                      <a:pt x="399" y="409040"/>
                      <a:pt x="51" y="447495"/>
                    </a:cubicBezTo>
                    <a:cubicBezTo>
                      <a:pt x="-471" y="498825"/>
                      <a:pt x="3183" y="1026402"/>
                      <a:pt x="3705" y="1078081"/>
                    </a:cubicBezTo>
                    <a:cubicBezTo>
                      <a:pt x="3879" y="1090957"/>
                      <a:pt x="9969" y="1097743"/>
                      <a:pt x="22497" y="1099831"/>
                    </a:cubicBezTo>
                    <a:cubicBezTo>
                      <a:pt x="23193" y="1099831"/>
                      <a:pt x="1321950" y="1103659"/>
                      <a:pt x="1366843" y="1103659"/>
                    </a:cubicBezTo>
                    <a:cubicBezTo>
                      <a:pt x="1383373" y="1103659"/>
                      <a:pt x="1390681" y="1096525"/>
                      <a:pt x="1390855" y="1079995"/>
                    </a:cubicBezTo>
                    <a:cubicBezTo>
                      <a:pt x="1391377" y="982031"/>
                      <a:pt x="1394509" y="465069"/>
                      <a:pt x="1394161" y="439838"/>
                    </a:cubicBezTo>
                    <a:close/>
                    <a:moveTo>
                      <a:pt x="482561" y="164740"/>
                    </a:moveTo>
                    <a:cubicBezTo>
                      <a:pt x="482561" y="143686"/>
                      <a:pt x="488303" y="138118"/>
                      <a:pt x="509531" y="138118"/>
                    </a:cubicBezTo>
                    <a:cubicBezTo>
                      <a:pt x="629245" y="137944"/>
                      <a:pt x="887813" y="137074"/>
                      <a:pt x="897383" y="137596"/>
                    </a:cubicBezTo>
                    <a:cubicBezTo>
                      <a:pt x="910955" y="138466"/>
                      <a:pt x="917742" y="144904"/>
                      <a:pt x="917915" y="158476"/>
                    </a:cubicBezTo>
                    <a:cubicBezTo>
                      <a:pt x="918437" y="194495"/>
                      <a:pt x="918264" y="230339"/>
                      <a:pt x="918090" y="266358"/>
                    </a:cubicBezTo>
                    <a:cubicBezTo>
                      <a:pt x="918090" y="267054"/>
                      <a:pt x="917394" y="267750"/>
                      <a:pt x="916872" y="268446"/>
                    </a:cubicBezTo>
                    <a:cubicBezTo>
                      <a:pt x="911999" y="271230"/>
                      <a:pt x="906953" y="269490"/>
                      <a:pt x="901907" y="269490"/>
                    </a:cubicBezTo>
                    <a:cubicBezTo>
                      <a:pt x="778887" y="269490"/>
                      <a:pt x="508313" y="269664"/>
                      <a:pt x="507791" y="269664"/>
                    </a:cubicBezTo>
                    <a:cubicBezTo>
                      <a:pt x="482213" y="270882"/>
                      <a:pt x="482213" y="270882"/>
                      <a:pt x="482387" y="245651"/>
                    </a:cubicBezTo>
                    <a:cubicBezTo>
                      <a:pt x="482561" y="218681"/>
                      <a:pt x="482561" y="191710"/>
                      <a:pt x="482561" y="164740"/>
                    </a:cubicBezTo>
                    <a:close/>
                    <a:moveTo>
                      <a:pt x="865367" y="958715"/>
                    </a:moveTo>
                    <a:cubicBezTo>
                      <a:pt x="865715" y="958715"/>
                      <a:pt x="865889" y="958715"/>
                      <a:pt x="866237" y="958715"/>
                    </a:cubicBezTo>
                    <a:cubicBezTo>
                      <a:pt x="865889" y="958715"/>
                      <a:pt x="865541" y="958715"/>
                      <a:pt x="865367" y="958715"/>
                    </a:cubicBezTo>
                    <a:close/>
                    <a:moveTo>
                      <a:pt x="1261223" y="951929"/>
                    </a:moveTo>
                    <a:cubicBezTo>
                      <a:pt x="1261223" y="957149"/>
                      <a:pt x="1259831" y="958889"/>
                      <a:pt x="1254263" y="958889"/>
                    </a:cubicBezTo>
                    <a:cubicBezTo>
                      <a:pt x="1174918" y="958715"/>
                      <a:pt x="208332" y="956975"/>
                      <a:pt x="148823" y="956975"/>
                    </a:cubicBezTo>
                    <a:cubicBezTo>
                      <a:pt x="141167" y="956975"/>
                      <a:pt x="139253" y="954887"/>
                      <a:pt x="139253" y="947230"/>
                    </a:cubicBezTo>
                    <a:cubicBezTo>
                      <a:pt x="139253" y="881109"/>
                      <a:pt x="136643" y="464547"/>
                      <a:pt x="137513" y="449931"/>
                    </a:cubicBezTo>
                    <a:cubicBezTo>
                      <a:pt x="139253" y="424700"/>
                      <a:pt x="157175" y="408518"/>
                      <a:pt x="182232" y="408518"/>
                    </a:cubicBezTo>
                    <a:cubicBezTo>
                      <a:pt x="247135" y="408518"/>
                      <a:pt x="937578" y="410084"/>
                      <a:pt x="1209370" y="410084"/>
                    </a:cubicBezTo>
                    <a:cubicBezTo>
                      <a:pt x="1212676" y="410084"/>
                      <a:pt x="1241735" y="411998"/>
                      <a:pt x="1249565" y="421568"/>
                    </a:cubicBezTo>
                    <a:cubicBezTo>
                      <a:pt x="1260353" y="430790"/>
                      <a:pt x="1263311" y="443493"/>
                      <a:pt x="1263311" y="456543"/>
                    </a:cubicBezTo>
                    <a:cubicBezTo>
                      <a:pt x="1263137" y="565642"/>
                      <a:pt x="1261397" y="896074"/>
                      <a:pt x="1261223" y="9519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270">
                <a:extLst>
                  <a:ext uri="{FF2B5EF4-FFF2-40B4-BE49-F238E27FC236}">
                    <a16:creationId xmlns:a16="http://schemas.microsoft.com/office/drawing/2014/main" id="{9CC9F079-2EA6-423D-8C37-4CDDE1FF598E}"/>
                  </a:ext>
                </a:extLst>
              </p:cNvPr>
              <p:cNvSpPr/>
              <p:nvPr/>
            </p:nvSpPr>
            <p:spPr>
              <a:xfrm>
                <a:off x="1640294" y="4731685"/>
                <a:ext cx="1740" cy="174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8324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271">
                <a:extLst>
                  <a:ext uri="{FF2B5EF4-FFF2-40B4-BE49-F238E27FC236}">
                    <a16:creationId xmlns:a16="http://schemas.microsoft.com/office/drawing/2014/main" id="{3A2EEDE9-C0BC-4596-A6F9-79608F8E1F04}"/>
                  </a:ext>
                </a:extLst>
              </p:cNvPr>
              <p:cNvSpPr/>
              <p:nvPr/>
            </p:nvSpPr>
            <p:spPr>
              <a:xfrm>
                <a:off x="1640294" y="4731685"/>
                <a:ext cx="1740" cy="174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174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174" y="17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F8324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272">
                <a:extLst>
                  <a:ext uri="{FF2B5EF4-FFF2-40B4-BE49-F238E27FC236}">
                    <a16:creationId xmlns:a16="http://schemas.microsoft.com/office/drawing/2014/main" id="{4B25DDB7-D8C0-456F-B8D7-05065B834D6B}"/>
                  </a:ext>
                </a:extLst>
              </p:cNvPr>
              <p:cNvSpPr/>
              <p:nvPr/>
            </p:nvSpPr>
            <p:spPr>
              <a:xfrm>
                <a:off x="1126986" y="5156252"/>
                <a:ext cx="393246" cy="426307"/>
              </a:xfrm>
              <a:custGeom>
                <a:avLst/>
                <a:gdLst>
                  <a:gd name="connsiteX0" fmla="*/ 369408 w 393246"/>
                  <a:gd name="connsiteY0" fmla="*/ 113798 h 426306"/>
                  <a:gd name="connsiteX1" fmla="*/ 292325 w 393246"/>
                  <a:gd name="connsiteY1" fmla="*/ 112928 h 426306"/>
                  <a:gd name="connsiteX2" fmla="*/ 290759 w 393246"/>
                  <a:gd name="connsiteY2" fmla="*/ 105098 h 426306"/>
                  <a:gd name="connsiteX3" fmla="*/ 290585 w 393246"/>
                  <a:gd name="connsiteY3" fmla="*/ 21750 h 426306"/>
                  <a:gd name="connsiteX4" fmla="*/ 269878 w 393246"/>
                  <a:gd name="connsiteY4" fmla="*/ 0 h 426306"/>
                  <a:gd name="connsiteX5" fmla="*/ 123368 w 393246"/>
                  <a:gd name="connsiteY5" fmla="*/ 174 h 426306"/>
                  <a:gd name="connsiteX6" fmla="*/ 104750 w 393246"/>
                  <a:gd name="connsiteY6" fmla="*/ 13920 h 426306"/>
                  <a:gd name="connsiteX7" fmla="*/ 106838 w 393246"/>
                  <a:gd name="connsiteY7" fmla="*/ 13746 h 426306"/>
                  <a:gd name="connsiteX8" fmla="*/ 104750 w 393246"/>
                  <a:gd name="connsiteY8" fmla="*/ 13920 h 426306"/>
                  <a:gd name="connsiteX9" fmla="*/ 104402 w 393246"/>
                  <a:gd name="connsiteY9" fmla="*/ 102488 h 426306"/>
                  <a:gd name="connsiteX10" fmla="*/ 93613 w 393246"/>
                  <a:gd name="connsiteY10" fmla="*/ 113624 h 426306"/>
                  <a:gd name="connsiteX11" fmla="*/ 35497 w 393246"/>
                  <a:gd name="connsiteY11" fmla="*/ 113276 h 426306"/>
                  <a:gd name="connsiteX12" fmla="*/ 10440 w 393246"/>
                  <a:gd name="connsiteY12" fmla="*/ 118496 h 426306"/>
                  <a:gd name="connsiteX13" fmla="*/ 0 w 393246"/>
                  <a:gd name="connsiteY13" fmla="*/ 138158 h 426306"/>
                  <a:gd name="connsiteX14" fmla="*/ 522 w 393246"/>
                  <a:gd name="connsiteY14" fmla="*/ 289193 h 426306"/>
                  <a:gd name="connsiteX15" fmla="*/ 21402 w 393246"/>
                  <a:gd name="connsiteY15" fmla="*/ 310769 h 426306"/>
                  <a:gd name="connsiteX16" fmla="*/ 99530 w 393246"/>
                  <a:gd name="connsiteY16" fmla="*/ 310595 h 426306"/>
                  <a:gd name="connsiteX17" fmla="*/ 104228 w 393246"/>
                  <a:gd name="connsiteY17" fmla="*/ 315989 h 426306"/>
                  <a:gd name="connsiteX18" fmla="*/ 104228 w 393246"/>
                  <a:gd name="connsiteY18" fmla="*/ 405600 h 426306"/>
                  <a:gd name="connsiteX19" fmla="*/ 117800 w 393246"/>
                  <a:gd name="connsiteY19" fmla="*/ 424741 h 426306"/>
                  <a:gd name="connsiteX20" fmla="*/ 271270 w 393246"/>
                  <a:gd name="connsiteY20" fmla="*/ 426481 h 426306"/>
                  <a:gd name="connsiteX21" fmla="*/ 290063 w 393246"/>
                  <a:gd name="connsiteY21" fmla="*/ 394464 h 426306"/>
                  <a:gd name="connsiteX22" fmla="*/ 290237 w 393246"/>
                  <a:gd name="connsiteY22" fmla="*/ 318947 h 426306"/>
                  <a:gd name="connsiteX23" fmla="*/ 297719 w 393246"/>
                  <a:gd name="connsiteY23" fmla="*/ 311117 h 426306"/>
                  <a:gd name="connsiteX24" fmla="*/ 366276 w 393246"/>
                  <a:gd name="connsiteY24" fmla="*/ 311291 h 426306"/>
                  <a:gd name="connsiteX25" fmla="*/ 393246 w 393246"/>
                  <a:gd name="connsiteY25" fmla="*/ 285017 h 426306"/>
                  <a:gd name="connsiteX26" fmla="*/ 393594 w 393246"/>
                  <a:gd name="connsiteY26" fmla="*/ 137288 h 426306"/>
                  <a:gd name="connsiteX27" fmla="*/ 369408 w 393246"/>
                  <a:gd name="connsiteY27" fmla="*/ 113798 h 426306"/>
                  <a:gd name="connsiteX28" fmla="*/ 115190 w 393246"/>
                  <a:gd name="connsiteY28" fmla="*/ 4350 h 426306"/>
                  <a:gd name="connsiteX29" fmla="*/ 115190 w 393246"/>
                  <a:gd name="connsiteY29" fmla="*/ 4350 h 426306"/>
                  <a:gd name="connsiteX30" fmla="*/ 115190 w 393246"/>
                  <a:gd name="connsiteY30" fmla="*/ 4350 h 426306"/>
                  <a:gd name="connsiteX31" fmla="*/ 115190 w 393246"/>
                  <a:gd name="connsiteY31" fmla="*/ 4350 h 42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3246" h="426306">
                    <a:moveTo>
                      <a:pt x="369408" y="113798"/>
                    </a:moveTo>
                    <a:cubicBezTo>
                      <a:pt x="350616" y="113450"/>
                      <a:pt x="299285" y="113624"/>
                      <a:pt x="292325" y="112928"/>
                    </a:cubicBezTo>
                    <a:cubicBezTo>
                      <a:pt x="289019" y="111014"/>
                      <a:pt x="290759" y="107708"/>
                      <a:pt x="290759" y="105098"/>
                    </a:cubicBezTo>
                    <a:cubicBezTo>
                      <a:pt x="290585" y="77257"/>
                      <a:pt x="290759" y="49591"/>
                      <a:pt x="290585" y="21750"/>
                    </a:cubicBezTo>
                    <a:cubicBezTo>
                      <a:pt x="290585" y="8700"/>
                      <a:pt x="282406" y="0"/>
                      <a:pt x="269878" y="0"/>
                    </a:cubicBezTo>
                    <a:cubicBezTo>
                      <a:pt x="220984" y="0"/>
                      <a:pt x="172089" y="174"/>
                      <a:pt x="123368" y="174"/>
                    </a:cubicBezTo>
                    <a:cubicBezTo>
                      <a:pt x="112928" y="0"/>
                      <a:pt x="108578" y="3306"/>
                      <a:pt x="104750" y="13920"/>
                    </a:cubicBezTo>
                    <a:cubicBezTo>
                      <a:pt x="105446" y="13920"/>
                      <a:pt x="106142" y="13746"/>
                      <a:pt x="106838" y="13746"/>
                    </a:cubicBezTo>
                    <a:cubicBezTo>
                      <a:pt x="106142" y="13746"/>
                      <a:pt x="105446" y="13920"/>
                      <a:pt x="104750" y="13920"/>
                    </a:cubicBezTo>
                    <a:cubicBezTo>
                      <a:pt x="104576" y="43501"/>
                      <a:pt x="104054" y="72907"/>
                      <a:pt x="104402" y="102488"/>
                    </a:cubicBezTo>
                    <a:cubicBezTo>
                      <a:pt x="104576" y="111014"/>
                      <a:pt x="102836" y="113972"/>
                      <a:pt x="93613" y="113624"/>
                    </a:cubicBezTo>
                    <a:cubicBezTo>
                      <a:pt x="74299" y="112928"/>
                      <a:pt x="54811" y="113624"/>
                      <a:pt x="35497" y="113276"/>
                    </a:cubicBezTo>
                    <a:cubicBezTo>
                      <a:pt x="26622" y="113102"/>
                      <a:pt x="18270" y="114494"/>
                      <a:pt x="10440" y="118496"/>
                    </a:cubicBezTo>
                    <a:cubicBezTo>
                      <a:pt x="6438" y="118844"/>
                      <a:pt x="0" y="133286"/>
                      <a:pt x="0" y="138158"/>
                    </a:cubicBezTo>
                    <a:cubicBezTo>
                      <a:pt x="174" y="188445"/>
                      <a:pt x="174" y="238732"/>
                      <a:pt x="522" y="289193"/>
                    </a:cubicBezTo>
                    <a:cubicBezTo>
                      <a:pt x="522" y="302417"/>
                      <a:pt x="8352" y="310073"/>
                      <a:pt x="21402" y="310769"/>
                    </a:cubicBezTo>
                    <a:cubicBezTo>
                      <a:pt x="24534" y="310943"/>
                      <a:pt x="76735" y="310943"/>
                      <a:pt x="99530" y="310595"/>
                    </a:cubicBezTo>
                    <a:cubicBezTo>
                      <a:pt x="103532" y="310595"/>
                      <a:pt x="104228" y="312509"/>
                      <a:pt x="104228" y="315989"/>
                    </a:cubicBezTo>
                    <a:cubicBezTo>
                      <a:pt x="104228" y="345918"/>
                      <a:pt x="104228" y="375672"/>
                      <a:pt x="104228" y="405600"/>
                    </a:cubicBezTo>
                    <a:cubicBezTo>
                      <a:pt x="104576" y="414997"/>
                      <a:pt x="109448" y="421609"/>
                      <a:pt x="117800" y="424741"/>
                    </a:cubicBezTo>
                    <a:cubicBezTo>
                      <a:pt x="122846" y="426481"/>
                      <a:pt x="254044" y="426655"/>
                      <a:pt x="271270" y="426481"/>
                    </a:cubicBezTo>
                    <a:cubicBezTo>
                      <a:pt x="285191" y="420391"/>
                      <a:pt x="290237" y="409080"/>
                      <a:pt x="290063" y="394464"/>
                    </a:cubicBezTo>
                    <a:cubicBezTo>
                      <a:pt x="290063" y="369234"/>
                      <a:pt x="290411" y="344004"/>
                      <a:pt x="290237" y="318947"/>
                    </a:cubicBezTo>
                    <a:cubicBezTo>
                      <a:pt x="290237" y="313031"/>
                      <a:pt x="291455" y="311117"/>
                      <a:pt x="297719" y="311117"/>
                    </a:cubicBezTo>
                    <a:cubicBezTo>
                      <a:pt x="320513" y="311465"/>
                      <a:pt x="343482" y="311291"/>
                      <a:pt x="366276" y="311291"/>
                    </a:cubicBezTo>
                    <a:cubicBezTo>
                      <a:pt x="384546" y="311291"/>
                      <a:pt x="392724" y="303635"/>
                      <a:pt x="393246" y="285017"/>
                    </a:cubicBezTo>
                    <a:cubicBezTo>
                      <a:pt x="393594" y="271966"/>
                      <a:pt x="393420" y="173481"/>
                      <a:pt x="393594" y="137288"/>
                    </a:cubicBezTo>
                    <a:cubicBezTo>
                      <a:pt x="392898" y="120410"/>
                      <a:pt x="386112" y="113972"/>
                      <a:pt x="369408" y="113798"/>
                    </a:cubicBezTo>
                    <a:close/>
                    <a:moveTo>
                      <a:pt x="115190" y="4350"/>
                    </a:moveTo>
                    <a:cubicBezTo>
                      <a:pt x="115190" y="4350"/>
                      <a:pt x="115190" y="4524"/>
                      <a:pt x="115190" y="4350"/>
                    </a:cubicBezTo>
                    <a:cubicBezTo>
                      <a:pt x="115190" y="4524"/>
                      <a:pt x="115190" y="4350"/>
                      <a:pt x="115190" y="4350"/>
                    </a:cubicBezTo>
                    <a:lnTo>
                      <a:pt x="115190" y="4350"/>
                    </a:lnTo>
                    <a:close/>
                  </a:path>
                </a:pathLst>
              </a:custGeom>
              <a:solidFill>
                <a:schemeClr val="accent3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273">
                <a:extLst>
                  <a:ext uri="{FF2B5EF4-FFF2-40B4-BE49-F238E27FC236}">
                    <a16:creationId xmlns:a16="http://schemas.microsoft.com/office/drawing/2014/main" id="{80854920-5F98-43FB-8FE8-0FD62A474208}"/>
                  </a:ext>
                </a:extLst>
              </p:cNvPr>
              <p:cNvSpPr/>
              <p:nvPr/>
            </p:nvSpPr>
            <p:spPr>
              <a:xfrm>
                <a:off x="1346578" y="5582559"/>
                <a:ext cx="50461" cy="1740"/>
              </a:xfrm>
              <a:custGeom>
                <a:avLst/>
                <a:gdLst>
                  <a:gd name="connsiteX0" fmla="*/ 29754 w 50460"/>
                  <a:gd name="connsiteY0" fmla="*/ 1392 h 1740"/>
                  <a:gd name="connsiteX1" fmla="*/ 51679 w 50460"/>
                  <a:gd name="connsiteY1" fmla="*/ 0 h 1740"/>
                  <a:gd name="connsiteX2" fmla="*/ 0 w 50460"/>
                  <a:gd name="connsiteY2" fmla="*/ 348 h 1740"/>
                  <a:gd name="connsiteX3" fmla="*/ 29754 w 50460"/>
                  <a:gd name="connsiteY3" fmla="*/ 1392 h 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60" h="1740">
                    <a:moveTo>
                      <a:pt x="29754" y="1392"/>
                    </a:moveTo>
                    <a:cubicBezTo>
                      <a:pt x="37063" y="1392"/>
                      <a:pt x="44545" y="3132"/>
                      <a:pt x="51679" y="0"/>
                    </a:cubicBezTo>
                    <a:cubicBezTo>
                      <a:pt x="34453" y="174"/>
                      <a:pt x="17226" y="174"/>
                      <a:pt x="0" y="348"/>
                    </a:cubicBezTo>
                    <a:cubicBezTo>
                      <a:pt x="9744" y="2958"/>
                      <a:pt x="19836" y="1218"/>
                      <a:pt x="29754" y="1392"/>
                    </a:cubicBezTo>
                    <a:close/>
                  </a:path>
                </a:pathLst>
              </a:custGeom>
              <a:solidFill>
                <a:srgbClr val="0F8324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Rectangle 59">
            <a:extLst>
              <a:ext uri="{FF2B5EF4-FFF2-40B4-BE49-F238E27FC236}">
                <a16:creationId xmlns:a16="http://schemas.microsoft.com/office/drawing/2014/main" id="{5E23D2F8-7907-432E-B0E2-EC47B0AD1489}"/>
              </a:ext>
            </a:extLst>
          </p:cNvPr>
          <p:cNvSpPr/>
          <p:nvPr/>
        </p:nvSpPr>
        <p:spPr>
          <a:xfrm>
            <a:off x="9185504" y="3770158"/>
            <a:ext cx="2495478" cy="546028"/>
          </a:xfrm>
          <a:prstGeom prst="homePlate">
            <a:avLst/>
          </a:prstGeom>
          <a:gradFill>
            <a:gsLst>
              <a:gs pos="78000">
                <a:schemeClr val="accent4"/>
              </a:gs>
              <a:gs pos="100000">
                <a:schemeClr val="accent4">
                  <a:lumMod val="80000"/>
                </a:schemeClr>
              </a:gs>
            </a:gsLst>
            <a:lin ang="10800000" scaled="1"/>
          </a:gra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Freeform 39">
            <a:extLst>
              <a:ext uri="{FF2B5EF4-FFF2-40B4-BE49-F238E27FC236}">
                <a16:creationId xmlns:a16="http://schemas.microsoft.com/office/drawing/2014/main" id="{174EBA24-1862-4E1E-A8CF-00186A0AA11F}"/>
              </a:ext>
            </a:extLst>
          </p:cNvPr>
          <p:cNvSpPr/>
          <p:nvPr/>
        </p:nvSpPr>
        <p:spPr>
          <a:xfrm>
            <a:off x="9187077" y="3404505"/>
            <a:ext cx="228282" cy="911682"/>
          </a:xfrm>
          <a:custGeom>
            <a:avLst/>
            <a:gdLst/>
            <a:ahLst/>
            <a:cxnLst/>
            <a:rect l="l" t="t" r="r" b="b"/>
            <a:pathLst>
              <a:path w="216024" h="721373">
                <a:moveTo>
                  <a:pt x="208632" y="0"/>
                </a:moveTo>
                <a:lnTo>
                  <a:pt x="216024" y="0"/>
                </a:lnTo>
                <a:lnTo>
                  <a:pt x="216024" y="420807"/>
                </a:lnTo>
                <a:lnTo>
                  <a:pt x="5432" y="717550"/>
                </a:lnTo>
                <a:lnTo>
                  <a:pt x="0" y="721373"/>
                </a:lnTo>
                <a:lnTo>
                  <a:pt x="0" y="31111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94BB6A17-7C6F-444D-B12A-A1D3D0AA0F44}"/>
              </a:ext>
            </a:extLst>
          </p:cNvPr>
          <p:cNvSpPr/>
          <p:nvPr/>
        </p:nvSpPr>
        <p:spPr>
          <a:xfrm>
            <a:off x="7056444" y="3404505"/>
            <a:ext cx="2358915" cy="546028"/>
          </a:xfrm>
          <a:prstGeom prst="rect">
            <a:avLst/>
          </a:prstGeom>
          <a:gradFill>
            <a:gsLst>
              <a:gs pos="78000">
                <a:schemeClr val="accent3"/>
              </a:gs>
              <a:gs pos="100000">
                <a:schemeClr val="accent3">
                  <a:lumMod val="80000"/>
                </a:schemeClr>
              </a:gs>
            </a:gsLst>
            <a:lin ang="10800000" scaled="1"/>
          </a:gra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Freeform 37">
            <a:extLst>
              <a:ext uri="{FF2B5EF4-FFF2-40B4-BE49-F238E27FC236}">
                <a16:creationId xmlns:a16="http://schemas.microsoft.com/office/drawing/2014/main" id="{502FE5B2-349C-4666-A397-F4E1CC478895}"/>
              </a:ext>
            </a:extLst>
          </p:cNvPr>
          <p:cNvSpPr/>
          <p:nvPr/>
        </p:nvSpPr>
        <p:spPr>
          <a:xfrm flipH="1">
            <a:off x="7056444" y="3426826"/>
            <a:ext cx="228282" cy="911682"/>
          </a:xfrm>
          <a:custGeom>
            <a:avLst/>
            <a:gdLst/>
            <a:ahLst/>
            <a:cxnLst/>
            <a:rect l="l" t="t" r="r" b="b"/>
            <a:pathLst>
              <a:path w="216024" h="721373">
                <a:moveTo>
                  <a:pt x="208632" y="0"/>
                </a:moveTo>
                <a:lnTo>
                  <a:pt x="216024" y="0"/>
                </a:lnTo>
                <a:lnTo>
                  <a:pt x="216024" y="420807"/>
                </a:lnTo>
                <a:lnTo>
                  <a:pt x="5432" y="717550"/>
                </a:lnTo>
                <a:lnTo>
                  <a:pt x="0" y="721373"/>
                </a:lnTo>
                <a:lnTo>
                  <a:pt x="0" y="31111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98F3F7C2-0AD3-4A1A-A67F-A0D268BE7184}"/>
              </a:ext>
            </a:extLst>
          </p:cNvPr>
          <p:cNvSpPr/>
          <p:nvPr/>
        </p:nvSpPr>
        <p:spPr>
          <a:xfrm>
            <a:off x="4927895" y="3802774"/>
            <a:ext cx="2358915" cy="546028"/>
          </a:xfrm>
          <a:prstGeom prst="rect">
            <a:avLst/>
          </a:prstGeom>
          <a:gradFill>
            <a:gsLst>
              <a:gs pos="78000">
                <a:schemeClr val="accent2"/>
              </a:gs>
              <a:gs pos="100000">
                <a:schemeClr val="accent2">
                  <a:lumMod val="80000"/>
                </a:schemeClr>
              </a:gs>
            </a:gsLst>
            <a:lin ang="10800000" scaled="1"/>
          </a:gra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98952D8-9B53-49A9-91D7-9CFF313CFE63}"/>
              </a:ext>
            </a:extLst>
          </p:cNvPr>
          <p:cNvSpPr/>
          <p:nvPr/>
        </p:nvSpPr>
        <p:spPr>
          <a:xfrm>
            <a:off x="4927895" y="3437390"/>
            <a:ext cx="228282" cy="911682"/>
          </a:xfrm>
          <a:custGeom>
            <a:avLst/>
            <a:gdLst/>
            <a:ahLst/>
            <a:cxnLst/>
            <a:rect l="l" t="t" r="r" b="b"/>
            <a:pathLst>
              <a:path w="216024" h="721373">
                <a:moveTo>
                  <a:pt x="208632" y="0"/>
                </a:moveTo>
                <a:lnTo>
                  <a:pt x="216024" y="0"/>
                </a:lnTo>
                <a:lnTo>
                  <a:pt x="216024" y="420807"/>
                </a:lnTo>
                <a:lnTo>
                  <a:pt x="5432" y="717550"/>
                </a:lnTo>
                <a:lnTo>
                  <a:pt x="0" y="721373"/>
                </a:lnTo>
                <a:lnTo>
                  <a:pt x="0" y="31111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3">
            <a:extLst>
              <a:ext uri="{FF2B5EF4-FFF2-40B4-BE49-F238E27FC236}">
                <a16:creationId xmlns:a16="http://schemas.microsoft.com/office/drawing/2014/main" id="{52E0DAB0-E181-4163-8240-56F1BF6074C4}"/>
              </a:ext>
            </a:extLst>
          </p:cNvPr>
          <p:cNvSpPr/>
          <p:nvPr/>
        </p:nvSpPr>
        <p:spPr>
          <a:xfrm>
            <a:off x="2797263" y="3436448"/>
            <a:ext cx="2358915" cy="546028"/>
          </a:xfrm>
          <a:prstGeom prst="rect">
            <a:avLst/>
          </a:prstGeom>
          <a:solidFill>
            <a:schemeClr val="accent1"/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37">
            <a:extLst>
              <a:ext uri="{FF2B5EF4-FFF2-40B4-BE49-F238E27FC236}">
                <a16:creationId xmlns:a16="http://schemas.microsoft.com/office/drawing/2014/main" id="{53709DE7-5456-45CB-B610-F2B38A4AD2D2}"/>
              </a:ext>
            </a:extLst>
          </p:cNvPr>
          <p:cNvSpPr/>
          <p:nvPr/>
        </p:nvSpPr>
        <p:spPr>
          <a:xfrm flipH="1">
            <a:off x="2795179" y="3440211"/>
            <a:ext cx="228282" cy="911682"/>
          </a:xfrm>
          <a:custGeom>
            <a:avLst/>
            <a:gdLst/>
            <a:ahLst/>
            <a:cxnLst/>
            <a:rect l="l" t="t" r="r" b="b"/>
            <a:pathLst>
              <a:path w="216024" h="721373">
                <a:moveTo>
                  <a:pt x="208632" y="0"/>
                </a:moveTo>
                <a:lnTo>
                  <a:pt x="216024" y="0"/>
                </a:lnTo>
                <a:lnTo>
                  <a:pt x="216024" y="420807"/>
                </a:lnTo>
                <a:lnTo>
                  <a:pt x="5432" y="717550"/>
                </a:lnTo>
                <a:lnTo>
                  <a:pt x="0" y="721373"/>
                </a:lnTo>
                <a:lnTo>
                  <a:pt x="0" y="31111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85">
            <a:extLst>
              <a:ext uri="{FF2B5EF4-FFF2-40B4-BE49-F238E27FC236}">
                <a16:creationId xmlns:a16="http://schemas.microsoft.com/office/drawing/2014/main" id="{382BF7C9-3D30-499F-AD3E-22A354A0BAC0}"/>
              </a:ext>
            </a:extLst>
          </p:cNvPr>
          <p:cNvSpPr/>
          <p:nvPr/>
        </p:nvSpPr>
        <p:spPr>
          <a:xfrm>
            <a:off x="666630" y="3816160"/>
            <a:ext cx="2358915" cy="546028"/>
          </a:xfrm>
          <a:prstGeom prst="rect">
            <a:avLst/>
          </a:prstGeom>
          <a:gradFill>
            <a:gsLst>
              <a:gs pos="78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10800000" scaled="1"/>
          </a:gra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C8409-10AC-465F-924A-F101641922C0}"/>
              </a:ext>
            </a:extLst>
          </p:cNvPr>
          <p:cNvSpPr txBox="1"/>
          <p:nvPr/>
        </p:nvSpPr>
        <p:spPr>
          <a:xfrm>
            <a:off x="3477149" y="3478630"/>
            <a:ext cx="99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2020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A22B7-B5AE-4220-BEF2-15FE68EC7F37}"/>
              </a:ext>
            </a:extLst>
          </p:cNvPr>
          <p:cNvSpPr txBox="1"/>
          <p:nvPr/>
        </p:nvSpPr>
        <p:spPr>
          <a:xfrm>
            <a:off x="1346516" y="3858342"/>
            <a:ext cx="99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2019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A48DB-54DB-48EB-AAE6-F994B325DBEB}"/>
              </a:ext>
            </a:extLst>
          </p:cNvPr>
          <p:cNvSpPr txBox="1"/>
          <p:nvPr/>
        </p:nvSpPr>
        <p:spPr>
          <a:xfrm>
            <a:off x="5607781" y="3844956"/>
            <a:ext cx="99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2021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5336C-5DEB-417E-BDE2-A51762DB6EB5}"/>
              </a:ext>
            </a:extLst>
          </p:cNvPr>
          <p:cNvSpPr txBox="1"/>
          <p:nvPr/>
        </p:nvSpPr>
        <p:spPr>
          <a:xfrm>
            <a:off x="7736330" y="3446687"/>
            <a:ext cx="99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2022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C97590-0A15-45E4-B2B8-C3F7F59AEA6A}"/>
              </a:ext>
            </a:extLst>
          </p:cNvPr>
          <p:cNvSpPr txBox="1"/>
          <p:nvPr/>
        </p:nvSpPr>
        <p:spPr>
          <a:xfrm>
            <a:off x="9865390" y="3812340"/>
            <a:ext cx="99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2023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91">
            <a:extLst>
              <a:ext uri="{FF2B5EF4-FFF2-40B4-BE49-F238E27FC236}">
                <a16:creationId xmlns:a16="http://schemas.microsoft.com/office/drawing/2014/main" id="{FC067782-14A2-4EE7-89A4-B39BCE8A5BD9}"/>
              </a:ext>
            </a:extLst>
          </p:cNvPr>
          <p:cNvGrpSpPr/>
          <p:nvPr/>
        </p:nvGrpSpPr>
        <p:grpSpPr>
          <a:xfrm>
            <a:off x="658974" y="5232387"/>
            <a:ext cx="2495479" cy="983229"/>
            <a:chOff x="666630" y="5061567"/>
            <a:chExt cx="2495479" cy="9832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98F871-1E8B-49C3-8188-914A091C6F1A}"/>
                </a:ext>
              </a:extLst>
            </p:cNvPr>
            <p:cNvSpPr txBox="1"/>
            <p:nvPr/>
          </p:nvSpPr>
          <p:spPr>
            <a:xfrm>
              <a:off x="666630" y="5061567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A0649F-D3AE-447C-AFE7-DB492D430055}"/>
                </a:ext>
              </a:extLst>
            </p:cNvPr>
            <p:cNvSpPr txBox="1"/>
            <p:nvPr/>
          </p:nvSpPr>
          <p:spPr>
            <a:xfrm>
              <a:off x="666630" y="5309288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58EEAE-00EE-4DE1-8D10-4A7010E69061}"/>
                </a:ext>
              </a:extLst>
            </p:cNvPr>
            <p:cNvSpPr txBox="1"/>
            <p:nvPr/>
          </p:nvSpPr>
          <p:spPr>
            <a:xfrm>
              <a:off x="666630" y="5804730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CB10D8-5A0C-460E-B8ED-8B4026EC2686}"/>
                </a:ext>
              </a:extLst>
            </p:cNvPr>
            <p:cNvSpPr txBox="1"/>
            <p:nvPr/>
          </p:nvSpPr>
          <p:spPr>
            <a:xfrm>
              <a:off x="666630" y="5557009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319A881-265E-4710-95A2-1CD5C8A993C4}"/>
              </a:ext>
            </a:extLst>
          </p:cNvPr>
          <p:cNvSpPr txBox="1"/>
          <p:nvPr/>
        </p:nvSpPr>
        <p:spPr>
          <a:xfrm>
            <a:off x="658974" y="4533579"/>
            <a:ext cx="249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cs typeface="Arial" pitchFamily="34" charset="0"/>
              </a:rPr>
              <a:t>   </a:t>
            </a:r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20D270ED-606F-4BA5-BA22-6372E3EDE3F2}"/>
              </a:ext>
            </a:extLst>
          </p:cNvPr>
          <p:cNvGrpSpPr/>
          <p:nvPr/>
        </p:nvGrpSpPr>
        <p:grpSpPr>
          <a:xfrm>
            <a:off x="2795179" y="2346116"/>
            <a:ext cx="2495479" cy="983229"/>
            <a:chOff x="666630" y="5061567"/>
            <a:chExt cx="2495479" cy="9832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529710-88E0-4175-AAF8-65B2C724D6EA}"/>
                </a:ext>
              </a:extLst>
            </p:cNvPr>
            <p:cNvSpPr txBox="1"/>
            <p:nvPr/>
          </p:nvSpPr>
          <p:spPr>
            <a:xfrm>
              <a:off x="666630" y="5061567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70DECF-3A1C-4523-A629-B601FAEED8E5}"/>
                </a:ext>
              </a:extLst>
            </p:cNvPr>
            <p:cNvSpPr txBox="1"/>
            <p:nvPr/>
          </p:nvSpPr>
          <p:spPr>
            <a:xfrm>
              <a:off x="666630" y="5309288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DCB716-4032-4161-B581-CF2AFB5B9D73}"/>
                </a:ext>
              </a:extLst>
            </p:cNvPr>
            <p:cNvSpPr txBox="1"/>
            <p:nvPr/>
          </p:nvSpPr>
          <p:spPr>
            <a:xfrm>
              <a:off x="666630" y="5804730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557E5B-556F-408F-A798-B2096DF8B44B}"/>
                </a:ext>
              </a:extLst>
            </p:cNvPr>
            <p:cNvSpPr txBox="1"/>
            <p:nvPr/>
          </p:nvSpPr>
          <p:spPr>
            <a:xfrm>
              <a:off x="666630" y="5557009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7600285-62A5-498A-B10C-BD9AA6B38EC0}"/>
              </a:ext>
            </a:extLst>
          </p:cNvPr>
          <p:cNvSpPr txBox="1"/>
          <p:nvPr/>
        </p:nvSpPr>
        <p:spPr>
          <a:xfrm>
            <a:off x="2795179" y="1647308"/>
            <a:ext cx="249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cs typeface="Arial" pitchFamily="34" charset="0"/>
              </a:rPr>
              <a:t>   </a:t>
            </a:r>
          </a:p>
        </p:txBody>
      </p:sp>
      <p:grpSp>
        <p:nvGrpSpPr>
          <p:cNvPr id="29" name="Group 103">
            <a:extLst>
              <a:ext uri="{FF2B5EF4-FFF2-40B4-BE49-F238E27FC236}">
                <a16:creationId xmlns:a16="http://schemas.microsoft.com/office/drawing/2014/main" id="{F7CED08D-23D7-46C0-A26F-3D075A4AEE62}"/>
              </a:ext>
            </a:extLst>
          </p:cNvPr>
          <p:cNvGrpSpPr/>
          <p:nvPr/>
        </p:nvGrpSpPr>
        <p:grpSpPr>
          <a:xfrm>
            <a:off x="5053146" y="5232387"/>
            <a:ext cx="2495479" cy="983229"/>
            <a:chOff x="666630" y="5061567"/>
            <a:chExt cx="2495479" cy="9832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D0CF7A-13E7-4741-8C5F-B33A040D52DD}"/>
                </a:ext>
              </a:extLst>
            </p:cNvPr>
            <p:cNvSpPr txBox="1"/>
            <p:nvPr/>
          </p:nvSpPr>
          <p:spPr>
            <a:xfrm>
              <a:off x="666630" y="5061567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68BAA7-800E-4A2D-BFB3-39365FBA8049}"/>
                </a:ext>
              </a:extLst>
            </p:cNvPr>
            <p:cNvSpPr txBox="1"/>
            <p:nvPr/>
          </p:nvSpPr>
          <p:spPr>
            <a:xfrm>
              <a:off x="666630" y="5309288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406434-E32D-4385-8CC3-8A12F6D01536}"/>
                </a:ext>
              </a:extLst>
            </p:cNvPr>
            <p:cNvSpPr txBox="1"/>
            <p:nvPr/>
          </p:nvSpPr>
          <p:spPr>
            <a:xfrm>
              <a:off x="666630" y="5804730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3F7C4F-41CA-4B8A-A2E4-382830B07CB7}"/>
                </a:ext>
              </a:extLst>
            </p:cNvPr>
            <p:cNvSpPr txBox="1"/>
            <p:nvPr/>
          </p:nvSpPr>
          <p:spPr>
            <a:xfrm>
              <a:off x="666630" y="5557009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73EF8EC-B937-4F0A-9AC8-6A74BCA93328}"/>
              </a:ext>
            </a:extLst>
          </p:cNvPr>
          <p:cNvSpPr txBox="1"/>
          <p:nvPr/>
        </p:nvSpPr>
        <p:spPr>
          <a:xfrm>
            <a:off x="5053146" y="4533579"/>
            <a:ext cx="249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cs typeface="Arial" pitchFamily="34" charset="0"/>
              </a:rPr>
              <a:t>   </a:t>
            </a:r>
          </a:p>
        </p:txBody>
      </p:sp>
      <p:grpSp>
        <p:nvGrpSpPr>
          <p:cNvPr id="35" name="Group 109">
            <a:extLst>
              <a:ext uri="{FF2B5EF4-FFF2-40B4-BE49-F238E27FC236}">
                <a16:creationId xmlns:a16="http://schemas.microsoft.com/office/drawing/2014/main" id="{6B4C895E-93EC-462C-A271-39CFD4EB16B8}"/>
              </a:ext>
            </a:extLst>
          </p:cNvPr>
          <p:cNvGrpSpPr/>
          <p:nvPr/>
        </p:nvGrpSpPr>
        <p:grpSpPr>
          <a:xfrm>
            <a:off x="7189351" y="2346116"/>
            <a:ext cx="2495479" cy="983229"/>
            <a:chOff x="666630" y="5061567"/>
            <a:chExt cx="2495479" cy="9832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33835D-DF50-4AF6-91B3-5D596798B13B}"/>
                </a:ext>
              </a:extLst>
            </p:cNvPr>
            <p:cNvSpPr txBox="1"/>
            <p:nvPr/>
          </p:nvSpPr>
          <p:spPr>
            <a:xfrm>
              <a:off x="666630" y="5061567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0579D2-A7C2-4827-9B72-C1982454130E}"/>
                </a:ext>
              </a:extLst>
            </p:cNvPr>
            <p:cNvSpPr txBox="1"/>
            <p:nvPr/>
          </p:nvSpPr>
          <p:spPr>
            <a:xfrm>
              <a:off x="666630" y="5309288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BAED45C-4016-4BAC-90DA-23B3A8A3DE39}"/>
                </a:ext>
              </a:extLst>
            </p:cNvPr>
            <p:cNvSpPr txBox="1"/>
            <p:nvPr/>
          </p:nvSpPr>
          <p:spPr>
            <a:xfrm>
              <a:off x="666630" y="5804730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397D0D-3191-475D-8BE1-023AF325D312}"/>
                </a:ext>
              </a:extLst>
            </p:cNvPr>
            <p:cNvSpPr txBox="1"/>
            <p:nvPr/>
          </p:nvSpPr>
          <p:spPr>
            <a:xfrm>
              <a:off x="666630" y="5557009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8DBFD9B-C26B-42E5-8B88-C0E25D13D120}"/>
              </a:ext>
            </a:extLst>
          </p:cNvPr>
          <p:cNvSpPr txBox="1"/>
          <p:nvPr/>
        </p:nvSpPr>
        <p:spPr>
          <a:xfrm>
            <a:off x="7189351" y="1647308"/>
            <a:ext cx="249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cs typeface="Arial" pitchFamily="34" charset="0"/>
              </a:rPr>
              <a:t>   </a:t>
            </a:r>
          </a:p>
        </p:txBody>
      </p:sp>
      <p:grpSp>
        <p:nvGrpSpPr>
          <p:cNvPr id="41" name="Group 115">
            <a:extLst>
              <a:ext uri="{FF2B5EF4-FFF2-40B4-BE49-F238E27FC236}">
                <a16:creationId xmlns:a16="http://schemas.microsoft.com/office/drawing/2014/main" id="{D2C72A26-63EE-4D54-96DE-15E01E27C5B9}"/>
              </a:ext>
            </a:extLst>
          </p:cNvPr>
          <p:cNvGrpSpPr/>
          <p:nvPr/>
        </p:nvGrpSpPr>
        <p:grpSpPr>
          <a:xfrm>
            <a:off x="9447318" y="5232387"/>
            <a:ext cx="2495479" cy="983229"/>
            <a:chOff x="666630" y="5061567"/>
            <a:chExt cx="2495479" cy="98322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6389A8-6949-4057-82DF-AE84E6520735}"/>
                </a:ext>
              </a:extLst>
            </p:cNvPr>
            <p:cNvSpPr txBox="1"/>
            <p:nvPr/>
          </p:nvSpPr>
          <p:spPr>
            <a:xfrm>
              <a:off x="666630" y="5061567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C7B7646-26AF-4BDA-8465-94169F0FCDFF}"/>
                </a:ext>
              </a:extLst>
            </p:cNvPr>
            <p:cNvSpPr txBox="1"/>
            <p:nvPr/>
          </p:nvSpPr>
          <p:spPr>
            <a:xfrm>
              <a:off x="666630" y="5309288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FF853F-2867-4E6F-A2C8-5A4C49D4244F}"/>
                </a:ext>
              </a:extLst>
            </p:cNvPr>
            <p:cNvSpPr txBox="1"/>
            <p:nvPr/>
          </p:nvSpPr>
          <p:spPr>
            <a:xfrm>
              <a:off x="666630" y="5804730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A367EF-3721-4EE4-B77D-804F16386CE3}"/>
                </a:ext>
              </a:extLst>
            </p:cNvPr>
            <p:cNvSpPr txBox="1"/>
            <p:nvPr/>
          </p:nvSpPr>
          <p:spPr>
            <a:xfrm>
              <a:off x="666630" y="5557009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120BAAB-1B27-4253-92BC-CD4FD4D7101D}"/>
              </a:ext>
            </a:extLst>
          </p:cNvPr>
          <p:cNvSpPr txBox="1"/>
          <p:nvPr/>
        </p:nvSpPr>
        <p:spPr>
          <a:xfrm>
            <a:off x="9447318" y="4533579"/>
            <a:ext cx="249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cs typeface="Arial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65BFD3-D413-4389-825A-6204AC07FF26}"/>
              </a:ext>
            </a:extLst>
          </p:cNvPr>
          <p:cNvSpPr/>
          <p:nvPr/>
        </p:nvSpPr>
        <p:spPr>
          <a:xfrm>
            <a:off x="3785201" y="1826614"/>
            <a:ext cx="4609776" cy="422295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75C5B848-8444-439D-98E5-799E4A0F585C}"/>
              </a:ext>
            </a:extLst>
          </p:cNvPr>
          <p:cNvGrpSpPr/>
          <p:nvPr/>
        </p:nvGrpSpPr>
        <p:grpSpPr>
          <a:xfrm>
            <a:off x="8914355" y="1774999"/>
            <a:ext cx="2544833" cy="1305428"/>
            <a:chOff x="575693" y="4105536"/>
            <a:chExt cx="2919670" cy="13054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529114-49E7-43BE-9851-9ABF0DA9392D}"/>
                </a:ext>
              </a:extLst>
            </p:cNvPr>
            <p:cNvSpPr txBox="1"/>
            <p:nvPr/>
          </p:nvSpPr>
          <p:spPr>
            <a:xfrm>
              <a:off x="578399" y="4395301"/>
              <a:ext cx="290423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6296F6-8FFA-4746-9E6F-AAF674ACAF73}"/>
                </a:ext>
              </a:extLst>
            </p:cNvPr>
            <p:cNvSpPr txBox="1"/>
            <p:nvPr/>
          </p:nvSpPr>
          <p:spPr>
            <a:xfrm>
              <a:off x="575693" y="4105536"/>
              <a:ext cx="291967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44">
            <a:extLst>
              <a:ext uri="{FF2B5EF4-FFF2-40B4-BE49-F238E27FC236}">
                <a16:creationId xmlns:a16="http://schemas.microsoft.com/office/drawing/2014/main" id="{73E65EAA-32FB-4EAE-9E77-62139857FE45}"/>
              </a:ext>
            </a:extLst>
          </p:cNvPr>
          <p:cNvGrpSpPr/>
          <p:nvPr/>
        </p:nvGrpSpPr>
        <p:grpSpPr>
          <a:xfrm>
            <a:off x="3365778" y="1727591"/>
            <a:ext cx="3137332" cy="1120762"/>
            <a:chOff x="-311417" y="4105536"/>
            <a:chExt cx="3037928" cy="11207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F3229A-1C1E-4021-8E9D-A0F559EC874D}"/>
                </a:ext>
              </a:extLst>
            </p:cNvPr>
            <p:cNvSpPr txBox="1"/>
            <p:nvPr/>
          </p:nvSpPr>
          <p:spPr>
            <a:xfrm>
              <a:off x="-304623" y="4395301"/>
              <a:ext cx="302186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9BF218-9D3F-48A5-B228-3B7772EB3A42}"/>
                </a:ext>
              </a:extLst>
            </p:cNvPr>
            <p:cNvSpPr txBox="1"/>
            <p:nvPr/>
          </p:nvSpPr>
          <p:spPr>
            <a:xfrm>
              <a:off x="-311417" y="4105536"/>
              <a:ext cx="3037928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47">
            <a:extLst>
              <a:ext uri="{FF2B5EF4-FFF2-40B4-BE49-F238E27FC236}">
                <a16:creationId xmlns:a16="http://schemas.microsoft.com/office/drawing/2014/main" id="{095AE318-4B5E-4FEB-A35D-87E564405D74}"/>
              </a:ext>
            </a:extLst>
          </p:cNvPr>
          <p:cNvGrpSpPr/>
          <p:nvPr/>
        </p:nvGrpSpPr>
        <p:grpSpPr>
          <a:xfrm>
            <a:off x="652435" y="3250257"/>
            <a:ext cx="2624868" cy="1305428"/>
            <a:chOff x="313627" y="4105536"/>
            <a:chExt cx="2830084" cy="13054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6D0A74-6D59-4A6B-B493-18A575C4CE18}"/>
                </a:ext>
              </a:extLst>
            </p:cNvPr>
            <p:cNvSpPr txBox="1"/>
            <p:nvPr/>
          </p:nvSpPr>
          <p:spPr>
            <a:xfrm>
              <a:off x="317720" y="4395301"/>
              <a:ext cx="2815118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89EF6F-0FAB-4577-8D1D-6EF65B0F28FD}"/>
                </a:ext>
              </a:extLst>
            </p:cNvPr>
            <p:cNvSpPr txBox="1"/>
            <p:nvPr/>
          </p:nvSpPr>
          <p:spPr>
            <a:xfrm>
              <a:off x="313627" y="4105536"/>
              <a:ext cx="2830084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79">
            <a:extLst>
              <a:ext uri="{FF2B5EF4-FFF2-40B4-BE49-F238E27FC236}">
                <a16:creationId xmlns:a16="http://schemas.microsoft.com/office/drawing/2014/main" id="{D0F34A5F-229C-4E27-88CA-71E741493601}"/>
              </a:ext>
            </a:extLst>
          </p:cNvPr>
          <p:cNvGrpSpPr/>
          <p:nvPr/>
        </p:nvGrpSpPr>
        <p:grpSpPr>
          <a:xfrm>
            <a:off x="7715866" y="5010662"/>
            <a:ext cx="3072113" cy="1120762"/>
            <a:chOff x="575693" y="4105536"/>
            <a:chExt cx="2777142" cy="11207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4775DD-5E8C-40E0-8F9B-D2F85D2A5538}"/>
                </a:ext>
              </a:extLst>
            </p:cNvPr>
            <p:cNvSpPr txBox="1"/>
            <p:nvPr/>
          </p:nvSpPr>
          <p:spPr>
            <a:xfrm>
              <a:off x="578399" y="4395301"/>
              <a:ext cx="276245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10DA2C-6D49-4B9A-B1C4-42B249FF9DF8}"/>
                </a:ext>
              </a:extLst>
            </p:cNvPr>
            <p:cNvSpPr txBox="1"/>
            <p:nvPr/>
          </p:nvSpPr>
          <p:spPr>
            <a:xfrm>
              <a:off x="575693" y="4105536"/>
              <a:ext cx="277714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Freeform 48">
            <a:extLst>
              <a:ext uri="{FF2B5EF4-FFF2-40B4-BE49-F238E27FC236}">
                <a16:creationId xmlns:a16="http://schemas.microsoft.com/office/drawing/2014/main" id="{BCC7ED1D-9008-4ACB-A290-323E719533BA}"/>
              </a:ext>
            </a:extLst>
          </p:cNvPr>
          <p:cNvSpPr>
            <a:spLocks noChangeAspect="1"/>
          </p:cNvSpPr>
          <p:nvPr/>
        </p:nvSpPr>
        <p:spPr>
          <a:xfrm>
            <a:off x="4085565" y="3644590"/>
            <a:ext cx="597268" cy="497415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Freeform 49">
            <a:extLst>
              <a:ext uri="{FF2B5EF4-FFF2-40B4-BE49-F238E27FC236}">
                <a16:creationId xmlns:a16="http://schemas.microsoft.com/office/drawing/2014/main" id="{4193DF22-C948-4CE8-8F7C-56FC77335B6A}"/>
              </a:ext>
            </a:extLst>
          </p:cNvPr>
          <p:cNvSpPr>
            <a:spLocks noChangeAspect="1"/>
          </p:cNvSpPr>
          <p:nvPr/>
        </p:nvSpPr>
        <p:spPr>
          <a:xfrm>
            <a:off x="7551716" y="2142460"/>
            <a:ext cx="530864" cy="530864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Freeform 97">
            <a:extLst>
              <a:ext uri="{FF2B5EF4-FFF2-40B4-BE49-F238E27FC236}">
                <a16:creationId xmlns:a16="http://schemas.microsoft.com/office/drawing/2014/main" id="{631849CD-B138-4820-948F-14A48C7D490E}"/>
              </a:ext>
            </a:extLst>
          </p:cNvPr>
          <p:cNvSpPr>
            <a:spLocks noChangeAspect="1"/>
          </p:cNvSpPr>
          <p:nvPr/>
        </p:nvSpPr>
        <p:spPr>
          <a:xfrm>
            <a:off x="6437108" y="5435806"/>
            <a:ext cx="575878" cy="430333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Teardrop 9">
            <a:extLst>
              <a:ext uri="{FF2B5EF4-FFF2-40B4-BE49-F238E27FC236}">
                <a16:creationId xmlns:a16="http://schemas.microsoft.com/office/drawing/2014/main" id="{2FF86BF2-EA28-4C04-86D4-44F4E6EEFF9F}"/>
              </a:ext>
            </a:extLst>
          </p:cNvPr>
          <p:cNvSpPr>
            <a:spLocks noChangeAspect="1"/>
          </p:cNvSpPr>
          <p:nvPr/>
        </p:nvSpPr>
        <p:spPr>
          <a:xfrm rot="18900000">
            <a:off x="6023124" y="3665451"/>
            <a:ext cx="630396" cy="5380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-1391" y="564834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5727B-2CAE-4ADD-835B-1A267420C76B}"/>
              </a:ext>
            </a:extLst>
          </p:cNvPr>
          <p:cNvSpPr txBox="1"/>
          <p:nvPr/>
        </p:nvSpPr>
        <p:spPr>
          <a:xfrm>
            <a:off x="3856341" y="2896788"/>
            <a:ext cx="74307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  <a:p>
            <a:endParaRPr lang="en-US" altLang="ko-KR" sz="12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4EBF1-911A-4FC5-8FB6-FE327B5C0437}"/>
              </a:ext>
            </a:extLst>
          </p:cNvPr>
          <p:cNvSpPr txBox="1"/>
          <p:nvPr/>
        </p:nvSpPr>
        <p:spPr>
          <a:xfrm>
            <a:off x="3856341" y="1791388"/>
            <a:ext cx="743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 rot="16200000">
            <a:off x="678265" y="2367171"/>
            <a:ext cx="5638799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6600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6600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78C62-1C6C-47C5-BCB3-C1F939594459}"/>
              </a:ext>
            </a:extLst>
          </p:cNvPr>
          <p:cNvSpPr txBox="1"/>
          <p:nvPr/>
        </p:nvSpPr>
        <p:spPr>
          <a:xfrm flipH="1">
            <a:off x="6995328" y="1901131"/>
            <a:ext cx="4193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62263-F347-4011-A323-78020AAAF1A9}"/>
              </a:ext>
            </a:extLst>
          </p:cNvPr>
          <p:cNvSpPr txBox="1"/>
          <p:nvPr/>
        </p:nvSpPr>
        <p:spPr>
          <a:xfrm flipH="1">
            <a:off x="9275428" y="3874287"/>
            <a:ext cx="20058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colors. I hope and I believe that this Template will your Time, Money and Reputation. Get a modern PowerPoint  Presentation that is beautifully designed.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B6994-961C-48F8-AAE7-1986C292150F}"/>
              </a:ext>
            </a:extLst>
          </p:cNvPr>
          <p:cNvSpPr txBox="1"/>
          <p:nvPr/>
        </p:nvSpPr>
        <p:spPr>
          <a:xfrm flipH="1">
            <a:off x="6995327" y="3874287"/>
            <a:ext cx="20058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C1D32-74A0-425D-ABC0-0CAA6CF40A16}"/>
              </a:ext>
            </a:extLst>
          </p:cNvPr>
          <p:cNvSpPr txBox="1"/>
          <p:nvPr/>
        </p:nvSpPr>
        <p:spPr>
          <a:xfrm flipH="1">
            <a:off x="4848224" y="1901131"/>
            <a:ext cx="20058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61803-12CB-42BD-B75F-F31863889D6C}"/>
              </a:ext>
            </a:extLst>
          </p:cNvPr>
          <p:cNvSpPr txBox="1"/>
          <p:nvPr/>
        </p:nvSpPr>
        <p:spPr>
          <a:xfrm flipH="1">
            <a:off x="4848224" y="831481"/>
            <a:ext cx="6340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  <a:endParaRPr lang="ko-KR" altLang="en-US" sz="1400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4A864936-6CBE-4E70-A456-305C4772AE30}"/>
              </a:ext>
            </a:extLst>
          </p:cNvPr>
          <p:cNvGrpSpPr/>
          <p:nvPr/>
        </p:nvGrpSpPr>
        <p:grpSpPr>
          <a:xfrm>
            <a:off x="1219199" y="2811464"/>
            <a:ext cx="10972799" cy="1188906"/>
            <a:chOff x="6665542" y="2703436"/>
            <a:chExt cx="4777152" cy="1188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030806-FA3E-462B-AC87-2C7B8CAE9A84}"/>
                </a:ext>
              </a:extLst>
            </p:cNvPr>
            <p:cNvSpPr txBox="1"/>
            <p:nvPr/>
          </p:nvSpPr>
          <p:spPr>
            <a:xfrm>
              <a:off x="6665542" y="2703436"/>
              <a:ext cx="477715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b="1" spc="600" dirty="0">
                  <a:solidFill>
                    <a:schemeClr val="accent4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Arial" pitchFamily="34" charset="0"/>
                </a:rPr>
                <a:t>Thank you</a:t>
              </a:r>
              <a:endParaRPr lang="ko-KR" altLang="en-US" sz="5400" b="1" spc="600" dirty="0">
                <a:solidFill>
                  <a:schemeClr val="accent4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6C5779-A575-4EEE-B0A3-E065EBE4E7AE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accent4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accent4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Oval 119">
            <a:extLst>
              <a:ext uri="{FF2B5EF4-FFF2-40B4-BE49-F238E27FC236}">
                <a16:creationId xmlns:a16="http://schemas.microsoft.com/office/drawing/2014/main" id="{17A51084-4DD7-4189-B062-BC17C62E34B7}"/>
              </a:ext>
            </a:extLst>
          </p:cNvPr>
          <p:cNvSpPr/>
          <p:nvPr/>
        </p:nvSpPr>
        <p:spPr>
          <a:xfrm>
            <a:off x="8119511" y="947754"/>
            <a:ext cx="4259109" cy="4259109"/>
          </a:xfrm>
          <a:prstGeom prst="ellipse">
            <a:avLst/>
          </a:prstGeom>
          <a:solidFill>
            <a:schemeClr val="accent1">
              <a:lumMod val="75000"/>
              <a:alpha val="3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119">
            <a:extLst>
              <a:ext uri="{FF2B5EF4-FFF2-40B4-BE49-F238E27FC236}">
                <a16:creationId xmlns:a16="http://schemas.microsoft.com/office/drawing/2014/main" id="{8CD4AE2F-28C9-4343-A89E-6B4D0255612D}"/>
              </a:ext>
            </a:extLst>
          </p:cNvPr>
          <p:cNvSpPr/>
          <p:nvPr/>
        </p:nvSpPr>
        <p:spPr>
          <a:xfrm>
            <a:off x="8495637" y="2040739"/>
            <a:ext cx="1910148" cy="19101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그래픽 3">
            <a:extLst>
              <a:ext uri="{FF2B5EF4-FFF2-40B4-BE49-F238E27FC236}">
                <a16:creationId xmlns:a16="http://schemas.microsoft.com/office/drawing/2014/main" id="{DE1287CD-24CF-4E51-90D1-7FAFBFDE9104}"/>
              </a:ext>
            </a:extLst>
          </p:cNvPr>
          <p:cNvSpPr/>
          <p:nvPr/>
        </p:nvSpPr>
        <p:spPr>
          <a:xfrm>
            <a:off x="9147939" y="419389"/>
            <a:ext cx="2880596" cy="4939004"/>
          </a:xfrm>
          <a:custGeom>
            <a:avLst/>
            <a:gdLst>
              <a:gd name="connsiteX0" fmla="*/ 3883940 w 4001726"/>
              <a:gd name="connsiteY0" fmla="*/ 6859373 h 6861268"/>
              <a:gd name="connsiteX1" fmla="*/ 1401166 w 4001726"/>
              <a:gd name="connsiteY1" fmla="*/ 6859373 h 6861268"/>
              <a:gd name="connsiteX2" fmla="*/ 1049623 w 4001726"/>
              <a:gd name="connsiteY2" fmla="*/ 6642890 h 6861268"/>
              <a:gd name="connsiteX3" fmla="*/ 1137993 w 4001726"/>
              <a:gd name="connsiteY3" fmla="*/ 5627680 h 6861268"/>
              <a:gd name="connsiteX4" fmla="*/ 1026278 w 4001726"/>
              <a:gd name="connsiteY4" fmla="*/ 4874269 h 6861268"/>
              <a:gd name="connsiteX5" fmla="*/ 1032659 w 4001726"/>
              <a:gd name="connsiteY5" fmla="*/ 4308747 h 6861268"/>
              <a:gd name="connsiteX6" fmla="*/ 1025551 w 4001726"/>
              <a:gd name="connsiteY6" fmla="*/ 4134510 h 6861268"/>
              <a:gd name="connsiteX7" fmla="*/ 725786 w 4001726"/>
              <a:gd name="connsiteY7" fmla="*/ 4146869 h 6861268"/>
              <a:gd name="connsiteX8" fmla="*/ 4040 w 4001726"/>
              <a:gd name="connsiteY8" fmla="*/ 3605499 h 6861268"/>
              <a:gd name="connsiteX9" fmla="*/ 35301 w 4001726"/>
              <a:gd name="connsiteY9" fmla="*/ 3439824 h 6861268"/>
              <a:gd name="connsiteX10" fmla="*/ 441854 w 4001726"/>
              <a:gd name="connsiteY10" fmla="*/ 2910167 h 6861268"/>
              <a:gd name="connsiteX11" fmla="*/ 993563 w 4001726"/>
              <a:gd name="connsiteY11" fmla="*/ 2143670 h 6861268"/>
              <a:gd name="connsiteX12" fmla="*/ 1175716 w 4001726"/>
              <a:gd name="connsiteY12" fmla="*/ 1435980 h 6861268"/>
              <a:gd name="connsiteX13" fmla="*/ 1353830 w 4001726"/>
              <a:gd name="connsiteY13" fmla="*/ 803654 h 6861268"/>
              <a:gd name="connsiteX14" fmla="*/ 1719348 w 4001726"/>
              <a:gd name="connsiteY14" fmla="*/ 564069 h 6861268"/>
              <a:gd name="connsiteX15" fmla="*/ 1758283 w 4001726"/>
              <a:gd name="connsiteY15" fmla="*/ 545813 h 6861268"/>
              <a:gd name="connsiteX16" fmla="*/ 1779850 w 4001726"/>
              <a:gd name="connsiteY16" fmla="*/ 478364 h 6861268"/>
              <a:gd name="connsiteX17" fmla="*/ 1540265 w 4001726"/>
              <a:gd name="connsiteY17" fmla="*/ 23668 h 6861268"/>
              <a:gd name="connsiteX18" fmla="*/ 1537518 w 4001726"/>
              <a:gd name="connsiteY18" fmla="*/ 0 h 6861268"/>
              <a:gd name="connsiteX19" fmla="*/ 2708871 w 4001726"/>
              <a:gd name="connsiteY19" fmla="*/ 0 h 6861268"/>
              <a:gd name="connsiteX20" fmla="*/ 2852494 w 4001726"/>
              <a:gd name="connsiteY20" fmla="*/ 229489 h 6861268"/>
              <a:gd name="connsiteX21" fmla="*/ 3665276 w 4001726"/>
              <a:gd name="connsiteY21" fmla="*/ 1332988 h 6861268"/>
              <a:gd name="connsiteX22" fmla="*/ 3476418 w 4001726"/>
              <a:gd name="connsiteY22" fmla="*/ 3427385 h 6861268"/>
              <a:gd name="connsiteX23" fmla="*/ 3530700 w 4001726"/>
              <a:gd name="connsiteY23" fmla="*/ 5911613 h 6861268"/>
              <a:gd name="connsiteX24" fmla="*/ 3935072 w 4001726"/>
              <a:gd name="connsiteY24" fmla="*/ 6730614 h 6861268"/>
              <a:gd name="connsiteX25" fmla="*/ 3883940 w 4001726"/>
              <a:gd name="connsiteY25" fmla="*/ 6859373 h 686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01726" h="6861268">
                <a:moveTo>
                  <a:pt x="3883940" y="6859373"/>
                </a:moveTo>
                <a:cubicBezTo>
                  <a:pt x="3796539" y="6856304"/>
                  <a:pt x="1965234" y="6849196"/>
                  <a:pt x="1401166" y="6859373"/>
                </a:cubicBezTo>
                <a:cubicBezTo>
                  <a:pt x="1022724" y="6866240"/>
                  <a:pt x="990413" y="6866240"/>
                  <a:pt x="1049623" y="6642890"/>
                </a:cubicBezTo>
                <a:cubicBezTo>
                  <a:pt x="1137185" y="6312753"/>
                  <a:pt x="1170304" y="5967753"/>
                  <a:pt x="1137993" y="5627680"/>
                </a:cubicBezTo>
                <a:cubicBezTo>
                  <a:pt x="1114002" y="5374847"/>
                  <a:pt x="1056085" y="5126456"/>
                  <a:pt x="1026278" y="4874269"/>
                </a:cubicBezTo>
                <a:cubicBezTo>
                  <a:pt x="1004145" y="4687027"/>
                  <a:pt x="997521" y="4494939"/>
                  <a:pt x="1032659" y="4308747"/>
                </a:cubicBezTo>
                <a:cubicBezTo>
                  <a:pt x="1046069" y="4237662"/>
                  <a:pt x="1094212" y="4178291"/>
                  <a:pt x="1025551" y="4134510"/>
                </a:cubicBezTo>
                <a:cubicBezTo>
                  <a:pt x="961899" y="4093960"/>
                  <a:pt x="797678" y="4144122"/>
                  <a:pt x="725786" y="4146869"/>
                </a:cubicBezTo>
                <a:cubicBezTo>
                  <a:pt x="397184" y="4159228"/>
                  <a:pt x="70601" y="3934747"/>
                  <a:pt x="4040" y="3605499"/>
                </a:cubicBezTo>
                <a:cubicBezTo>
                  <a:pt x="-7996" y="3545885"/>
                  <a:pt x="8160" y="3491926"/>
                  <a:pt x="35301" y="3439824"/>
                </a:cubicBezTo>
                <a:cubicBezTo>
                  <a:pt x="136596" y="3245393"/>
                  <a:pt x="302916" y="3078830"/>
                  <a:pt x="441854" y="2910167"/>
                </a:cubicBezTo>
                <a:cubicBezTo>
                  <a:pt x="646382" y="2661696"/>
                  <a:pt x="892349" y="2457894"/>
                  <a:pt x="993563" y="2143670"/>
                </a:cubicBezTo>
                <a:cubicBezTo>
                  <a:pt x="1068282" y="1911678"/>
                  <a:pt x="1129108" y="1675242"/>
                  <a:pt x="1175716" y="1435980"/>
                </a:cubicBezTo>
                <a:cubicBezTo>
                  <a:pt x="1214570" y="1236783"/>
                  <a:pt x="1197526" y="954708"/>
                  <a:pt x="1353830" y="803654"/>
                </a:cubicBezTo>
                <a:cubicBezTo>
                  <a:pt x="1460861" y="700259"/>
                  <a:pt x="1578634" y="615281"/>
                  <a:pt x="1719348" y="564069"/>
                </a:cubicBezTo>
                <a:cubicBezTo>
                  <a:pt x="1732838" y="559141"/>
                  <a:pt x="1745601" y="552437"/>
                  <a:pt x="1758283" y="545813"/>
                </a:cubicBezTo>
                <a:cubicBezTo>
                  <a:pt x="1791563" y="528365"/>
                  <a:pt x="1797702" y="511079"/>
                  <a:pt x="1779850" y="478364"/>
                </a:cubicBezTo>
                <a:cubicBezTo>
                  <a:pt x="1740593" y="406553"/>
                  <a:pt x="1580411" y="103637"/>
                  <a:pt x="1540265" y="23668"/>
                </a:cubicBezTo>
                <a:cubicBezTo>
                  <a:pt x="1536549" y="16317"/>
                  <a:pt x="1531621" y="8643"/>
                  <a:pt x="1537518" y="0"/>
                </a:cubicBezTo>
                <a:cubicBezTo>
                  <a:pt x="1927996" y="0"/>
                  <a:pt x="2318393" y="0"/>
                  <a:pt x="2708871" y="0"/>
                </a:cubicBezTo>
                <a:cubicBezTo>
                  <a:pt x="2718726" y="7674"/>
                  <a:pt x="2843366" y="223026"/>
                  <a:pt x="2852494" y="229489"/>
                </a:cubicBezTo>
                <a:cubicBezTo>
                  <a:pt x="3216234" y="487572"/>
                  <a:pt x="3559942" y="892671"/>
                  <a:pt x="3665276" y="1332988"/>
                </a:cubicBezTo>
                <a:cubicBezTo>
                  <a:pt x="3837493" y="2053119"/>
                  <a:pt x="3629895" y="2727933"/>
                  <a:pt x="3476418" y="3427385"/>
                </a:cubicBezTo>
                <a:cubicBezTo>
                  <a:pt x="3305251" y="4207533"/>
                  <a:pt x="3271970" y="5148105"/>
                  <a:pt x="3530700" y="5911613"/>
                </a:cubicBezTo>
                <a:cubicBezTo>
                  <a:pt x="3629168" y="6202169"/>
                  <a:pt x="3797024" y="6457910"/>
                  <a:pt x="3935072" y="6730614"/>
                </a:cubicBezTo>
                <a:cubicBezTo>
                  <a:pt x="3987335" y="6833848"/>
                  <a:pt x="4076190" y="6866159"/>
                  <a:pt x="3883940" y="68593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806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96782AF-4CB4-43A6-8382-57D369A24471}"/>
              </a:ext>
            </a:extLst>
          </p:cNvPr>
          <p:cNvGrpSpPr/>
          <p:nvPr/>
        </p:nvGrpSpPr>
        <p:grpSpPr>
          <a:xfrm flipH="1">
            <a:off x="9661626" y="1959048"/>
            <a:ext cx="545069" cy="931019"/>
            <a:chOff x="7651168" y="2372336"/>
            <a:chExt cx="1467404" cy="2506433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C1597F3-7948-441E-8079-BBA0C47F3FAA}"/>
                </a:ext>
              </a:extLst>
            </p:cNvPr>
            <p:cNvSpPr/>
            <p:nvPr/>
          </p:nvSpPr>
          <p:spPr>
            <a:xfrm>
              <a:off x="7954653" y="2372336"/>
              <a:ext cx="857941" cy="483118"/>
            </a:xfrm>
            <a:custGeom>
              <a:avLst/>
              <a:gdLst>
                <a:gd name="connsiteX0" fmla="*/ 0 w 857941"/>
                <a:gd name="connsiteY0" fmla="*/ 370627 h 483118"/>
                <a:gd name="connsiteX1" fmla="*/ 57632 w 857941"/>
                <a:gd name="connsiteY1" fmla="*/ 479375 h 483118"/>
                <a:gd name="connsiteX2" fmla="*/ 180653 w 857941"/>
                <a:gd name="connsiteY2" fmla="*/ 370627 h 483118"/>
                <a:gd name="connsiteX3" fmla="*/ 415599 w 857941"/>
                <a:gd name="connsiteY3" fmla="*/ 294951 h 483118"/>
                <a:gd name="connsiteX4" fmla="*/ 687953 w 857941"/>
                <a:gd name="connsiteY4" fmla="*/ 391795 h 483118"/>
                <a:gd name="connsiteX5" fmla="*/ 796000 w 857941"/>
                <a:gd name="connsiteY5" fmla="*/ 483118 h 483118"/>
                <a:gd name="connsiteX6" fmla="*/ 857941 w 857941"/>
                <a:gd name="connsiteY6" fmla="*/ 370008 h 483118"/>
                <a:gd name="connsiteX7" fmla="*/ 777821 w 857941"/>
                <a:gd name="connsiteY7" fmla="*/ 191132 h 483118"/>
                <a:gd name="connsiteX8" fmla="*/ 536762 w 857941"/>
                <a:gd name="connsiteY8" fmla="*/ 19501 h 483118"/>
                <a:gd name="connsiteX9" fmla="*/ 230476 w 857941"/>
                <a:gd name="connsiteY9" fmla="*/ 46809 h 483118"/>
                <a:gd name="connsiteX10" fmla="*/ 50038 w 857941"/>
                <a:gd name="connsiteY10" fmla="*/ 235326 h 483118"/>
                <a:gd name="connsiteX11" fmla="*/ 0 w 857941"/>
                <a:gd name="connsiteY11" fmla="*/ 370627 h 48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941" h="483118">
                  <a:moveTo>
                    <a:pt x="0" y="370627"/>
                  </a:moveTo>
                  <a:lnTo>
                    <a:pt x="57632" y="479375"/>
                  </a:lnTo>
                  <a:cubicBezTo>
                    <a:pt x="57632" y="479375"/>
                    <a:pt x="149683" y="392792"/>
                    <a:pt x="180653" y="370627"/>
                  </a:cubicBezTo>
                  <a:cubicBezTo>
                    <a:pt x="211624" y="348463"/>
                    <a:pt x="304509" y="289915"/>
                    <a:pt x="415599" y="294951"/>
                  </a:cubicBezTo>
                  <a:cubicBezTo>
                    <a:pt x="526717" y="299987"/>
                    <a:pt x="633767" y="346255"/>
                    <a:pt x="687953" y="391795"/>
                  </a:cubicBezTo>
                  <a:cubicBezTo>
                    <a:pt x="742138" y="437335"/>
                    <a:pt x="766376" y="458880"/>
                    <a:pt x="796000" y="483118"/>
                  </a:cubicBezTo>
                  <a:cubicBezTo>
                    <a:pt x="833703" y="440028"/>
                    <a:pt x="849862" y="407711"/>
                    <a:pt x="857941" y="370008"/>
                  </a:cubicBezTo>
                  <a:cubicBezTo>
                    <a:pt x="841783" y="324225"/>
                    <a:pt x="816171" y="241170"/>
                    <a:pt x="777821" y="191132"/>
                  </a:cubicBezTo>
                  <a:cubicBezTo>
                    <a:pt x="739472" y="141094"/>
                    <a:pt x="651811" y="59628"/>
                    <a:pt x="536762" y="19501"/>
                  </a:cubicBezTo>
                  <a:cubicBezTo>
                    <a:pt x="429765" y="-17826"/>
                    <a:pt x="301062" y="2373"/>
                    <a:pt x="230476" y="46809"/>
                  </a:cubicBezTo>
                  <a:cubicBezTo>
                    <a:pt x="159889" y="91245"/>
                    <a:pt x="90434" y="151840"/>
                    <a:pt x="50038" y="235326"/>
                  </a:cubicBezTo>
                  <a:cubicBezTo>
                    <a:pt x="9641" y="318812"/>
                    <a:pt x="0" y="370627"/>
                    <a:pt x="0" y="37062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80000"/>
                    <a:lumOff val="20000"/>
                  </a:schemeClr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2DE141E8-5E52-43DE-A953-17C297C42DE9}"/>
                </a:ext>
              </a:extLst>
            </p:cNvPr>
            <p:cNvSpPr/>
            <p:nvPr/>
          </p:nvSpPr>
          <p:spPr>
            <a:xfrm>
              <a:off x="7651168" y="2740119"/>
              <a:ext cx="1218020" cy="2138650"/>
            </a:xfrm>
            <a:custGeom>
              <a:avLst/>
              <a:gdLst>
                <a:gd name="connsiteX0" fmla="*/ 3635 w 1218020"/>
                <a:gd name="connsiteY0" fmla="*/ 1856560 h 2138650"/>
                <a:gd name="connsiteX1" fmla="*/ 87929 w 1218020"/>
                <a:gd name="connsiteY1" fmla="*/ 1578174 h 2138650"/>
                <a:gd name="connsiteX2" fmla="*/ 320909 w 1218020"/>
                <a:gd name="connsiteY2" fmla="*/ 1214336 h 2138650"/>
                <a:gd name="connsiteX3" fmla="*/ 504363 w 1218020"/>
                <a:gd name="connsiteY3" fmla="*/ 985368 h 2138650"/>
                <a:gd name="connsiteX4" fmla="*/ 658220 w 1218020"/>
                <a:gd name="connsiteY4" fmla="*/ 795074 h 2138650"/>
                <a:gd name="connsiteX5" fmla="*/ 792310 w 1218020"/>
                <a:gd name="connsiteY5" fmla="*/ 606557 h 2138650"/>
                <a:gd name="connsiteX6" fmla="*/ 1053837 w 1218020"/>
                <a:gd name="connsiteY6" fmla="*/ 192816 h 2138650"/>
                <a:gd name="connsiteX7" fmla="*/ 1147287 w 1218020"/>
                <a:gd name="connsiteY7" fmla="*/ 36616 h 2138650"/>
                <a:gd name="connsiteX8" fmla="*/ 1173437 w 1218020"/>
                <a:gd name="connsiteY8" fmla="*/ 30422 h 2138650"/>
                <a:gd name="connsiteX9" fmla="*/ 1206940 w 1218020"/>
                <a:gd name="connsiteY9" fmla="*/ 497567 h 2138650"/>
                <a:gd name="connsiteX10" fmla="*/ 1039752 w 1218020"/>
                <a:gd name="connsiteY10" fmla="*/ 875355 h 2138650"/>
                <a:gd name="connsiteX11" fmla="*/ 790667 w 1218020"/>
                <a:gd name="connsiteY11" fmla="*/ 1201220 h 2138650"/>
                <a:gd name="connsiteX12" fmla="*/ 502586 w 1218020"/>
                <a:gd name="connsiteY12" fmla="*/ 1689614 h 2138650"/>
                <a:gd name="connsiteX13" fmla="*/ 460439 w 1218020"/>
                <a:gd name="connsiteY13" fmla="*/ 1890574 h 2138650"/>
                <a:gd name="connsiteX14" fmla="*/ 473770 w 1218020"/>
                <a:gd name="connsiteY14" fmla="*/ 1991349 h 2138650"/>
                <a:gd name="connsiteX15" fmla="*/ 474631 w 1218020"/>
                <a:gd name="connsiteY15" fmla="*/ 2053264 h 2138650"/>
                <a:gd name="connsiteX16" fmla="*/ 358774 w 1218020"/>
                <a:gd name="connsiteY16" fmla="*/ 2101794 h 2138650"/>
                <a:gd name="connsiteX17" fmla="*/ 199558 w 1218020"/>
                <a:gd name="connsiteY17" fmla="*/ 2137612 h 2138650"/>
                <a:gd name="connsiteX18" fmla="*/ 75352 w 1218020"/>
                <a:gd name="connsiteY18" fmla="*/ 2113939 h 2138650"/>
                <a:gd name="connsiteX19" fmla="*/ 6840 w 1218020"/>
                <a:gd name="connsiteY19" fmla="*/ 1999536 h 2138650"/>
                <a:gd name="connsiteX20" fmla="*/ 3635 w 1218020"/>
                <a:gd name="connsiteY20" fmla="*/ 1856560 h 21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020" h="2138650">
                  <a:moveTo>
                    <a:pt x="3635" y="1856560"/>
                  </a:moveTo>
                  <a:cubicBezTo>
                    <a:pt x="14515" y="1759393"/>
                    <a:pt x="48637" y="1661875"/>
                    <a:pt x="87929" y="1578174"/>
                  </a:cubicBezTo>
                  <a:cubicBezTo>
                    <a:pt x="149332" y="1447424"/>
                    <a:pt x="233249" y="1328577"/>
                    <a:pt x="320909" y="1214336"/>
                  </a:cubicBezTo>
                  <a:cubicBezTo>
                    <a:pt x="325084" y="1208896"/>
                    <a:pt x="447054" y="1055982"/>
                    <a:pt x="504363" y="985368"/>
                  </a:cubicBezTo>
                  <a:cubicBezTo>
                    <a:pt x="555775" y="922027"/>
                    <a:pt x="607832" y="859224"/>
                    <a:pt x="658220" y="795074"/>
                  </a:cubicBezTo>
                  <a:cubicBezTo>
                    <a:pt x="705942" y="734318"/>
                    <a:pt x="749462" y="671461"/>
                    <a:pt x="792310" y="606557"/>
                  </a:cubicBezTo>
                  <a:cubicBezTo>
                    <a:pt x="882178" y="470367"/>
                    <a:pt x="969381" y="332426"/>
                    <a:pt x="1053837" y="192816"/>
                  </a:cubicBezTo>
                  <a:cubicBezTo>
                    <a:pt x="1084269" y="142509"/>
                    <a:pt x="1124207" y="90478"/>
                    <a:pt x="1147287" y="36616"/>
                  </a:cubicBezTo>
                  <a:cubicBezTo>
                    <a:pt x="1165035" y="2225"/>
                    <a:pt x="1162342" y="-22013"/>
                    <a:pt x="1173437" y="30422"/>
                  </a:cubicBezTo>
                  <a:cubicBezTo>
                    <a:pt x="1203923" y="183148"/>
                    <a:pt x="1235244" y="342014"/>
                    <a:pt x="1206940" y="497567"/>
                  </a:cubicBezTo>
                  <a:cubicBezTo>
                    <a:pt x="1181974" y="634861"/>
                    <a:pt x="1117205" y="760656"/>
                    <a:pt x="1039752" y="875355"/>
                  </a:cubicBezTo>
                  <a:cubicBezTo>
                    <a:pt x="963160" y="988762"/>
                    <a:pt x="874072" y="1092904"/>
                    <a:pt x="790667" y="1201220"/>
                  </a:cubicBezTo>
                  <a:cubicBezTo>
                    <a:pt x="675133" y="1351226"/>
                    <a:pt x="566008" y="1509769"/>
                    <a:pt x="502586" y="1689614"/>
                  </a:cubicBezTo>
                  <a:cubicBezTo>
                    <a:pt x="479910" y="1753872"/>
                    <a:pt x="462243" y="1822169"/>
                    <a:pt x="460439" y="1890574"/>
                  </a:cubicBezTo>
                  <a:cubicBezTo>
                    <a:pt x="459550" y="1924534"/>
                    <a:pt x="463240" y="1958951"/>
                    <a:pt x="473770" y="1991349"/>
                  </a:cubicBezTo>
                  <a:cubicBezTo>
                    <a:pt x="482549" y="2018334"/>
                    <a:pt x="500701" y="2033604"/>
                    <a:pt x="474631" y="2053264"/>
                  </a:cubicBezTo>
                  <a:cubicBezTo>
                    <a:pt x="441856" y="2077986"/>
                    <a:pt x="396828" y="2088005"/>
                    <a:pt x="358774" y="2101794"/>
                  </a:cubicBezTo>
                  <a:cubicBezTo>
                    <a:pt x="307498" y="2120349"/>
                    <a:pt x="254013" y="2133464"/>
                    <a:pt x="199558" y="2137612"/>
                  </a:cubicBezTo>
                  <a:cubicBezTo>
                    <a:pt x="156765" y="2140870"/>
                    <a:pt x="111332" y="2137369"/>
                    <a:pt x="75352" y="2113939"/>
                  </a:cubicBezTo>
                  <a:cubicBezTo>
                    <a:pt x="37029" y="2089001"/>
                    <a:pt x="14892" y="2044538"/>
                    <a:pt x="6840" y="1999536"/>
                  </a:cubicBezTo>
                  <a:cubicBezTo>
                    <a:pt x="-1455" y="1953107"/>
                    <a:pt x="-1805" y="1904874"/>
                    <a:pt x="3635" y="1856560"/>
                  </a:cubicBez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8C73760-C643-422B-9A67-5FF1DF97F87E}"/>
                </a:ext>
              </a:extLst>
            </p:cNvPr>
            <p:cNvSpPr/>
            <p:nvPr/>
          </p:nvSpPr>
          <p:spPr>
            <a:xfrm>
              <a:off x="7900563" y="2740119"/>
              <a:ext cx="1218009" cy="2138650"/>
            </a:xfrm>
            <a:custGeom>
              <a:avLst/>
              <a:gdLst>
                <a:gd name="connsiteX0" fmla="*/ 1214386 w 1218009"/>
                <a:gd name="connsiteY0" fmla="*/ 1856560 h 2138650"/>
                <a:gd name="connsiteX1" fmla="*/ 1130092 w 1218009"/>
                <a:gd name="connsiteY1" fmla="*/ 1578174 h 2138650"/>
                <a:gd name="connsiteX2" fmla="*/ 897111 w 1218009"/>
                <a:gd name="connsiteY2" fmla="*/ 1214336 h 2138650"/>
                <a:gd name="connsiteX3" fmla="*/ 713657 w 1218009"/>
                <a:gd name="connsiteY3" fmla="*/ 985368 h 2138650"/>
                <a:gd name="connsiteX4" fmla="*/ 559801 w 1218009"/>
                <a:gd name="connsiteY4" fmla="*/ 795074 h 2138650"/>
                <a:gd name="connsiteX5" fmla="*/ 425711 w 1218009"/>
                <a:gd name="connsiteY5" fmla="*/ 606557 h 2138650"/>
                <a:gd name="connsiteX6" fmla="*/ 164184 w 1218009"/>
                <a:gd name="connsiteY6" fmla="*/ 192816 h 2138650"/>
                <a:gd name="connsiteX7" fmla="*/ 70733 w 1218009"/>
                <a:gd name="connsiteY7" fmla="*/ 36616 h 2138650"/>
                <a:gd name="connsiteX8" fmla="*/ 44583 w 1218009"/>
                <a:gd name="connsiteY8" fmla="*/ 30422 h 2138650"/>
                <a:gd name="connsiteX9" fmla="*/ 11081 w 1218009"/>
                <a:gd name="connsiteY9" fmla="*/ 497567 h 2138650"/>
                <a:gd name="connsiteX10" fmla="*/ 178269 w 1218009"/>
                <a:gd name="connsiteY10" fmla="*/ 875355 h 2138650"/>
                <a:gd name="connsiteX11" fmla="*/ 427354 w 1218009"/>
                <a:gd name="connsiteY11" fmla="*/ 1201220 h 2138650"/>
                <a:gd name="connsiteX12" fmla="*/ 715435 w 1218009"/>
                <a:gd name="connsiteY12" fmla="*/ 1689614 h 2138650"/>
                <a:gd name="connsiteX13" fmla="*/ 757582 w 1218009"/>
                <a:gd name="connsiteY13" fmla="*/ 1890574 h 2138650"/>
                <a:gd name="connsiteX14" fmla="*/ 744251 w 1218009"/>
                <a:gd name="connsiteY14" fmla="*/ 1991349 h 2138650"/>
                <a:gd name="connsiteX15" fmla="*/ 743389 w 1218009"/>
                <a:gd name="connsiteY15" fmla="*/ 2053264 h 2138650"/>
                <a:gd name="connsiteX16" fmla="*/ 859246 w 1218009"/>
                <a:gd name="connsiteY16" fmla="*/ 2101794 h 2138650"/>
                <a:gd name="connsiteX17" fmla="*/ 1018463 w 1218009"/>
                <a:gd name="connsiteY17" fmla="*/ 2137612 h 2138650"/>
                <a:gd name="connsiteX18" fmla="*/ 1142668 w 1218009"/>
                <a:gd name="connsiteY18" fmla="*/ 2113939 h 2138650"/>
                <a:gd name="connsiteX19" fmla="*/ 1211181 w 1218009"/>
                <a:gd name="connsiteY19" fmla="*/ 1999536 h 2138650"/>
                <a:gd name="connsiteX20" fmla="*/ 1214386 w 1218009"/>
                <a:gd name="connsiteY20" fmla="*/ 1856560 h 21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009" h="2138650">
                  <a:moveTo>
                    <a:pt x="1214386" y="1856560"/>
                  </a:moveTo>
                  <a:cubicBezTo>
                    <a:pt x="1203506" y="1759393"/>
                    <a:pt x="1169384" y="1661875"/>
                    <a:pt x="1130092" y="1578174"/>
                  </a:cubicBezTo>
                  <a:cubicBezTo>
                    <a:pt x="1068689" y="1447424"/>
                    <a:pt x="984772" y="1328577"/>
                    <a:pt x="897111" y="1214336"/>
                  </a:cubicBezTo>
                  <a:cubicBezTo>
                    <a:pt x="892937" y="1208896"/>
                    <a:pt x="770967" y="1055982"/>
                    <a:pt x="713657" y="985368"/>
                  </a:cubicBezTo>
                  <a:cubicBezTo>
                    <a:pt x="662246" y="922027"/>
                    <a:pt x="610188" y="859224"/>
                    <a:pt x="559801" y="795074"/>
                  </a:cubicBezTo>
                  <a:cubicBezTo>
                    <a:pt x="512079" y="734318"/>
                    <a:pt x="468558" y="671461"/>
                    <a:pt x="425711" y="606557"/>
                  </a:cubicBezTo>
                  <a:cubicBezTo>
                    <a:pt x="335842" y="470367"/>
                    <a:pt x="248640" y="332426"/>
                    <a:pt x="164184" y="192816"/>
                  </a:cubicBezTo>
                  <a:cubicBezTo>
                    <a:pt x="133752" y="142509"/>
                    <a:pt x="93813" y="90478"/>
                    <a:pt x="70733" y="36616"/>
                  </a:cubicBezTo>
                  <a:cubicBezTo>
                    <a:pt x="52986" y="2225"/>
                    <a:pt x="55679" y="-22013"/>
                    <a:pt x="44583" y="30422"/>
                  </a:cubicBezTo>
                  <a:cubicBezTo>
                    <a:pt x="14097" y="183148"/>
                    <a:pt x="-17223" y="342014"/>
                    <a:pt x="11081" y="497567"/>
                  </a:cubicBezTo>
                  <a:cubicBezTo>
                    <a:pt x="36046" y="634861"/>
                    <a:pt x="100815" y="760656"/>
                    <a:pt x="178269" y="875355"/>
                  </a:cubicBezTo>
                  <a:cubicBezTo>
                    <a:pt x="254861" y="988762"/>
                    <a:pt x="343949" y="1092904"/>
                    <a:pt x="427354" y="1201220"/>
                  </a:cubicBezTo>
                  <a:cubicBezTo>
                    <a:pt x="542888" y="1351226"/>
                    <a:pt x="651985" y="1509769"/>
                    <a:pt x="715435" y="1689614"/>
                  </a:cubicBezTo>
                  <a:cubicBezTo>
                    <a:pt x="738111" y="1753872"/>
                    <a:pt x="755777" y="1822169"/>
                    <a:pt x="757582" y="1890574"/>
                  </a:cubicBezTo>
                  <a:cubicBezTo>
                    <a:pt x="758471" y="1924534"/>
                    <a:pt x="754781" y="1958951"/>
                    <a:pt x="744251" y="1991349"/>
                  </a:cubicBezTo>
                  <a:cubicBezTo>
                    <a:pt x="735472" y="2018334"/>
                    <a:pt x="717320" y="2033604"/>
                    <a:pt x="743389" y="2053264"/>
                  </a:cubicBezTo>
                  <a:cubicBezTo>
                    <a:pt x="776164" y="2077986"/>
                    <a:pt x="821193" y="2088005"/>
                    <a:pt x="859246" y="2101794"/>
                  </a:cubicBezTo>
                  <a:cubicBezTo>
                    <a:pt x="910523" y="2120349"/>
                    <a:pt x="964008" y="2133464"/>
                    <a:pt x="1018463" y="2137612"/>
                  </a:cubicBezTo>
                  <a:cubicBezTo>
                    <a:pt x="1061256" y="2140870"/>
                    <a:pt x="1106689" y="2137369"/>
                    <a:pt x="1142668" y="2113939"/>
                  </a:cubicBezTo>
                  <a:cubicBezTo>
                    <a:pt x="1180991" y="2089001"/>
                    <a:pt x="1203128" y="2044538"/>
                    <a:pt x="1211181" y="1999536"/>
                  </a:cubicBezTo>
                  <a:cubicBezTo>
                    <a:pt x="1219476" y="1953107"/>
                    <a:pt x="1219799" y="1904874"/>
                    <a:pt x="1214386" y="1856560"/>
                  </a:cubicBez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F70E64-E685-4616-9714-69C1BB7BFA2D}"/>
              </a:ext>
            </a:extLst>
          </p:cNvPr>
          <p:cNvGrpSpPr/>
          <p:nvPr/>
        </p:nvGrpSpPr>
        <p:grpSpPr>
          <a:xfrm>
            <a:off x="384643" y="1648209"/>
            <a:ext cx="5027124" cy="4425478"/>
            <a:chOff x="5681075" y="1872739"/>
            <a:chExt cx="5002870" cy="4404127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0850754F-CCC3-4BD8-9C15-45D504060AE3}"/>
                </a:ext>
              </a:extLst>
            </p:cNvPr>
            <p:cNvSpPr/>
            <p:nvPr/>
          </p:nvSpPr>
          <p:spPr>
            <a:xfrm>
              <a:off x="5681075" y="1872739"/>
              <a:ext cx="5002870" cy="4404127"/>
            </a:xfrm>
            <a:custGeom>
              <a:avLst/>
              <a:gdLst>
                <a:gd name="connsiteX0" fmla="*/ 4983430 w 5002870"/>
                <a:gd name="connsiteY0" fmla="*/ 2625420 h 4404127"/>
                <a:gd name="connsiteX1" fmla="*/ 4726639 w 5002870"/>
                <a:gd name="connsiteY1" fmla="*/ 2266750 h 4404127"/>
                <a:gd name="connsiteX2" fmla="*/ 4596726 w 5002870"/>
                <a:gd name="connsiteY2" fmla="*/ 2155957 h 4404127"/>
                <a:gd name="connsiteX3" fmla="*/ 4510631 w 5002870"/>
                <a:gd name="connsiteY3" fmla="*/ 2102329 h 4404127"/>
                <a:gd name="connsiteX4" fmla="*/ 4212910 w 5002870"/>
                <a:gd name="connsiteY4" fmla="*/ 1913259 h 4404127"/>
                <a:gd name="connsiteX5" fmla="*/ 4168095 w 5002870"/>
                <a:gd name="connsiteY5" fmla="*/ 1854302 h 4404127"/>
                <a:gd name="connsiteX6" fmla="*/ 4095694 w 5002870"/>
                <a:gd name="connsiteY6" fmla="*/ 1419348 h 4404127"/>
                <a:gd name="connsiteX7" fmla="*/ 4083196 w 5002870"/>
                <a:gd name="connsiteY7" fmla="*/ 1282314 h 4404127"/>
                <a:gd name="connsiteX8" fmla="*/ 4080357 w 5002870"/>
                <a:gd name="connsiteY8" fmla="*/ 1223954 h 4404127"/>
                <a:gd name="connsiteX9" fmla="*/ 3854689 w 5002870"/>
                <a:gd name="connsiteY9" fmla="*/ 930316 h 4404127"/>
                <a:gd name="connsiteX10" fmla="*/ 3560553 w 5002870"/>
                <a:gd name="connsiteY10" fmla="*/ 795971 h 4404127"/>
                <a:gd name="connsiteX11" fmla="*/ 3399717 w 5002870"/>
                <a:gd name="connsiteY11" fmla="*/ 751903 h 4404127"/>
                <a:gd name="connsiteX12" fmla="*/ 3222548 w 5002870"/>
                <a:gd name="connsiteY12" fmla="*/ 725711 h 4404127"/>
                <a:gd name="connsiteX13" fmla="*/ 3063256 w 5002870"/>
                <a:gd name="connsiteY13" fmla="*/ 662223 h 4404127"/>
                <a:gd name="connsiteX14" fmla="*/ 2904810 w 5002870"/>
                <a:gd name="connsiteY14" fmla="*/ 602818 h 4404127"/>
                <a:gd name="connsiteX15" fmla="*/ 2868758 w 5002870"/>
                <a:gd name="connsiteY15" fmla="*/ 600876 h 4404127"/>
                <a:gd name="connsiteX16" fmla="*/ 2850982 w 5002870"/>
                <a:gd name="connsiteY16" fmla="*/ 601424 h 4404127"/>
                <a:gd name="connsiteX17" fmla="*/ 2704686 w 5002870"/>
                <a:gd name="connsiteY17" fmla="*/ 500839 h 4404127"/>
                <a:gd name="connsiteX18" fmla="*/ 2702793 w 5002870"/>
                <a:gd name="connsiteY18" fmla="*/ 474598 h 4404127"/>
                <a:gd name="connsiteX19" fmla="*/ 2853820 w 5002870"/>
                <a:gd name="connsiteY19" fmla="*/ 313264 h 4404127"/>
                <a:gd name="connsiteX20" fmla="*/ 2881705 w 5002870"/>
                <a:gd name="connsiteY20" fmla="*/ 282291 h 4404127"/>
                <a:gd name="connsiteX21" fmla="*/ 2878916 w 5002870"/>
                <a:gd name="connsiteY21" fmla="*/ 308732 h 4404127"/>
                <a:gd name="connsiteX22" fmla="*/ 2882502 w 5002870"/>
                <a:gd name="connsiteY22" fmla="*/ 326310 h 4404127"/>
                <a:gd name="connsiteX23" fmla="*/ 2895648 w 5002870"/>
                <a:gd name="connsiteY23" fmla="*/ 315156 h 4404127"/>
                <a:gd name="connsiteX24" fmla="*/ 2898237 w 5002870"/>
                <a:gd name="connsiteY24" fmla="*/ 309927 h 4404127"/>
                <a:gd name="connsiteX25" fmla="*/ 3016897 w 5002870"/>
                <a:gd name="connsiteY25" fmla="*/ 41187 h 4404127"/>
                <a:gd name="connsiteX26" fmla="*/ 3029346 w 5002870"/>
                <a:gd name="connsiteY26" fmla="*/ 2596 h 4404127"/>
                <a:gd name="connsiteX27" fmla="*/ 2545792 w 5002870"/>
                <a:gd name="connsiteY27" fmla="*/ 505 h 4404127"/>
                <a:gd name="connsiteX28" fmla="*/ 2539219 w 5002870"/>
                <a:gd name="connsiteY28" fmla="*/ 3144 h 4404127"/>
                <a:gd name="connsiteX29" fmla="*/ 2431015 w 5002870"/>
                <a:gd name="connsiteY29" fmla="*/ 3442 h 4404127"/>
                <a:gd name="connsiteX30" fmla="*/ 1613639 w 5002870"/>
                <a:gd name="connsiteY30" fmla="*/ 2944 h 4404127"/>
                <a:gd name="connsiteX31" fmla="*/ 1599796 w 5002870"/>
                <a:gd name="connsiteY31" fmla="*/ 3144 h 4404127"/>
                <a:gd name="connsiteX32" fmla="*/ 1599796 w 5002870"/>
                <a:gd name="connsiteY32" fmla="*/ 3144 h 4404127"/>
                <a:gd name="connsiteX33" fmla="*/ 1599747 w 5002870"/>
                <a:gd name="connsiteY33" fmla="*/ 3144 h 4404127"/>
                <a:gd name="connsiteX34" fmla="*/ 1145073 w 5002870"/>
                <a:gd name="connsiteY34" fmla="*/ 704 h 4404127"/>
                <a:gd name="connsiteX35" fmla="*/ 1124459 w 5002870"/>
                <a:gd name="connsiteY35" fmla="*/ 3293 h 4404127"/>
                <a:gd name="connsiteX36" fmla="*/ 1134019 w 5002870"/>
                <a:gd name="connsiteY36" fmla="*/ 272830 h 4404127"/>
                <a:gd name="connsiteX37" fmla="*/ 1204827 w 5002870"/>
                <a:gd name="connsiteY37" fmla="*/ 416637 h 4404127"/>
                <a:gd name="connsiteX38" fmla="*/ 1219865 w 5002870"/>
                <a:gd name="connsiteY38" fmla="*/ 416936 h 4404127"/>
                <a:gd name="connsiteX39" fmla="*/ 1230720 w 5002870"/>
                <a:gd name="connsiteY39" fmla="*/ 415940 h 4404127"/>
                <a:gd name="connsiteX40" fmla="*/ 1330309 w 5002870"/>
                <a:gd name="connsiteY40" fmla="*/ 500889 h 4404127"/>
                <a:gd name="connsiteX41" fmla="*/ 1329114 w 5002870"/>
                <a:gd name="connsiteY41" fmla="*/ 520657 h 4404127"/>
                <a:gd name="connsiteX42" fmla="*/ 1224197 w 5002870"/>
                <a:gd name="connsiteY42" fmla="*/ 598785 h 4404127"/>
                <a:gd name="connsiteX43" fmla="*/ 1193175 w 5002870"/>
                <a:gd name="connsiteY43" fmla="*/ 612678 h 4404127"/>
                <a:gd name="connsiteX44" fmla="*/ 1128442 w 5002870"/>
                <a:gd name="connsiteY44" fmla="*/ 597739 h 4404127"/>
                <a:gd name="connsiteX45" fmla="*/ 887985 w 5002870"/>
                <a:gd name="connsiteY45" fmla="*/ 710822 h 4404127"/>
                <a:gd name="connsiteX46" fmla="*/ 852979 w 5002870"/>
                <a:gd name="connsiteY46" fmla="*/ 723321 h 4404127"/>
                <a:gd name="connsiteX47" fmla="*/ 622082 w 5002870"/>
                <a:gd name="connsiteY47" fmla="*/ 769680 h 4404127"/>
                <a:gd name="connsiteX48" fmla="*/ 296875 w 5002870"/>
                <a:gd name="connsiteY48" fmla="*/ 891527 h 4404127"/>
                <a:gd name="connsiteX49" fmla="*/ 150379 w 5002870"/>
                <a:gd name="connsiteY49" fmla="*/ 1051118 h 4404127"/>
                <a:gd name="connsiteX50" fmla="*/ 32964 w 5002870"/>
                <a:gd name="connsiteY50" fmla="*/ 1389471 h 4404127"/>
                <a:gd name="connsiteX51" fmla="*/ 40782 w 5002870"/>
                <a:gd name="connsiteY51" fmla="*/ 1436328 h 4404127"/>
                <a:gd name="connsiteX52" fmla="*/ 47305 w 5002870"/>
                <a:gd name="connsiteY52" fmla="*/ 1459233 h 4404127"/>
                <a:gd name="connsiteX53" fmla="*/ 28682 w 5002870"/>
                <a:gd name="connsiteY53" fmla="*/ 1749684 h 4404127"/>
                <a:gd name="connsiteX54" fmla="*/ 33561 w 5002870"/>
                <a:gd name="connsiteY54" fmla="*/ 2240359 h 4404127"/>
                <a:gd name="connsiteX55" fmla="*/ 71405 w 5002870"/>
                <a:gd name="connsiteY55" fmla="*/ 3322492 h 4404127"/>
                <a:gd name="connsiteX56" fmla="*/ 37396 w 5002870"/>
                <a:gd name="connsiteY56" fmla="*/ 3960857 h 4404127"/>
                <a:gd name="connsiteX57" fmla="*/ 0 w 5002870"/>
                <a:gd name="connsiteY57" fmla="*/ 4404127 h 4404127"/>
                <a:gd name="connsiteX58" fmla="*/ 11751 w 5002870"/>
                <a:gd name="connsiteY58" fmla="*/ 4404127 h 4404127"/>
                <a:gd name="connsiteX59" fmla="*/ 11751 w 5002870"/>
                <a:gd name="connsiteY59" fmla="*/ 4404127 h 4404127"/>
                <a:gd name="connsiteX60" fmla="*/ 727995 w 5002870"/>
                <a:gd name="connsiteY60" fmla="*/ 4404127 h 4404127"/>
                <a:gd name="connsiteX61" fmla="*/ 727995 w 5002870"/>
                <a:gd name="connsiteY61" fmla="*/ 4404127 h 4404127"/>
                <a:gd name="connsiteX62" fmla="*/ 739746 w 5002870"/>
                <a:gd name="connsiteY62" fmla="*/ 4404127 h 4404127"/>
                <a:gd name="connsiteX63" fmla="*/ 739746 w 5002870"/>
                <a:gd name="connsiteY63" fmla="*/ 4404127 h 4404127"/>
                <a:gd name="connsiteX64" fmla="*/ 3463902 w 5002870"/>
                <a:gd name="connsiteY64" fmla="*/ 4404127 h 4404127"/>
                <a:gd name="connsiteX65" fmla="*/ 3463902 w 5002870"/>
                <a:gd name="connsiteY65" fmla="*/ 4404127 h 4404127"/>
                <a:gd name="connsiteX66" fmla="*/ 3463902 w 5002870"/>
                <a:gd name="connsiteY66" fmla="*/ 4404127 h 4404127"/>
                <a:gd name="connsiteX67" fmla="*/ 3471720 w 5002870"/>
                <a:gd name="connsiteY67" fmla="*/ 4404127 h 4404127"/>
                <a:gd name="connsiteX68" fmla="*/ 3473960 w 5002870"/>
                <a:gd name="connsiteY68" fmla="*/ 4369321 h 4404127"/>
                <a:gd name="connsiteX69" fmla="*/ 3433776 w 5002870"/>
                <a:gd name="connsiteY69" fmla="*/ 4190509 h 4404127"/>
                <a:gd name="connsiteX70" fmla="*/ 3424216 w 5002870"/>
                <a:gd name="connsiteY70" fmla="*/ 4175820 h 4404127"/>
                <a:gd name="connsiteX71" fmla="*/ 3400563 w 5002870"/>
                <a:gd name="connsiteY71" fmla="*/ 4116614 h 4404127"/>
                <a:gd name="connsiteX72" fmla="*/ 3386472 w 5002870"/>
                <a:gd name="connsiteY72" fmla="*/ 3296001 h 4404127"/>
                <a:gd name="connsiteX73" fmla="*/ 3377160 w 5002870"/>
                <a:gd name="connsiteY73" fmla="*/ 3238439 h 4404127"/>
                <a:gd name="connsiteX74" fmla="*/ 3361674 w 5002870"/>
                <a:gd name="connsiteY74" fmla="*/ 3181026 h 4404127"/>
                <a:gd name="connsiteX75" fmla="*/ 3391600 w 5002870"/>
                <a:gd name="connsiteY75" fmla="*/ 2782123 h 4404127"/>
                <a:gd name="connsiteX76" fmla="*/ 3412713 w 5002870"/>
                <a:gd name="connsiteY76" fmla="*/ 2710020 h 4404127"/>
                <a:gd name="connsiteX77" fmla="*/ 3411867 w 5002870"/>
                <a:gd name="connsiteY77" fmla="*/ 2650117 h 4404127"/>
                <a:gd name="connsiteX78" fmla="*/ 3412763 w 5002870"/>
                <a:gd name="connsiteY78" fmla="*/ 2610630 h 4404127"/>
                <a:gd name="connsiteX79" fmla="*/ 3422274 w 5002870"/>
                <a:gd name="connsiteY79" fmla="*/ 2564272 h 4404127"/>
                <a:gd name="connsiteX80" fmla="*/ 3417493 w 5002870"/>
                <a:gd name="connsiteY80" fmla="*/ 2523540 h 4404127"/>
                <a:gd name="connsiteX81" fmla="*/ 3426406 w 5002870"/>
                <a:gd name="connsiteY81" fmla="*/ 2501232 h 4404127"/>
                <a:gd name="connsiteX82" fmla="*/ 3427452 w 5002870"/>
                <a:gd name="connsiteY82" fmla="*/ 2524337 h 4404127"/>
                <a:gd name="connsiteX83" fmla="*/ 3453744 w 5002870"/>
                <a:gd name="connsiteY83" fmla="*/ 2802090 h 4404127"/>
                <a:gd name="connsiteX84" fmla="*/ 3511256 w 5002870"/>
                <a:gd name="connsiteY84" fmla="*/ 3194222 h 4404127"/>
                <a:gd name="connsiteX85" fmla="*/ 3556370 w 5002870"/>
                <a:gd name="connsiteY85" fmla="*/ 3473569 h 4404127"/>
                <a:gd name="connsiteX86" fmla="*/ 3631111 w 5002870"/>
                <a:gd name="connsiteY86" fmla="*/ 3788269 h 4404127"/>
                <a:gd name="connsiteX87" fmla="*/ 3760478 w 5002870"/>
                <a:gd name="connsiteY87" fmla="*/ 4018469 h 4404127"/>
                <a:gd name="connsiteX88" fmla="*/ 3949298 w 5002870"/>
                <a:gd name="connsiteY88" fmla="*/ 4185779 h 4404127"/>
                <a:gd name="connsiteX89" fmla="*/ 4006811 w 5002870"/>
                <a:gd name="connsiteY89" fmla="*/ 4217647 h 4404127"/>
                <a:gd name="connsiteX90" fmla="*/ 4168294 w 5002870"/>
                <a:gd name="connsiteY90" fmla="*/ 4171936 h 4404127"/>
                <a:gd name="connsiteX91" fmla="*/ 4178004 w 5002870"/>
                <a:gd name="connsiteY91" fmla="*/ 4159686 h 4404127"/>
                <a:gd name="connsiteX92" fmla="*/ 4548226 w 5002870"/>
                <a:gd name="connsiteY92" fmla="*/ 3639583 h 4404127"/>
                <a:gd name="connsiteX93" fmla="*/ 4710556 w 5002870"/>
                <a:gd name="connsiteY93" fmla="*/ 3344999 h 4404127"/>
                <a:gd name="connsiteX94" fmla="*/ 4788584 w 5002870"/>
                <a:gd name="connsiteY94" fmla="*/ 3133173 h 4404127"/>
                <a:gd name="connsiteX95" fmla="*/ 4953304 w 5002870"/>
                <a:gd name="connsiteY95" fmla="*/ 2839237 h 4404127"/>
                <a:gd name="connsiteX96" fmla="*/ 4999712 w 5002870"/>
                <a:gd name="connsiteY96" fmla="*/ 2728544 h 4404127"/>
                <a:gd name="connsiteX97" fmla="*/ 4983430 w 5002870"/>
                <a:gd name="connsiteY97" fmla="*/ 2625420 h 4404127"/>
                <a:gd name="connsiteX98" fmla="*/ 4235168 w 5002870"/>
                <a:gd name="connsiteY98" fmla="*/ 2980703 h 4404127"/>
                <a:gd name="connsiteX99" fmla="*/ 4221774 w 5002870"/>
                <a:gd name="connsiteY99" fmla="*/ 2831071 h 4404127"/>
                <a:gd name="connsiteX100" fmla="*/ 4233525 w 5002870"/>
                <a:gd name="connsiteY100" fmla="*/ 2818473 h 4404127"/>
                <a:gd name="connsiteX101" fmla="*/ 4340633 w 5002870"/>
                <a:gd name="connsiteY101" fmla="*/ 2821859 h 4404127"/>
                <a:gd name="connsiteX102" fmla="*/ 4413482 w 5002870"/>
                <a:gd name="connsiteY102" fmla="*/ 2843171 h 4404127"/>
                <a:gd name="connsiteX103" fmla="*/ 4426030 w 5002870"/>
                <a:gd name="connsiteY103" fmla="*/ 2882906 h 4404127"/>
                <a:gd name="connsiteX104" fmla="*/ 4322508 w 5002870"/>
                <a:gd name="connsiteY104" fmla="*/ 3125954 h 4404127"/>
                <a:gd name="connsiteX105" fmla="*/ 4255833 w 5002870"/>
                <a:gd name="connsiteY105" fmla="*/ 3201243 h 4404127"/>
                <a:gd name="connsiteX106" fmla="*/ 4235168 w 5002870"/>
                <a:gd name="connsiteY106" fmla="*/ 2980703 h 4404127"/>
                <a:gd name="connsiteX107" fmla="*/ 2883647 w 5002870"/>
                <a:gd name="connsiteY107" fmla="*/ 611383 h 4404127"/>
                <a:gd name="connsiteX108" fmla="*/ 2883448 w 5002870"/>
                <a:gd name="connsiteY108" fmla="*/ 611931 h 4404127"/>
                <a:gd name="connsiteX109" fmla="*/ 2882800 w 5002870"/>
                <a:gd name="connsiteY109" fmla="*/ 611333 h 4404127"/>
                <a:gd name="connsiteX110" fmla="*/ 2883647 w 5002870"/>
                <a:gd name="connsiteY110" fmla="*/ 611383 h 440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5002870" h="4404127">
                  <a:moveTo>
                    <a:pt x="4983430" y="2625420"/>
                  </a:moveTo>
                  <a:cubicBezTo>
                    <a:pt x="4904953" y="2500734"/>
                    <a:pt x="4817265" y="2382721"/>
                    <a:pt x="4726639" y="2266750"/>
                  </a:cubicBezTo>
                  <a:cubicBezTo>
                    <a:pt x="4690788" y="2220889"/>
                    <a:pt x="4647417" y="2184241"/>
                    <a:pt x="4596726" y="2155957"/>
                  </a:cubicBezTo>
                  <a:cubicBezTo>
                    <a:pt x="4567148" y="2139475"/>
                    <a:pt x="4538516" y="2121549"/>
                    <a:pt x="4510631" y="2102329"/>
                  </a:cubicBezTo>
                  <a:cubicBezTo>
                    <a:pt x="4413681" y="2035654"/>
                    <a:pt x="4321363" y="1961510"/>
                    <a:pt x="4212910" y="1913259"/>
                  </a:cubicBezTo>
                  <a:cubicBezTo>
                    <a:pt x="4185573" y="1901109"/>
                    <a:pt x="4172875" y="1887217"/>
                    <a:pt x="4168095" y="1854302"/>
                  </a:cubicBezTo>
                  <a:cubicBezTo>
                    <a:pt x="4146932" y="1708903"/>
                    <a:pt x="4120043" y="1564300"/>
                    <a:pt x="4095694" y="1419348"/>
                  </a:cubicBezTo>
                  <a:cubicBezTo>
                    <a:pt x="4088075" y="1374085"/>
                    <a:pt x="4076971" y="1329220"/>
                    <a:pt x="4083196" y="1282314"/>
                  </a:cubicBezTo>
                  <a:cubicBezTo>
                    <a:pt x="4085735" y="1263292"/>
                    <a:pt x="4084092" y="1242926"/>
                    <a:pt x="4080357" y="1223954"/>
                  </a:cubicBezTo>
                  <a:cubicBezTo>
                    <a:pt x="4053568" y="1089111"/>
                    <a:pt x="3983059" y="985937"/>
                    <a:pt x="3854689" y="930316"/>
                  </a:cubicBezTo>
                  <a:cubicBezTo>
                    <a:pt x="3755697" y="887443"/>
                    <a:pt x="3657901" y="842280"/>
                    <a:pt x="3560553" y="795971"/>
                  </a:cubicBezTo>
                  <a:cubicBezTo>
                    <a:pt x="3509563" y="771721"/>
                    <a:pt x="3456084" y="758277"/>
                    <a:pt x="3399717" y="751903"/>
                  </a:cubicBezTo>
                  <a:cubicBezTo>
                    <a:pt x="3340461" y="745230"/>
                    <a:pt x="3279463" y="747521"/>
                    <a:pt x="3222548" y="725711"/>
                  </a:cubicBezTo>
                  <a:cubicBezTo>
                    <a:pt x="3169168" y="705295"/>
                    <a:pt x="3116536" y="682987"/>
                    <a:pt x="3063256" y="662223"/>
                  </a:cubicBezTo>
                  <a:cubicBezTo>
                    <a:pt x="3010673" y="641758"/>
                    <a:pt x="2960629" y="614420"/>
                    <a:pt x="2904810" y="602818"/>
                  </a:cubicBezTo>
                  <a:cubicBezTo>
                    <a:pt x="2892958" y="600378"/>
                    <a:pt x="2879564" y="594303"/>
                    <a:pt x="2868758" y="600876"/>
                  </a:cubicBezTo>
                  <a:cubicBezTo>
                    <a:pt x="2861289" y="605408"/>
                    <a:pt x="2857704" y="605457"/>
                    <a:pt x="2850982" y="601424"/>
                  </a:cubicBezTo>
                  <a:cubicBezTo>
                    <a:pt x="2800142" y="570850"/>
                    <a:pt x="2750248" y="539131"/>
                    <a:pt x="2704686" y="500839"/>
                  </a:cubicBezTo>
                  <a:cubicBezTo>
                    <a:pt x="2693631" y="491528"/>
                    <a:pt x="2691241" y="486548"/>
                    <a:pt x="2702793" y="474598"/>
                  </a:cubicBezTo>
                  <a:cubicBezTo>
                    <a:pt x="2754082" y="421766"/>
                    <a:pt x="2805719" y="369133"/>
                    <a:pt x="2853820" y="313264"/>
                  </a:cubicBezTo>
                  <a:cubicBezTo>
                    <a:pt x="2861738" y="304101"/>
                    <a:pt x="2870003" y="295238"/>
                    <a:pt x="2881705" y="282291"/>
                  </a:cubicBezTo>
                  <a:cubicBezTo>
                    <a:pt x="2880410" y="294790"/>
                    <a:pt x="2879713" y="301761"/>
                    <a:pt x="2878916" y="308732"/>
                  </a:cubicBezTo>
                  <a:cubicBezTo>
                    <a:pt x="2878170" y="315106"/>
                    <a:pt x="2875182" y="323372"/>
                    <a:pt x="2882502" y="326310"/>
                  </a:cubicBezTo>
                  <a:cubicBezTo>
                    <a:pt x="2890917" y="329746"/>
                    <a:pt x="2892112" y="319986"/>
                    <a:pt x="2895648" y="315156"/>
                  </a:cubicBezTo>
                  <a:cubicBezTo>
                    <a:pt x="2896793" y="313612"/>
                    <a:pt x="2897440" y="311670"/>
                    <a:pt x="2898237" y="309927"/>
                  </a:cubicBezTo>
                  <a:cubicBezTo>
                    <a:pt x="2940114" y="221343"/>
                    <a:pt x="2983136" y="133306"/>
                    <a:pt x="3016897" y="41187"/>
                  </a:cubicBezTo>
                  <a:cubicBezTo>
                    <a:pt x="3021528" y="28539"/>
                    <a:pt x="3028300" y="16439"/>
                    <a:pt x="3029346" y="2596"/>
                  </a:cubicBezTo>
                  <a:cubicBezTo>
                    <a:pt x="3022673" y="-1338"/>
                    <a:pt x="2700005" y="554"/>
                    <a:pt x="2545792" y="505"/>
                  </a:cubicBezTo>
                  <a:cubicBezTo>
                    <a:pt x="2542953" y="1052"/>
                    <a:pt x="2540812" y="1949"/>
                    <a:pt x="2539219" y="3144"/>
                  </a:cubicBezTo>
                  <a:cubicBezTo>
                    <a:pt x="2507450" y="3044"/>
                    <a:pt x="2431015" y="3442"/>
                    <a:pt x="2431015" y="3442"/>
                  </a:cubicBezTo>
                  <a:cubicBezTo>
                    <a:pt x="2431015" y="3442"/>
                    <a:pt x="1853499" y="2795"/>
                    <a:pt x="1613639" y="2944"/>
                  </a:cubicBezTo>
                  <a:cubicBezTo>
                    <a:pt x="1609008" y="3044"/>
                    <a:pt x="1604378" y="3094"/>
                    <a:pt x="1599796" y="3144"/>
                  </a:cubicBezTo>
                  <a:cubicBezTo>
                    <a:pt x="1599796" y="3144"/>
                    <a:pt x="1599796" y="3144"/>
                    <a:pt x="1599796" y="3144"/>
                  </a:cubicBezTo>
                  <a:cubicBezTo>
                    <a:pt x="1599796" y="3144"/>
                    <a:pt x="1599796" y="3144"/>
                    <a:pt x="1599747" y="3144"/>
                  </a:cubicBezTo>
                  <a:cubicBezTo>
                    <a:pt x="1576642" y="2994"/>
                    <a:pt x="1271302" y="505"/>
                    <a:pt x="1145073" y="704"/>
                  </a:cubicBezTo>
                  <a:cubicBezTo>
                    <a:pt x="1138252" y="704"/>
                    <a:pt x="1130733" y="-2035"/>
                    <a:pt x="1124459" y="3293"/>
                  </a:cubicBezTo>
                  <a:cubicBezTo>
                    <a:pt x="1125106" y="93222"/>
                    <a:pt x="1128392" y="183001"/>
                    <a:pt x="1134019" y="272830"/>
                  </a:cubicBezTo>
                  <a:cubicBezTo>
                    <a:pt x="1137704" y="331787"/>
                    <a:pt x="1168477" y="375009"/>
                    <a:pt x="1204827" y="416637"/>
                  </a:cubicBezTo>
                  <a:cubicBezTo>
                    <a:pt x="1209458" y="421965"/>
                    <a:pt x="1217126" y="426197"/>
                    <a:pt x="1219865" y="416936"/>
                  </a:cubicBezTo>
                  <a:cubicBezTo>
                    <a:pt x="1223749" y="403591"/>
                    <a:pt x="1227832" y="413500"/>
                    <a:pt x="1230720" y="415940"/>
                  </a:cubicBezTo>
                  <a:cubicBezTo>
                    <a:pt x="1263983" y="444223"/>
                    <a:pt x="1296548" y="473303"/>
                    <a:pt x="1330309" y="500889"/>
                  </a:cubicBezTo>
                  <a:cubicBezTo>
                    <a:pt x="1341413" y="510001"/>
                    <a:pt x="1337579" y="513487"/>
                    <a:pt x="1329114" y="520657"/>
                  </a:cubicBezTo>
                  <a:cubicBezTo>
                    <a:pt x="1295801" y="548941"/>
                    <a:pt x="1260298" y="574236"/>
                    <a:pt x="1224197" y="598785"/>
                  </a:cubicBezTo>
                  <a:cubicBezTo>
                    <a:pt x="1217325" y="603466"/>
                    <a:pt x="1200196" y="619748"/>
                    <a:pt x="1193175" y="612678"/>
                  </a:cubicBezTo>
                  <a:cubicBezTo>
                    <a:pt x="1168278" y="587780"/>
                    <a:pt x="1148360" y="587780"/>
                    <a:pt x="1128442" y="597739"/>
                  </a:cubicBezTo>
                  <a:cubicBezTo>
                    <a:pt x="1048771" y="617657"/>
                    <a:pt x="957647" y="683983"/>
                    <a:pt x="887985" y="710822"/>
                  </a:cubicBezTo>
                  <a:cubicBezTo>
                    <a:pt x="876432" y="715254"/>
                    <a:pt x="864731" y="719387"/>
                    <a:pt x="852979" y="723321"/>
                  </a:cubicBezTo>
                  <a:cubicBezTo>
                    <a:pt x="776246" y="739903"/>
                    <a:pt x="699064" y="754293"/>
                    <a:pt x="622082" y="769680"/>
                  </a:cubicBezTo>
                  <a:cubicBezTo>
                    <a:pt x="505663" y="792934"/>
                    <a:pt x="398854" y="833267"/>
                    <a:pt x="296875" y="891527"/>
                  </a:cubicBezTo>
                  <a:cubicBezTo>
                    <a:pt x="227162" y="931362"/>
                    <a:pt x="168405" y="1021639"/>
                    <a:pt x="150379" y="1051118"/>
                  </a:cubicBezTo>
                  <a:cubicBezTo>
                    <a:pt x="92717" y="1145478"/>
                    <a:pt x="53180" y="1288140"/>
                    <a:pt x="32964" y="1389471"/>
                  </a:cubicBezTo>
                  <a:cubicBezTo>
                    <a:pt x="30375" y="1402468"/>
                    <a:pt x="29677" y="1425024"/>
                    <a:pt x="40782" y="1436328"/>
                  </a:cubicBezTo>
                  <a:cubicBezTo>
                    <a:pt x="47653" y="1443299"/>
                    <a:pt x="47902" y="1450420"/>
                    <a:pt x="47305" y="1459233"/>
                  </a:cubicBezTo>
                  <a:cubicBezTo>
                    <a:pt x="40732" y="1556034"/>
                    <a:pt x="32366" y="1652784"/>
                    <a:pt x="28682" y="1749684"/>
                  </a:cubicBezTo>
                  <a:cubicBezTo>
                    <a:pt x="22457" y="1913259"/>
                    <a:pt x="29180" y="2076784"/>
                    <a:pt x="33561" y="2240359"/>
                  </a:cubicBezTo>
                  <a:cubicBezTo>
                    <a:pt x="39935" y="2478127"/>
                    <a:pt x="65380" y="3199550"/>
                    <a:pt x="71405" y="3322492"/>
                  </a:cubicBezTo>
                  <a:cubicBezTo>
                    <a:pt x="81912" y="3536409"/>
                    <a:pt x="76036" y="3749330"/>
                    <a:pt x="37396" y="3960857"/>
                  </a:cubicBezTo>
                  <a:cubicBezTo>
                    <a:pt x="21163" y="4050338"/>
                    <a:pt x="2589" y="4346864"/>
                    <a:pt x="0" y="4404127"/>
                  </a:cubicBezTo>
                  <a:cubicBezTo>
                    <a:pt x="3934" y="4404127"/>
                    <a:pt x="7818" y="4404127"/>
                    <a:pt x="11751" y="4404127"/>
                  </a:cubicBezTo>
                  <a:lnTo>
                    <a:pt x="11751" y="4404127"/>
                  </a:lnTo>
                  <a:cubicBezTo>
                    <a:pt x="250516" y="4404127"/>
                    <a:pt x="489280" y="4404127"/>
                    <a:pt x="727995" y="4404127"/>
                  </a:cubicBezTo>
                  <a:lnTo>
                    <a:pt x="727995" y="4404127"/>
                  </a:lnTo>
                  <a:cubicBezTo>
                    <a:pt x="731929" y="4404127"/>
                    <a:pt x="735813" y="4404127"/>
                    <a:pt x="739746" y="4404127"/>
                  </a:cubicBezTo>
                  <a:lnTo>
                    <a:pt x="739746" y="4404127"/>
                  </a:lnTo>
                  <a:cubicBezTo>
                    <a:pt x="1647798" y="4404127"/>
                    <a:pt x="2555850" y="4404127"/>
                    <a:pt x="3463902" y="4404127"/>
                  </a:cubicBezTo>
                  <a:cubicBezTo>
                    <a:pt x="3463902" y="4404127"/>
                    <a:pt x="3463902" y="4404127"/>
                    <a:pt x="3463902" y="4404127"/>
                  </a:cubicBezTo>
                  <a:lnTo>
                    <a:pt x="3463902" y="4404127"/>
                  </a:lnTo>
                  <a:cubicBezTo>
                    <a:pt x="3466491" y="4404127"/>
                    <a:pt x="3469130" y="4404127"/>
                    <a:pt x="3471720" y="4404127"/>
                  </a:cubicBezTo>
                  <a:cubicBezTo>
                    <a:pt x="3472367" y="4392525"/>
                    <a:pt x="3471470" y="4380575"/>
                    <a:pt x="3473960" y="4369321"/>
                  </a:cubicBezTo>
                  <a:cubicBezTo>
                    <a:pt x="3488401" y="4303293"/>
                    <a:pt x="3481429" y="4242495"/>
                    <a:pt x="3433776" y="4190509"/>
                  </a:cubicBezTo>
                  <a:cubicBezTo>
                    <a:pt x="3429892" y="4186276"/>
                    <a:pt x="3427253" y="4180799"/>
                    <a:pt x="3424216" y="4175820"/>
                  </a:cubicBezTo>
                  <a:cubicBezTo>
                    <a:pt x="3412962" y="4157446"/>
                    <a:pt x="3403352" y="4138424"/>
                    <a:pt x="3400563" y="4116614"/>
                  </a:cubicBezTo>
                  <a:cubicBezTo>
                    <a:pt x="3386422" y="4005971"/>
                    <a:pt x="3329507" y="3445982"/>
                    <a:pt x="3386472" y="3296001"/>
                  </a:cubicBezTo>
                  <a:cubicBezTo>
                    <a:pt x="3394289" y="3275436"/>
                    <a:pt x="3388115" y="3256116"/>
                    <a:pt x="3377160" y="3238439"/>
                  </a:cubicBezTo>
                  <a:cubicBezTo>
                    <a:pt x="3366155" y="3220662"/>
                    <a:pt x="3361873" y="3201940"/>
                    <a:pt x="3361674" y="3181026"/>
                  </a:cubicBezTo>
                  <a:cubicBezTo>
                    <a:pt x="3361126" y="3122318"/>
                    <a:pt x="3359383" y="2957997"/>
                    <a:pt x="3391600" y="2782123"/>
                  </a:cubicBezTo>
                  <a:cubicBezTo>
                    <a:pt x="3396281" y="2756678"/>
                    <a:pt x="3398422" y="2731979"/>
                    <a:pt x="3412713" y="2710020"/>
                  </a:cubicBezTo>
                  <a:cubicBezTo>
                    <a:pt x="3425759" y="2689903"/>
                    <a:pt x="3426307" y="2669786"/>
                    <a:pt x="3411867" y="2650117"/>
                  </a:cubicBezTo>
                  <a:cubicBezTo>
                    <a:pt x="3401908" y="2636573"/>
                    <a:pt x="3403451" y="2623776"/>
                    <a:pt x="3412763" y="2610630"/>
                  </a:cubicBezTo>
                  <a:cubicBezTo>
                    <a:pt x="3422573" y="2596688"/>
                    <a:pt x="3425709" y="2581401"/>
                    <a:pt x="3422274" y="2564272"/>
                  </a:cubicBezTo>
                  <a:cubicBezTo>
                    <a:pt x="3419585" y="2550927"/>
                    <a:pt x="3418639" y="2537184"/>
                    <a:pt x="3417493" y="2523540"/>
                  </a:cubicBezTo>
                  <a:cubicBezTo>
                    <a:pt x="3416846" y="2515872"/>
                    <a:pt x="3415452" y="2507307"/>
                    <a:pt x="3426406" y="2501232"/>
                  </a:cubicBezTo>
                  <a:cubicBezTo>
                    <a:pt x="3426855" y="2510295"/>
                    <a:pt x="3427601" y="2517316"/>
                    <a:pt x="3427452" y="2524337"/>
                  </a:cubicBezTo>
                  <a:cubicBezTo>
                    <a:pt x="3425909" y="2617901"/>
                    <a:pt x="3440598" y="2709970"/>
                    <a:pt x="3453744" y="2802090"/>
                  </a:cubicBezTo>
                  <a:cubicBezTo>
                    <a:pt x="3472367" y="2932900"/>
                    <a:pt x="3491538" y="3063611"/>
                    <a:pt x="3511256" y="3194222"/>
                  </a:cubicBezTo>
                  <a:cubicBezTo>
                    <a:pt x="3525298" y="3287486"/>
                    <a:pt x="3538145" y="3380951"/>
                    <a:pt x="3556370" y="3473569"/>
                  </a:cubicBezTo>
                  <a:cubicBezTo>
                    <a:pt x="3577234" y="3579431"/>
                    <a:pt x="3610098" y="3682556"/>
                    <a:pt x="3631111" y="3788269"/>
                  </a:cubicBezTo>
                  <a:cubicBezTo>
                    <a:pt x="3649336" y="3880040"/>
                    <a:pt x="3691612" y="3955778"/>
                    <a:pt x="3760478" y="4018469"/>
                  </a:cubicBezTo>
                  <a:cubicBezTo>
                    <a:pt x="3822671" y="4075036"/>
                    <a:pt x="3888599" y="4127469"/>
                    <a:pt x="3949298" y="4185779"/>
                  </a:cubicBezTo>
                  <a:cubicBezTo>
                    <a:pt x="3965332" y="4201165"/>
                    <a:pt x="3985150" y="4211373"/>
                    <a:pt x="4006811" y="4217647"/>
                  </a:cubicBezTo>
                  <a:cubicBezTo>
                    <a:pt x="4070697" y="4236220"/>
                    <a:pt x="4122483" y="4238660"/>
                    <a:pt x="4168294" y="4171936"/>
                  </a:cubicBezTo>
                  <a:cubicBezTo>
                    <a:pt x="4171232" y="4167653"/>
                    <a:pt x="4174817" y="4163819"/>
                    <a:pt x="4178004" y="4159686"/>
                  </a:cubicBezTo>
                  <a:cubicBezTo>
                    <a:pt x="4308366" y="3991232"/>
                    <a:pt x="4429715" y="3816453"/>
                    <a:pt x="4548226" y="3639583"/>
                  </a:cubicBezTo>
                  <a:cubicBezTo>
                    <a:pt x="4610867" y="3546069"/>
                    <a:pt x="4671816" y="3451759"/>
                    <a:pt x="4710556" y="3344999"/>
                  </a:cubicBezTo>
                  <a:cubicBezTo>
                    <a:pt x="4736200" y="3274241"/>
                    <a:pt x="4757861" y="3202039"/>
                    <a:pt x="4788584" y="3133173"/>
                  </a:cubicBezTo>
                  <a:cubicBezTo>
                    <a:pt x="4834494" y="3030199"/>
                    <a:pt x="4895443" y="2935539"/>
                    <a:pt x="4953304" y="2839237"/>
                  </a:cubicBezTo>
                  <a:cubicBezTo>
                    <a:pt x="4974168" y="2804530"/>
                    <a:pt x="4992542" y="2768977"/>
                    <a:pt x="4999712" y="2728544"/>
                  </a:cubicBezTo>
                  <a:cubicBezTo>
                    <a:pt x="5006036" y="2692194"/>
                    <a:pt x="5003945" y="2658035"/>
                    <a:pt x="4983430" y="2625420"/>
                  </a:cubicBezTo>
                  <a:close/>
                  <a:moveTo>
                    <a:pt x="4235168" y="2980703"/>
                  </a:moveTo>
                  <a:cubicBezTo>
                    <a:pt x="4230587" y="2930809"/>
                    <a:pt x="4226703" y="2880915"/>
                    <a:pt x="4221774" y="2831071"/>
                  </a:cubicBezTo>
                  <a:cubicBezTo>
                    <a:pt x="4220728" y="2820564"/>
                    <a:pt x="4219433" y="2815833"/>
                    <a:pt x="4233525" y="2818473"/>
                  </a:cubicBezTo>
                  <a:cubicBezTo>
                    <a:pt x="4268879" y="2825145"/>
                    <a:pt x="4304831" y="2824000"/>
                    <a:pt x="4340633" y="2821859"/>
                  </a:cubicBezTo>
                  <a:cubicBezTo>
                    <a:pt x="4367422" y="2820215"/>
                    <a:pt x="4392320" y="2824946"/>
                    <a:pt x="4413482" y="2843171"/>
                  </a:cubicBezTo>
                  <a:cubicBezTo>
                    <a:pt x="4426130" y="2854076"/>
                    <a:pt x="4431458" y="2866624"/>
                    <a:pt x="4426030" y="2882906"/>
                  </a:cubicBezTo>
                  <a:cubicBezTo>
                    <a:pt x="4397996" y="2966661"/>
                    <a:pt x="4364634" y="3048224"/>
                    <a:pt x="4322508" y="3125954"/>
                  </a:cubicBezTo>
                  <a:cubicBezTo>
                    <a:pt x="4306922" y="3154685"/>
                    <a:pt x="4285162" y="3178935"/>
                    <a:pt x="4255833" y="3201243"/>
                  </a:cubicBezTo>
                  <a:cubicBezTo>
                    <a:pt x="4248712" y="3125356"/>
                    <a:pt x="4241791" y="3053054"/>
                    <a:pt x="4235168" y="2980703"/>
                  </a:cubicBezTo>
                  <a:close/>
                  <a:moveTo>
                    <a:pt x="2883647" y="611383"/>
                  </a:moveTo>
                  <a:cubicBezTo>
                    <a:pt x="2883597" y="611582"/>
                    <a:pt x="2883498" y="611732"/>
                    <a:pt x="2883448" y="611931"/>
                  </a:cubicBezTo>
                  <a:cubicBezTo>
                    <a:pt x="2883199" y="611732"/>
                    <a:pt x="2883000" y="611532"/>
                    <a:pt x="2882800" y="611333"/>
                  </a:cubicBezTo>
                  <a:cubicBezTo>
                    <a:pt x="2883099" y="611283"/>
                    <a:pt x="2883348" y="611333"/>
                    <a:pt x="2883647" y="611383"/>
                  </a:cubicBezTo>
                  <a:close/>
                </a:path>
              </a:pathLst>
            </a:custGeom>
            <a:solidFill>
              <a:srgbClr val="000000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18B1606-A5BF-459C-8A8F-40B7AB47A39B}"/>
                </a:ext>
              </a:extLst>
            </p:cNvPr>
            <p:cNvSpPr/>
            <p:nvPr/>
          </p:nvSpPr>
          <p:spPr>
            <a:xfrm>
              <a:off x="5719758" y="2478553"/>
              <a:ext cx="4035687" cy="3798312"/>
            </a:xfrm>
            <a:custGeom>
              <a:avLst/>
              <a:gdLst>
                <a:gd name="connsiteX0" fmla="*/ 3420239 w 4035687"/>
                <a:gd name="connsiteY0" fmla="*/ 3798313 h 3798312"/>
                <a:gd name="connsiteX1" fmla="*/ 701462 w 4035687"/>
                <a:gd name="connsiteY1" fmla="*/ 3796171 h 3798312"/>
                <a:gd name="connsiteX2" fmla="*/ 671585 w 4035687"/>
                <a:gd name="connsiteY2" fmla="*/ 1570359 h 3798312"/>
                <a:gd name="connsiteX3" fmla="*/ 661626 w 4035687"/>
                <a:gd name="connsiteY3" fmla="*/ 1366202 h 3798312"/>
                <a:gd name="connsiteX4" fmla="*/ 19278 w 4035687"/>
                <a:gd name="connsiteY4" fmla="*/ 798545 h 3798312"/>
                <a:gd name="connsiteX5" fmla="*/ 1302 w 4035687"/>
                <a:gd name="connsiteY5" fmla="*/ 772055 h 3798312"/>
                <a:gd name="connsiteX6" fmla="*/ 336070 w 4035687"/>
                <a:gd name="connsiteY6" fmla="*/ 250707 h 3798312"/>
                <a:gd name="connsiteX7" fmla="*/ 855775 w 4035687"/>
                <a:gd name="connsiteY7" fmla="*/ 116361 h 3798312"/>
                <a:gd name="connsiteX8" fmla="*/ 1094290 w 4035687"/>
                <a:gd name="connsiteY8" fmla="*/ 2680 h 3798312"/>
                <a:gd name="connsiteX9" fmla="*/ 1123818 w 4035687"/>
                <a:gd name="connsiteY9" fmla="*/ 217743 h 3798312"/>
                <a:gd name="connsiteX10" fmla="*/ 1148815 w 4035687"/>
                <a:gd name="connsiteY10" fmla="*/ 408904 h 3798312"/>
                <a:gd name="connsiteX11" fmla="*/ 1236254 w 4035687"/>
                <a:gd name="connsiteY11" fmla="*/ 727040 h 3798312"/>
                <a:gd name="connsiteX12" fmla="*/ 1407896 w 4035687"/>
                <a:gd name="connsiteY12" fmla="*/ 1036463 h 3798312"/>
                <a:gd name="connsiteX13" fmla="*/ 1555437 w 4035687"/>
                <a:gd name="connsiteY13" fmla="*/ 1157713 h 3798312"/>
                <a:gd name="connsiteX14" fmla="*/ 1881590 w 4035687"/>
                <a:gd name="connsiteY14" fmla="*/ 1287427 h 3798312"/>
                <a:gd name="connsiteX15" fmla="*/ 2130712 w 4035687"/>
                <a:gd name="connsiteY15" fmla="*/ 1267410 h 3798312"/>
                <a:gd name="connsiteX16" fmla="*/ 2565318 w 4035687"/>
                <a:gd name="connsiteY16" fmla="*/ 1077842 h 3798312"/>
                <a:gd name="connsiteX17" fmla="*/ 2752446 w 4035687"/>
                <a:gd name="connsiteY17" fmla="*/ 880706 h 3798312"/>
                <a:gd name="connsiteX18" fmla="*/ 2862442 w 4035687"/>
                <a:gd name="connsiteY18" fmla="*/ 570238 h 3798312"/>
                <a:gd name="connsiteX19" fmla="*/ 2891223 w 4035687"/>
                <a:gd name="connsiteY19" fmla="*/ 391376 h 3798312"/>
                <a:gd name="connsiteX20" fmla="*/ 2854425 w 4035687"/>
                <a:gd name="connsiteY20" fmla="*/ 43711 h 3798312"/>
                <a:gd name="connsiteX21" fmla="*/ 2843022 w 4035687"/>
                <a:gd name="connsiteY21" fmla="*/ 16822 h 3798312"/>
                <a:gd name="connsiteX22" fmla="*/ 2853678 w 4035687"/>
                <a:gd name="connsiteY22" fmla="*/ 1784 h 3798312"/>
                <a:gd name="connsiteX23" fmla="*/ 2920950 w 4035687"/>
                <a:gd name="connsiteY23" fmla="*/ 21702 h 3798312"/>
                <a:gd name="connsiteX24" fmla="*/ 3168827 w 4035687"/>
                <a:gd name="connsiteY24" fmla="*/ 122934 h 3798312"/>
                <a:gd name="connsiteX25" fmla="*/ 3295106 w 4035687"/>
                <a:gd name="connsiteY25" fmla="*/ 145541 h 3798312"/>
                <a:gd name="connsiteX26" fmla="*/ 3559116 w 4035687"/>
                <a:gd name="connsiteY26" fmla="*/ 215452 h 3798312"/>
                <a:gd name="connsiteX27" fmla="*/ 3804603 w 4035687"/>
                <a:gd name="connsiteY27" fmla="*/ 327290 h 3798312"/>
                <a:gd name="connsiteX28" fmla="*/ 4030869 w 4035687"/>
                <a:gd name="connsiteY28" fmla="*/ 620779 h 3798312"/>
                <a:gd name="connsiteX29" fmla="*/ 3958617 w 4035687"/>
                <a:gd name="connsiteY29" fmla="*/ 851875 h 3798312"/>
                <a:gd name="connsiteX30" fmla="*/ 3792005 w 4035687"/>
                <a:gd name="connsiteY30" fmla="*/ 1086955 h 3798312"/>
                <a:gd name="connsiteX31" fmla="*/ 3719852 w 4035687"/>
                <a:gd name="connsiteY31" fmla="*/ 1207756 h 3798312"/>
                <a:gd name="connsiteX32" fmla="*/ 3593225 w 4035687"/>
                <a:gd name="connsiteY32" fmla="*/ 1328707 h 3798312"/>
                <a:gd name="connsiteX33" fmla="*/ 3502450 w 4035687"/>
                <a:gd name="connsiteY33" fmla="*/ 1389904 h 3798312"/>
                <a:gd name="connsiteX34" fmla="*/ 3476607 w 4035687"/>
                <a:gd name="connsiteY34" fmla="*/ 1397373 h 3798312"/>
                <a:gd name="connsiteX35" fmla="*/ 3395143 w 4035687"/>
                <a:gd name="connsiteY35" fmla="*/ 1405938 h 3798312"/>
                <a:gd name="connsiteX36" fmla="*/ 3361980 w 4035687"/>
                <a:gd name="connsiteY36" fmla="*/ 1436064 h 3798312"/>
                <a:gd name="connsiteX37" fmla="*/ 3361083 w 4035687"/>
                <a:gd name="connsiteY37" fmla="*/ 1500099 h 3798312"/>
                <a:gd name="connsiteX38" fmla="*/ 3402064 w 4035687"/>
                <a:gd name="connsiteY38" fmla="*/ 1544815 h 3798312"/>
                <a:gd name="connsiteX39" fmla="*/ 3442348 w 4035687"/>
                <a:gd name="connsiteY39" fmla="*/ 1594858 h 3798312"/>
                <a:gd name="connsiteX40" fmla="*/ 3431991 w 4035687"/>
                <a:gd name="connsiteY40" fmla="*/ 1620751 h 3798312"/>
                <a:gd name="connsiteX41" fmla="*/ 3425269 w 4035687"/>
                <a:gd name="connsiteY41" fmla="*/ 1675724 h 3798312"/>
                <a:gd name="connsiteX42" fmla="*/ 3433036 w 4035687"/>
                <a:gd name="connsiteY42" fmla="*/ 1689318 h 3798312"/>
                <a:gd name="connsiteX43" fmla="*/ 3428206 w 4035687"/>
                <a:gd name="connsiteY43" fmla="*/ 1729054 h 3798312"/>
                <a:gd name="connsiteX44" fmla="*/ 3409782 w 4035687"/>
                <a:gd name="connsiteY44" fmla="*/ 1775562 h 3798312"/>
                <a:gd name="connsiteX45" fmla="*/ 3410181 w 4035687"/>
                <a:gd name="connsiteY45" fmla="*/ 1847914 h 3798312"/>
                <a:gd name="connsiteX46" fmla="*/ 3388221 w 4035687"/>
                <a:gd name="connsiteY46" fmla="*/ 1885807 h 3798312"/>
                <a:gd name="connsiteX47" fmla="*/ 3369001 w 4035687"/>
                <a:gd name="connsiteY47" fmla="*/ 1926539 h 3798312"/>
                <a:gd name="connsiteX48" fmla="*/ 3359340 w 4035687"/>
                <a:gd name="connsiteY48" fmla="*/ 2011140 h 3798312"/>
                <a:gd name="connsiteX49" fmla="*/ 3360486 w 4035687"/>
                <a:gd name="connsiteY49" fmla="*/ 2042460 h 3798312"/>
                <a:gd name="connsiteX50" fmla="*/ 3360336 w 4035687"/>
                <a:gd name="connsiteY50" fmla="*/ 2107492 h 3798312"/>
                <a:gd name="connsiteX51" fmla="*/ 3317264 w 4035687"/>
                <a:gd name="connsiteY51" fmla="*/ 2391520 h 3798312"/>
                <a:gd name="connsiteX52" fmla="*/ 3312135 w 4035687"/>
                <a:gd name="connsiteY52" fmla="*/ 2582930 h 3798312"/>
                <a:gd name="connsiteX53" fmla="*/ 3325082 w 4035687"/>
                <a:gd name="connsiteY53" fmla="*/ 2629388 h 3798312"/>
                <a:gd name="connsiteX54" fmla="*/ 3330211 w 4035687"/>
                <a:gd name="connsiteY54" fmla="*/ 2711399 h 3798312"/>
                <a:gd name="connsiteX55" fmla="*/ 3315721 w 4035687"/>
                <a:gd name="connsiteY55" fmla="*/ 2787485 h 3798312"/>
                <a:gd name="connsiteX56" fmla="*/ 3391309 w 4035687"/>
                <a:gd name="connsiteY56" fmla="*/ 3596197 h 3798312"/>
                <a:gd name="connsiteX57" fmla="*/ 3424422 w 4035687"/>
                <a:gd name="connsiteY57" fmla="*/ 3761913 h 3798312"/>
                <a:gd name="connsiteX58" fmla="*/ 3420239 w 4035687"/>
                <a:gd name="connsiteY58" fmla="*/ 3798313 h 379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035687" h="3798312">
                  <a:moveTo>
                    <a:pt x="3420239" y="3798313"/>
                  </a:moveTo>
                  <a:cubicBezTo>
                    <a:pt x="2512188" y="3798313"/>
                    <a:pt x="1609513" y="3796171"/>
                    <a:pt x="701462" y="3796171"/>
                  </a:cubicBezTo>
                  <a:cubicBezTo>
                    <a:pt x="786112" y="3582055"/>
                    <a:pt x="711421" y="3054234"/>
                    <a:pt x="671585" y="1570359"/>
                  </a:cubicBezTo>
                  <a:cubicBezTo>
                    <a:pt x="671485" y="1567123"/>
                    <a:pt x="679851" y="1387663"/>
                    <a:pt x="661626" y="1366202"/>
                  </a:cubicBezTo>
                  <a:cubicBezTo>
                    <a:pt x="576976" y="1266613"/>
                    <a:pt x="158702" y="918052"/>
                    <a:pt x="19278" y="798545"/>
                  </a:cubicBezTo>
                  <a:cubicBezTo>
                    <a:pt x="4588" y="785947"/>
                    <a:pt x="-3279" y="792321"/>
                    <a:pt x="1302" y="772055"/>
                  </a:cubicBezTo>
                  <a:cubicBezTo>
                    <a:pt x="50549" y="553955"/>
                    <a:pt x="121406" y="357765"/>
                    <a:pt x="336070" y="250707"/>
                  </a:cubicBezTo>
                  <a:cubicBezTo>
                    <a:pt x="494167" y="171832"/>
                    <a:pt x="671535" y="166156"/>
                    <a:pt x="855775" y="116361"/>
                  </a:cubicBezTo>
                  <a:cubicBezTo>
                    <a:pt x="931562" y="95896"/>
                    <a:pt x="955364" y="36690"/>
                    <a:pt x="1094290" y="2680"/>
                  </a:cubicBezTo>
                  <a:cubicBezTo>
                    <a:pt x="1187207" y="-20076"/>
                    <a:pt x="1114706" y="106402"/>
                    <a:pt x="1123818" y="217743"/>
                  </a:cubicBezTo>
                  <a:cubicBezTo>
                    <a:pt x="1129146" y="282774"/>
                    <a:pt x="1135271" y="346063"/>
                    <a:pt x="1148815" y="408904"/>
                  </a:cubicBezTo>
                  <a:cubicBezTo>
                    <a:pt x="1171970" y="516509"/>
                    <a:pt x="1199157" y="623219"/>
                    <a:pt x="1236254" y="727040"/>
                  </a:cubicBezTo>
                  <a:cubicBezTo>
                    <a:pt x="1276438" y="839526"/>
                    <a:pt x="1330216" y="944891"/>
                    <a:pt x="1407896" y="1036463"/>
                  </a:cubicBezTo>
                  <a:cubicBezTo>
                    <a:pt x="1449574" y="1085560"/>
                    <a:pt x="1501957" y="1122408"/>
                    <a:pt x="1555437" y="1157713"/>
                  </a:cubicBezTo>
                  <a:cubicBezTo>
                    <a:pt x="1655275" y="1223491"/>
                    <a:pt x="1763080" y="1269103"/>
                    <a:pt x="1881590" y="1287427"/>
                  </a:cubicBezTo>
                  <a:cubicBezTo>
                    <a:pt x="1966042" y="1300523"/>
                    <a:pt x="2049149" y="1292108"/>
                    <a:pt x="2130712" y="1267410"/>
                  </a:cubicBezTo>
                  <a:cubicBezTo>
                    <a:pt x="2283033" y="1221300"/>
                    <a:pt x="2427139" y="1156318"/>
                    <a:pt x="2565318" y="1077842"/>
                  </a:cubicBezTo>
                  <a:cubicBezTo>
                    <a:pt x="2647728" y="1031036"/>
                    <a:pt x="2707481" y="963365"/>
                    <a:pt x="2752446" y="880706"/>
                  </a:cubicBezTo>
                  <a:cubicBezTo>
                    <a:pt x="2805626" y="782910"/>
                    <a:pt x="2835105" y="676947"/>
                    <a:pt x="2862442" y="570238"/>
                  </a:cubicBezTo>
                  <a:cubicBezTo>
                    <a:pt x="2877480" y="511630"/>
                    <a:pt x="2887737" y="452275"/>
                    <a:pt x="2891223" y="391376"/>
                  </a:cubicBezTo>
                  <a:cubicBezTo>
                    <a:pt x="2897945" y="273214"/>
                    <a:pt x="2884451" y="157740"/>
                    <a:pt x="2854425" y="43711"/>
                  </a:cubicBezTo>
                  <a:cubicBezTo>
                    <a:pt x="2851935" y="34250"/>
                    <a:pt x="2847752" y="25486"/>
                    <a:pt x="2843022" y="16822"/>
                  </a:cubicBezTo>
                  <a:cubicBezTo>
                    <a:pt x="2836300" y="4473"/>
                    <a:pt x="2839387" y="-9"/>
                    <a:pt x="2853678" y="1784"/>
                  </a:cubicBezTo>
                  <a:cubicBezTo>
                    <a:pt x="2877081" y="4722"/>
                    <a:pt x="2899240" y="12739"/>
                    <a:pt x="2920950" y="21702"/>
                  </a:cubicBezTo>
                  <a:cubicBezTo>
                    <a:pt x="3003460" y="55711"/>
                    <a:pt x="3085770" y="90119"/>
                    <a:pt x="3168827" y="122934"/>
                  </a:cubicBezTo>
                  <a:cubicBezTo>
                    <a:pt x="3209559" y="139018"/>
                    <a:pt x="3252382" y="143001"/>
                    <a:pt x="3295106" y="145541"/>
                  </a:cubicBezTo>
                  <a:cubicBezTo>
                    <a:pt x="3388022" y="151118"/>
                    <a:pt x="3476656" y="171185"/>
                    <a:pt x="3559116" y="215452"/>
                  </a:cubicBezTo>
                  <a:cubicBezTo>
                    <a:pt x="3638488" y="258076"/>
                    <a:pt x="3722242" y="291140"/>
                    <a:pt x="3804603" y="327290"/>
                  </a:cubicBezTo>
                  <a:cubicBezTo>
                    <a:pt x="3932973" y="383608"/>
                    <a:pt x="4006220" y="485189"/>
                    <a:pt x="4030869" y="620779"/>
                  </a:cubicBezTo>
                  <a:cubicBezTo>
                    <a:pt x="4046853" y="708616"/>
                    <a:pt x="4023150" y="787341"/>
                    <a:pt x="3958617" y="851875"/>
                  </a:cubicBezTo>
                  <a:cubicBezTo>
                    <a:pt x="3889751" y="920741"/>
                    <a:pt x="3837467" y="1001408"/>
                    <a:pt x="3792005" y="1086955"/>
                  </a:cubicBezTo>
                  <a:cubicBezTo>
                    <a:pt x="3769996" y="1128384"/>
                    <a:pt x="3746692" y="1169116"/>
                    <a:pt x="3719852" y="1207756"/>
                  </a:cubicBezTo>
                  <a:cubicBezTo>
                    <a:pt x="3685843" y="1256704"/>
                    <a:pt x="3640630" y="1293851"/>
                    <a:pt x="3593225" y="1328707"/>
                  </a:cubicBezTo>
                  <a:cubicBezTo>
                    <a:pt x="3563796" y="1350367"/>
                    <a:pt x="3532924" y="1369787"/>
                    <a:pt x="3502450" y="1389904"/>
                  </a:cubicBezTo>
                  <a:cubicBezTo>
                    <a:pt x="3494483" y="1395182"/>
                    <a:pt x="3485968" y="1397473"/>
                    <a:pt x="3476607" y="1397373"/>
                  </a:cubicBezTo>
                  <a:cubicBezTo>
                    <a:pt x="3449120" y="1397124"/>
                    <a:pt x="3422331" y="1403448"/>
                    <a:pt x="3395143" y="1405938"/>
                  </a:cubicBezTo>
                  <a:cubicBezTo>
                    <a:pt x="3376968" y="1407631"/>
                    <a:pt x="3365565" y="1417192"/>
                    <a:pt x="3361980" y="1436064"/>
                  </a:cubicBezTo>
                  <a:cubicBezTo>
                    <a:pt x="3357897" y="1457475"/>
                    <a:pt x="3357897" y="1478837"/>
                    <a:pt x="3361083" y="1500099"/>
                  </a:cubicBezTo>
                  <a:cubicBezTo>
                    <a:pt x="3364619" y="1523702"/>
                    <a:pt x="3379308" y="1539337"/>
                    <a:pt x="3402064" y="1544815"/>
                  </a:cubicBezTo>
                  <a:cubicBezTo>
                    <a:pt x="3429302" y="1551338"/>
                    <a:pt x="3435377" y="1573297"/>
                    <a:pt x="3442348" y="1594858"/>
                  </a:cubicBezTo>
                  <a:cubicBezTo>
                    <a:pt x="3445784" y="1605514"/>
                    <a:pt x="3438564" y="1613232"/>
                    <a:pt x="3431991" y="1620751"/>
                  </a:cubicBezTo>
                  <a:cubicBezTo>
                    <a:pt x="3410978" y="1644553"/>
                    <a:pt x="3410679" y="1647740"/>
                    <a:pt x="3425269" y="1675724"/>
                  </a:cubicBezTo>
                  <a:cubicBezTo>
                    <a:pt x="3427659" y="1680355"/>
                    <a:pt x="3430447" y="1684787"/>
                    <a:pt x="3433036" y="1689318"/>
                  </a:cubicBezTo>
                  <a:cubicBezTo>
                    <a:pt x="3443194" y="1706946"/>
                    <a:pt x="3443145" y="1716257"/>
                    <a:pt x="3428206" y="1729054"/>
                  </a:cubicBezTo>
                  <a:cubicBezTo>
                    <a:pt x="3413218" y="1741901"/>
                    <a:pt x="3408936" y="1756740"/>
                    <a:pt x="3409782" y="1775562"/>
                  </a:cubicBezTo>
                  <a:cubicBezTo>
                    <a:pt x="3410878" y="1799613"/>
                    <a:pt x="3409583" y="1823813"/>
                    <a:pt x="3410181" y="1847914"/>
                  </a:cubicBezTo>
                  <a:cubicBezTo>
                    <a:pt x="3410629" y="1865541"/>
                    <a:pt x="3403807" y="1877292"/>
                    <a:pt x="3388221" y="1885807"/>
                  </a:cubicBezTo>
                  <a:cubicBezTo>
                    <a:pt x="3366163" y="1897808"/>
                    <a:pt x="3364967" y="1901542"/>
                    <a:pt x="3369001" y="1926539"/>
                  </a:cubicBezTo>
                  <a:cubicBezTo>
                    <a:pt x="3373681" y="1955619"/>
                    <a:pt x="3378512" y="1984400"/>
                    <a:pt x="3359340" y="2011140"/>
                  </a:cubicBezTo>
                  <a:cubicBezTo>
                    <a:pt x="3352469" y="2020700"/>
                    <a:pt x="3353415" y="2032651"/>
                    <a:pt x="3360486" y="2042460"/>
                  </a:cubicBezTo>
                  <a:cubicBezTo>
                    <a:pt x="3376370" y="2064370"/>
                    <a:pt x="3375175" y="2085483"/>
                    <a:pt x="3360336" y="2107492"/>
                  </a:cubicBezTo>
                  <a:cubicBezTo>
                    <a:pt x="3341863" y="2134829"/>
                    <a:pt x="3317862" y="2369062"/>
                    <a:pt x="3317264" y="2391520"/>
                  </a:cubicBezTo>
                  <a:cubicBezTo>
                    <a:pt x="3315671" y="2455307"/>
                    <a:pt x="3309696" y="2519043"/>
                    <a:pt x="3312135" y="2582930"/>
                  </a:cubicBezTo>
                  <a:cubicBezTo>
                    <a:pt x="3312783" y="2599661"/>
                    <a:pt x="3316069" y="2615396"/>
                    <a:pt x="3325082" y="2629388"/>
                  </a:cubicBezTo>
                  <a:cubicBezTo>
                    <a:pt x="3342261" y="2655928"/>
                    <a:pt x="3342460" y="2683066"/>
                    <a:pt x="3330211" y="2711399"/>
                  </a:cubicBezTo>
                  <a:cubicBezTo>
                    <a:pt x="3319754" y="2735649"/>
                    <a:pt x="3316368" y="2761044"/>
                    <a:pt x="3315721" y="2787485"/>
                  </a:cubicBezTo>
                  <a:cubicBezTo>
                    <a:pt x="3314127" y="2855305"/>
                    <a:pt x="3310642" y="3552079"/>
                    <a:pt x="3391309" y="3596197"/>
                  </a:cubicBezTo>
                  <a:cubicBezTo>
                    <a:pt x="3448871" y="3627667"/>
                    <a:pt x="3435178" y="3702508"/>
                    <a:pt x="3424422" y="3761913"/>
                  </a:cubicBezTo>
                  <a:cubicBezTo>
                    <a:pt x="3422281" y="3774113"/>
                    <a:pt x="3425019" y="3786611"/>
                    <a:pt x="3420239" y="3798313"/>
                  </a:cubicBezTo>
                  <a:close/>
                </a:path>
              </a:pathLst>
            </a:custGeom>
            <a:solidFill>
              <a:srgbClr val="EDF0F5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B006BD0-4AD0-4E2D-9F0B-9F4CCF33320B}"/>
                </a:ext>
              </a:extLst>
            </p:cNvPr>
            <p:cNvSpPr/>
            <p:nvPr/>
          </p:nvSpPr>
          <p:spPr>
            <a:xfrm>
              <a:off x="5692833" y="3301842"/>
              <a:ext cx="756031" cy="2975024"/>
            </a:xfrm>
            <a:custGeom>
              <a:avLst/>
              <a:gdLst>
                <a:gd name="connsiteX0" fmla="*/ 721216 w 756031"/>
                <a:gd name="connsiteY0" fmla="*/ 2975024 h 2975024"/>
                <a:gd name="connsiteX1" fmla="*/ 4972 w 756031"/>
                <a:gd name="connsiteY1" fmla="*/ 2975024 h 2975024"/>
                <a:gd name="connsiteX2" fmla="*/ 192 w 756031"/>
                <a:gd name="connsiteY2" fmla="*/ 2956800 h 2975024"/>
                <a:gd name="connsiteX3" fmla="*/ 42019 w 756031"/>
                <a:gd name="connsiteY3" fmla="*/ 2489130 h 2975024"/>
                <a:gd name="connsiteX4" fmla="*/ 73788 w 756031"/>
                <a:gd name="connsiteY4" fmla="*/ 2145946 h 2975024"/>
                <a:gd name="connsiteX5" fmla="*/ 46301 w 756031"/>
                <a:gd name="connsiteY5" fmla="*/ 1379311 h 2975024"/>
                <a:gd name="connsiteX6" fmla="*/ 33504 w 756031"/>
                <a:gd name="connsiteY6" fmla="*/ 836402 h 2975024"/>
                <a:gd name="connsiteX7" fmla="*/ 27579 w 756031"/>
                <a:gd name="connsiteY7" fmla="*/ 316598 h 2975024"/>
                <a:gd name="connsiteX8" fmla="*/ 41372 w 756031"/>
                <a:gd name="connsiteY8" fmla="*/ 98697 h 2975024"/>
                <a:gd name="connsiteX9" fmla="*/ 46550 w 756031"/>
                <a:gd name="connsiteY9" fmla="*/ 22810 h 2975024"/>
                <a:gd name="connsiteX10" fmla="*/ 55115 w 756031"/>
                <a:gd name="connsiteY10" fmla="*/ 752 h 2975024"/>
                <a:gd name="connsiteX11" fmla="*/ 74884 w 756031"/>
                <a:gd name="connsiteY11" fmla="*/ 10611 h 2975024"/>
                <a:gd name="connsiteX12" fmla="*/ 305083 w 756031"/>
                <a:gd name="connsiteY12" fmla="*/ 206403 h 2975024"/>
                <a:gd name="connsiteX13" fmla="*/ 492261 w 756031"/>
                <a:gd name="connsiteY13" fmla="*/ 368633 h 2975024"/>
                <a:gd name="connsiteX14" fmla="*/ 640549 w 756031"/>
                <a:gd name="connsiteY14" fmla="*/ 498248 h 2975024"/>
                <a:gd name="connsiteX15" fmla="*/ 686310 w 756031"/>
                <a:gd name="connsiteY15" fmla="*/ 612825 h 2975024"/>
                <a:gd name="connsiteX16" fmla="*/ 690343 w 756031"/>
                <a:gd name="connsiteY16" fmla="*/ 1044543 h 2975024"/>
                <a:gd name="connsiteX17" fmla="*/ 756022 w 756031"/>
                <a:gd name="connsiteY17" fmla="*/ 2628455 h 2975024"/>
                <a:gd name="connsiteX18" fmla="*/ 750246 w 756031"/>
                <a:gd name="connsiteY18" fmla="*/ 2819666 h 2975024"/>
                <a:gd name="connsiteX19" fmla="*/ 731125 w 756031"/>
                <a:gd name="connsiteY19" fmla="*/ 2956551 h 2975024"/>
                <a:gd name="connsiteX20" fmla="*/ 721216 w 756031"/>
                <a:gd name="connsiteY20" fmla="*/ 2975024 h 29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031" h="2975024">
                  <a:moveTo>
                    <a:pt x="721216" y="2975024"/>
                  </a:moveTo>
                  <a:cubicBezTo>
                    <a:pt x="482451" y="2975024"/>
                    <a:pt x="243687" y="2975024"/>
                    <a:pt x="4972" y="2975024"/>
                  </a:cubicBezTo>
                  <a:cubicBezTo>
                    <a:pt x="391" y="2969696"/>
                    <a:pt x="-456" y="2963671"/>
                    <a:pt x="192" y="2956800"/>
                  </a:cubicBezTo>
                  <a:cubicBezTo>
                    <a:pt x="5570" y="2898391"/>
                    <a:pt x="33703" y="2542410"/>
                    <a:pt x="42019" y="2489130"/>
                  </a:cubicBezTo>
                  <a:cubicBezTo>
                    <a:pt x="49040" y="2444215"/>
                    <a:pt x="74535" y="2187027"/>
                    <a:pt x="73788" y="2145946"/>
                  </a:cubicBezTo>
                  <a:cubicBezTo>
                    <a:pt x="72842" y="2094459"/>
                    <a:pt x="53074" y="1478651"/>
                    <a:pt x="46301" y="1379311"/>
                  </a:cubicBezTo>
                  <a:cubicBezTo>
                    <a:pt x="46202" y="1378016"/>
                    <a:pt x="37836" y="947593"/>
                    <a:pt x="33504" y="836402"/>
                  </a:cubicBezTo>
                  <a:cubicBezTo>
                    <a:pt x="26782" y="663117"/>
                    <a:pt x="24641" y="489833"/>
                    <a:pt x="27579" y="316598"/>
                  </a:cubicBezTo>
                  <a:cubicBezTo>
                    <a:pt x="28824" y="244047"/>
                    <a:pt x="34201" y="171248"/>
                    <a:pt x="41372" y="98697"/>
                  </a:cubicBezTo>
                  <a:cubicBezTo>
                    <a:pt x="43862" y="73651"/>
                    <a:pt x="47447" y="48305"/>
                    <a:pt x="46550" y="22810"/>
                  </a:cubicBezTo>
                  <a:cubicBezTo>
                    <a:pt x="46252" y="14694"/>
                    <a:pt x="45853" y="4337"/>
                    <a:pt x="55115" y="752"/>
                  </a:cubicBezTo>
                  <a:cubicBezTo>
                    <a:pt x="63580" y="-2535"/>
                    <a:pt x="68908" y="5731"/>
                    <a:pt x="74884" y="10611"/>
                  </a:cubicBezTo>
                  <a:cubicBezTo>
                    <a:pt x="152712" y="74597"/>
                    <a:pt x="228748" y="140724"/>
                    <a:pt x="305083" y="206403"/>
                  </a:cubicBezTo>
                  <a:cubicBezTo>
                    <a:pt x="367675" y="260280"/>
                    <a:pt x="429968" y="314407"/>
                    <a:pt x="492261" y="368633"/>
                  </a:cubicBezTo>
                  <a:cubicBezTo>
                    <a:pt x="541806" y="411755"/>
                    <a:pt x="590157" y="456172"/>
                    <a:pt x="640549" y="498248"/>
                  </a:cubicBezTo>
                  <a:cubicBezTo>
                    <a:pt x="676301" y="528125"/>
                    <a:pt x="684517" y="569753"/>
                    <a:pt x="686310" y="612825"/>
                  </a:cubicBezTo>
                  <a:cubicBezTo>
                    <a:pt x="692285" y="756631"/>
                    <a:pt x="687754" y="900637"/>
                    <a:pt x="690343" y="1044543"/>
                  </a:cubicBezTo>
                  <a:cubicBezTo>
                    <a:pt x="692634" y="1174108"/>
                    <a:pt x="756022" y="2526974"/>
                    <a:pt x="756022" y="2628455"/>
                  </a:cubicBezTo>
                  <a:cubicBezTo>
                    <a:pt x="756022" y="2692192"/>
                    <a:pt x="756520" y="2756128"/>
                    <a:pt x="750246" y="2819666"/>
                  </a:cubicBezTo>
                  <a:cubicBezTo>
                    <a:pt x="745714" y="2865526"/>
                    <a:pt x="740984" y="2911387"/>
                    <a:pt x="731125" y="2956551"/>
                  </a:cubicBezTo>
                  <a:cubicBezTo>
                    <a:pt x="729432" y="2963920"/>
                    <a:pt x="726942" y="2970144"/>
                    <a:pt x="721216" y="2975024"/>
                  </a:cubicBezTo>
                  <a:close/>
                </a:path>
              </a:pathLst>
            </a:custGeom>
            <a:solidFill>
              <a:srgbClr val="FEA661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8506B58-CDE4-45CD-A518-A874C64AE335}"/>
                </a:ext>
              </a:extLst>
            </p:cNvPr>
            <p:cNvSpPr/>
            <p:nvPr/>
          </p:nvSpPr>
          <p:spPr>
            <a:xfrm>
              <a:off x="9086264" y="3722623"/>
              <a:ext cx="1586190" cy="2368343"/>
            </a:xfrm>
            <a:custGeom>
              <a:avLst/>
              <a:gdLst>
                <a:gd name="connsiteX0" fmla="*/ 438246 w 1586190"/>
                <a:gd name="connsiteY0" fmla="*/ 93401 h 2368343"/>
                <a:gd name="connsiteX1" fmla="*/ 417980 w 1586190"/>
                <a:gd name="connsiteY1" fmla="*/ 23340 h 2368343"/>
                <a:gd name="connsiteX2" fmla="*/ 446562 w 1586190"/>
                <a:gd name="connsiteY2" fmla="*/ 136 h 2368343"/>
                <a:gd name="connsiteX3" fmla="*/ 535694 w 1586190"/>
                <a:gd name="connsiteY3" fmla="*/ 19107 h 2368343"/>
                <a:gd name="connsiteX4" fmla="*/ 624228 w 1586190"/>
                <a:gd name="connsiteY4" fmla="*/ 30361 h 2368343"/>
                <a:gd name="connsiteX5" fmla="*/ 768483 w 1586190"/>
                <a:gd name="connsiteY5" fmla="*/ 55607 h 2368343"/>
                <a:gd name="connsiteX6" fmla="*/ 1033887 w 1586190"/>
                <a:gd name="connsiteY6" fmla="*/ 215596 h 2368343"/>
                <a:gd name="connsiteX7" fmla="*/ 1188848 w 1586190"/>
                <a:gd name="connsiteY7" fmla="*/ 317376 h 2368343"/>
                <a:gd name="connsiteX8" fmla="*/ 1316222 w 1586190"/>
                <a:gd name="connsiteY8" fmla="*/ 428169 h 2368343"/>
                <a:gd name="connsiteX9" fmla="*/ 1553791 w 1586190"/>
                <a:gd name="connsiteY9" fmla="*/ 755169 h 2368343"/>
                <a:gd name="connsiteX10" fmla="*/ 1560066 w 1586190"/>
                <a:gd name="connsiteY10" fmla="*/ 943840 h 2368343"/>
                <a:gd name="connsiteX11" fmla="*/ 1451414 w 1586190"/>
                <a:gd name="connsiteY11" fmla="*/ 1128827 h 2368343"/>
                <a:gd name="connsiteX12" fmla="*/ 1321600 w 1586190"/>
                <a:gd name="connsiteY12" fmla="*/ 1415842 h 2368343"/>
                <a:gd name="connsiteX13" fmla="*/ 1171121 w 1586190"/>
                <a:gd name="connsiteY13" fmla="*/ 1727157 h 2368343"/>
                <a:gd name="connsiteX14" fmla="*/ 765346 w 1586190"/>
                <a:gd name="connsiteY14" fmla="*/ 2301188 h 2368343"/>
                <a:gd name="connsiteX15" fmla="*/ 755636 w 1586190"/>
                <a:gd name="connsiteY15" fmla="*/ 2313437 h 2368343"/>
                <a:gd name="connsiteX16" fmla="*/ 569903 w 1586190"/>
                <a:gd name="connsiteY16" fmla="*/ 2341421 h 2368343"/>
                <a:gd name="connsiteX17" fmla="*/ 551080 w 1586190"/>
                <a:gd name="connsiteY17" fmla="*/ 2327479 h 2368343"/>
                <a:gd name="connsiteX18" fmla="*/ 368036 w 1586190"/>
                <a:gd name="connsiteY18" fmla="*/ 2165498 h 2368343"/>
                <a:gd name="connsiteX19" fmla="*/ 237027 w 1586190"/>
                <a:gd name="connsiteY19" fmla="*/ 1938485 h 2368343"/>
                <a:gd name="connsiteX20" fmla="*/ 158999 w 1586190"/>
                <a:gd name="connsiteY20" fmla="*/ 1606455 h 2368343"/>
                <a:gd name="connsiteX21" fmla="*/ 109553 w 1586190"/>
                <a:gd name="connsiteY21" fmla="*/ 1294244 h 2368343"/>
                <a:gd name="connsiteX22" fmla="*/ 64340 w 1586190"/>
                <a:gd name="connsiteY22" fmla="*/ 985219 h 2368343"/>
                <a:gd name="connsiteX23" fmla="*/ 31575 w 1586190"/>
                <a:gd name="connsiteY23" fmla="*/ 661008 h 2368343"/>
                <a:gd name="connsiteX24" fmla="*/ 41384 w 1586190"/>
                <a:gd name="connsiteY24" fmla="*/ 639994 h 2368343"/>
                <a:gd name="connsiteX25" fmla="*/ 54580 w 1586190"/>
                <a:gd name="connsiteY25" fmla="*/ 609371 h 2368343"/>
                <a:gd name="connsiteX26" fmla="*/ 53335 w 1586190"/>
                <a:gd name="connsiteY26" fmla="*/ 527260 h 2368343"/>
                <a:gd name="connsiteX27" fmla="*/ 69568 w 1586190"/>
                <a:gd name="connsiteY27" fmla="*/ 489914 h 2368343"/>
                <a:gd name="connsiteX28" fmla="*/ 77684 w 1586190"/>
                <a:gd name="connsiteY28" fmla="*/ 444452 h 2368343"/>
                <a:gd name="connsiteX29" fmla="*/ 69668 w 1586190"/>
                <a:gd name="connsiteY29" fmla="*/ 431007 h 2368343"/>
                <a:gd name="connsiteX30" fmla="*/ 75692 w 1586190"/>
                <a:gd name="connsiteY30" fmla="*/ 380914 h 2368343"/>
                <a:gd name="connsiteX31" fmla="*/ 82415 w 1586190"/>
                <a:gd name="connsiteY31" fmla="*/ 335402 h 2368343"/>
                <a:gd name="connsiteX32" fmla="*/ 71360 w 1586190"/>
                <a:gd name="connsiteY32" fmla="*/ 315335 h 2368343"/>
                <a:gd name="connsiteX33" fmla="*/ 681591 w 1586190"/>
                <a:gd name="connsiteY33" fmla="*/ 323501 h 2368343"/>
                <a:gd name="connsiteX34" fmla="*/ 681641 w 1586190"/>
                <a:gd name="connsiteY34" fmla="*/ 326090 h 2368343"/>
                <a:gd name="connsiteX35" fmla="*/ 541769 w 1586190"/>
                <a:gd name="connsiteY35" fmla="*/ 339684 h 2368343"/>
                <a:gd name="connsiteX36" fmla="*/ 479924 w 1586190"/>
                <a:gd name="connsiteY36" fmla="*/ 348298 h 2368343"/>
                <a:gd name="connsiteX37" fmla="*/ 430578 w 1586190"/>
                <a:gd name="connsiteY37" fmla="*/ 390026 h 2368343"/>
                <a:gd name="connsiteX38" fmla="*/ 449599 w 1586190"/>
                <a:gd name="connsiteY38" fmla="*/ 516405 h 2368343"/>
                <a:gd name="connsiteX39" fmla="*/ 451442 w 1586190"/>
                <a:gd name="connsiteY39" fmla="*/ 523973 h 2368343"/>
                <a:gd name="connsiteX40" fmla="*/ 438744 w 1586190"/>
                <a:gd name="connsiteY40" fmla="*/ 596175 h 2368343"/>
                <a:gd name="connsiteX41" fmla="*/ 465683 w 1586190"/>
                <a:gd name="connsiteY41" fmla="*/ 676295 h 2368343"/>
                <a:gd name="connsiteX42" fmla="*/ 467824 w 1586190"/>
                <a:gd name="connsiteY42" fmla="*/ 683814 h 2368343"/>
                <a:gd name="connsiteX43" fmla="*/ 450695 w 1586190"/>
                <a:gd name="connsiteY43" fmla="*/ 751534 h 2368343"/>
                <a:gd name="connsiteX44" fmla="*/ 454977 w 1586190"/>
                <a:gd name="connsiteY44" fmla="*/ 778473 h 2368343"/>
                <a:gd name="connsiteX45" fmla="*/ 553271 w 1586190"/>
                <a:gd name="connsiteY45" fmla="*/ 859837 h 2368343"/>
                <a:gd name="connsiteX46" fmla="*/ 655449 w 1586190"/>
                <a:gd name="connsiteY46" fmla="*/ 876020 h 2368343"/>
                <a:gd name="connsiteX47" fmla="*/ 680297 w 1586190"/>
                <a:gd name="connsiteY47" fmla="*/ 892054 h 2368343"/>
                <a:gd name="connsiteX48" fmla="*/ 786757 w 1586190"/>
                <a:gd name="connsiteY48" fmla="*/ 961467 h 2368343"/>
                <a:gd name="connsiteX49" fmla="*/ 806127 w 1586190"/>
                <a:gd name="connsiteY49" fmla="*/ 981983 h 2368343"/>
                <a:gd name="connsiteX50" fmla="*/ 839739 w 1586190"/>
                <a:gd name="connsiteY50" fmla="*/ 1347574 h 2368343"/>
                <a:gd name="connsiteX51" fmla="*/ 829232 w 1586190"/>
                <a:gd name="connsiteY51" fmla="*/ 1365550 h 2368343"/>
                <a:gd name="connsiteX52" fmla="*/ 762806 w 1586190"/>
                <a:gd name="connsiteY52" fmla="*/ 1387559 h 2368343"/>
                <a:gd name="connsiteX53" fmla="*/ 581306 w 1586190"/>
                <a:gd name="connsiteY53" fmla="*/ 1487695 h 2368343"/>
                <a:gd name="connsiteX54" fmla="*/ 439242 w 1586190"/>
                <a:gd name="connsiteY54" fmla="*/ 1638622 h 2368343"/>
                <a:gd name="connsiteX55" fmla="*/ 385115 w 1586190"/>
                <a:gd name="connsiteY55" fmla="*/ 1721829 h 2368343"/>
                <a:gd name="connsiteX56" fmla="*/ 384070 w 1586190"/>
                <a:gd name="connsiteY56" fmla="*/ 1735224 h 2368343"/>
                <a:gd name="connsiteX57" fmla="*/ 394676 w 1586190"/>
                <a:gd name="connsiteY57" fmla="*/ 1727207 h 2368343"/>
                <a:gd name="connsiteX58" fmla="*/ 643449 w 1586190"/>
                <a:gd name="connsiteY58" fmla="*/ 1449005 h 2368343"/>
                <a:gd name="connsiteX59" fmla="*/ 772367 w 1586190"/>
                <a:gd name="connsiteY59" fmla="*/ 1396821 h 2368343"/>
                <a:gd name="connsiteX60" fmla="*/ 933552 w 1586190"/>
                <a:gd name="connsiteY60" fmla="*/ 1269396 h 2368343"/>
                <a:gd name="connsiteX61" fmla="*/ 1026169 w 1586190"/>
                <a:gd name="connsiteY61" fmla="*/ 1050749 h 2368343"/>
                <a:gd name="connsiteX62" fmla="*/ 963329 w 1586190"/>
                <a:gd name="connsiteY62" fmla="*/ 961965 h 2368343"/>
                <a:gd name="connsiteX63" fmla="*/ 896803 w 1586190"/>
                <a:gd name="connsiteY63" fmla="*/ 962015 h 2368343"/>
                <a:gd name="connsiteX64" fmla="*/ 761611 w 1586190"/>
                <a:gd name="connsiteY64" fmla="*/ 944736 h 2368343"/>
                <a:gd name="connsiteX65" fmla="*/ 694190 w 1586190"/>
                <a:gd name="connsiteY65" fmla="*/ 892801 h 2368343"/>
                <a:gd name="connsiteX66" fmla="*/ 647482 w 1586190"/>
                <a:gd name="connsiteY66" fmla="*/ 863621 h 2368343"/>
                <a:gd name="connsiteX67" fmla="*/ 518813 w 1586190"/>
                <a:gd name="connsiteY67" fmla="*/ 840865 h 2368343"/>
                <a:gd name="connsiteX68" fmla="*/ 469716 w 1586190"/>
                <a:gd name="connsiteY68" fmla="*/ 791718 h 2368343"/>
                <a:gd name="connsiteX69" fmla="*/ 460604 w 1586190"/>
                <a:gd name="connsiteY69" fmla="*/ 720512 h 2368343"/>
                <a:gd name="connsiteX70" fmla="*/ 492572 w 1586190"/>
                <a:gd name="connsiteY70" fmla="*/ 691233 h 2368343"/>
                <a:gd name="connsiteX71" fmla="*/ 658636 w 1586190"/>
                <a:gd name="connsiteY71" fmla="*/ 696412 h 2368343"/>
                <a:gd name="connsiteX72" fmla="*/ 693293 w 1586190"/>
                <a:gd name="connsiteY72" fmla="*/ 687000 h 2368343"/>
                <a:gd name="connsiteX73" fmla="*/ 699119 w 1586190"/>
                <a:gd name="connsiteY73" fmla="*/ 675697 h 2368343"/>
                <a:gd name="connsiteX74" fmla="*/ 687218 w 1586190"/>
                <a:gd name="connsiteY74" fmla="*/ 671614 h 2368343"/>
                <a:gd name="connsiteX75" fmla="*/ 591663 w 1586190"/>
                <a:gd name="connsiteY75" fmla="*/ 678087 h 2368343"/>
                <a:gd name="connsiteX76" fmla="*/ 495908 w 1586190"/>
                <a:gd name="connsiteY76" fmla="*/ 679581 h 2368343"/>
                <a:gd name="connsiteX77" fmla="*/ 465981 w 1586190"/>
                <a:gd name="connsiteY77" fmla="*/ 657622 h 2368343"/>
                <a:gd name="connsiteX78" fmla="*/ 448255 w 1586190"/>
                <a:gd name="connsiteY78" fmla="*/ 558979 h 2368343"/>
                <a:gd name="connsiteX79" fmla="*/ 486397 w 1586190"/>
                <a:gd name="connsiteY79" fmla="*/ 525915 h 2368343"/>
                <a:gd name="connsiteX80" fmla="*/ 683285 w 1586190"/>
                <a:gd name="connsiteY80" fmla="*/ 513068 h 2368343"/>
                <a:gd name="connsiteX81" fmla="*/ 697824 w 1586190"/>
                <a:gd name="connsiteY81" fmla="*/ 507292 h 2368343"/>
                <a:gd name="connsiteX82" fmla="*/ 681841 w 1586190"/>
                <a:gd name="connsiteY82" fmla="*/ 502363 h 2368343"/>
                <a:gd name="connsiteX83" fmla="*/ 478978 w 1586190"/>
                <a:gd name="connsiteY83" fmla="*/ 514214 h 2368343"/>
                <a:gd name="connsiteX84" fmla="*/ 443823 w 1586190"/>
                <a:gd name="connsiteY84" fmla="*/ 493898 h 2368343"/>
                <a:gd name="connsiteX85" fmla="*/ 453433 w 1586190"/>
                <a:gd name="connsiteY85" fmla="*/ 372548 h 2368343"/>
                <a:gd name="connsiteX86" fmla="*/ 483011 w 1586190"/>
                <a:gd name="connsiteY86" fmla="*/ 359203 h 2368343"/>
                <a:gd name="connsiteX87" fmla="*/ 698472 w 1586190"/>
                <a:gd name="connsiteY87" fmla="*/ 335850 h 2368343"/>
                <a:gd name="connsiteX88" fmla="*/ 733378 w 1586190"/>
                <a:gd name="connsiteY88" fmla="*/ 331767 h 2368343"/>
                <a:gd name="connsiteX89" fmla="*/ 747619 w 1586190"/>
                <a:gd name="connsiteY89" fmla="*/ 322156 h 2368343"/>
                <a:gd name="connsiteX90" fmla="*/ 733328 w 1586190"/>
                <a:gd name="connsiteY90" fmla="*/ 315833 h 2368343"/>
                <a:gd name="connsiteX91" fmla="*/ 565222 w 1586190"/>
                <a:gd name="connsiteY91" fmla="*/ 310953 h 2368343"/>
                <a:gd name="connsiteX92" fmla="*/ 91776 w 1586190"/>
                <a:gd name="connsiteY92" fmla="*/ 304380 h 2368343"/>
                <a:gd name="connsiteX93" fmla="*/ 83959 w 1586190"/>
                <a:gd name="connsiteY93" fmla="*/ 304131 h 2368343"/>
                <a:gd name="connsiteX94" fmla="*/ 5234 w 1586190"/>
                <a:gd name="connsiteY94" fmla="*/ 192990 h 2368343"/>
                <a:gd name="connsiteX95" fmla="*/ 36803 w 1586190"/>
                <a:gd name="connsiteY95" fmla="*/ 167047 h 2368343"/>
                <a:gd name="connsiteX96" fmla="*/ 196245 w 1586190"/>
                <a:gd name="connsiteY96" fmla="*/ 152407 h 2368343"/>
                <a:gd name="connsiteX97" fmla="*/ 574982 w 1586190"/>
                <a:gd name="connsiteY97" fmla="*/ 132689 h 2368343"/>
                <a:gd name="connsiteX98" fmla="*/ 789894 w 1586190"/>
                <a:gd name="connsiteY98" fmla="*/ 124223 h 2368343"/>
                <a:gd name="connsiteX99" fmla="*/ 801546 w 1586190"/>
                <a:gd name="connsiteY99" fmla="*/ 113020 h 2368343"/>
                <a:gd name="connsiteX100" fmla="*/ 790890 w 1586190"/>
                <a:gd name="connsiteY100" fmla="*/ 110779 h 2368343"/>
                <a:gd name="connsiteX101" fmla="*/ 650918 w 1586190"/>
                <a:gd name="connsiteY101" fmla="*/ 114165 h 2368343"/>
                <a:gd name="connsiteX102" fmla="*/ 581505 w 1586190"/>
                <a:gd name="connsiteY102" fmla="*/ 118547 h 2368343"/>
                <a:gd name="connsiteX103" fmla="*/ 491974 w 1586190"/>
                <a:gd name="connsiteY103" fmla="*/ 122281 h 2368343"/>
                <a:gd name="connsiteX104" fmla="*/ 468272 w 1586190"/>
                <a:gd name="connsiteY104" fmla="*/ 92206 h 2368343"/>
                <a:gd name="connsiteX105" fmla="*/ 438246 w 1586190"/>
                <a:gd name="connsiteY105" fmla="*/ 93401 h 236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586190" h="2368343">
                  <a:moveTo>
                    <a:pt x="438246" y="93401"/>
                  </a:moveTo>
                  <a:cubicBezTo>
                    <a:pt x="422660" y="72636"/>
                    <a:pt x="410760" y="51175"/>
                    <a:pt x="417980" y="23340"/>
                  </a:cubicBezTo>
                  <a:cubicBezTo>
                    <a:pt x="422063" y="7505"/>
                    <a:pt x="430727" y="-1209"/>
                    <a:pt x="446562" y="136"/>
                  </a:cubicBezTo>
                  <a:cubicBezTo>
                    <a:pt x="476986" y="2725"/>
                    <a:pt x="508207" y="4617"/>
                    <a:pt x="535694" y="19107"/>
                  </a:cubicBezTo>
                  <a:cubicBezTo>
                    <a:pt x="564326" y="34245"/>
                    <a:pt x="593605" y="39672"/>
                    <a:pt x="624228" y="30361"/>
                  </a:cubicBezTo>
                  <a:cubicBezTo>
                    <a:pt x="676961" y="14327"/>
                    <a:pt x="722672" y="34743"/>
                    <a:pt x="768483" y="55607"/>
                  </a:cubicBezTo>
                  <a:cubicBezTo>
                    <a:pt x="863092" y="98679"/>
                    <a:pt x="950034" y="154449"/>
                    <a:pt x="1033887" y="215596"/>
                  </a:cubicBezTo>
                  <a:cubicBezTo>
                    <a:pt x="1083831" y="252046"/>
                    <a:pt x="1134522" y="287450"/>
                    <a:pt x="1188848" y="317376"/>
                  </a:cubicBezTo>
                  <a:cubicBezTo>
                    <a:pt x="1239190" y="345112"/>
                    <a:pt x="1280669" y="382906"/>
                    <a:pt x="1316222" y="428169"/>
                  </a:cubicBezTo>
                  <a:cubicBezTo>
                    <a:pt x="1399478" y="534231"/>
                    <a:pt x="1476809" y="644526"/>
                    <a:pt x="1553791" y="755169"/>
                  </a:cubicBezTo>
                  <a:cubicBezTo>
                    <a:pt x="1598407" y="819254"/>
                    <a:pt x="1593477" y="881149"/>
                    <a:pt x="1560066" y="943840"/>
                  </a:cubicBezTo>
                  <a:cubicBezTo>
                    <a:pt x="1526454" y="1006880"/>
                    <a:pt x="1488063" y="1067380"/>
                    <a:pt x="1451414" y="1128827"/>
                  </a:cubicBezTo>
                  <a:cubicBezTo>
                    <a:pt x="1397287" y="1219602"/>
                    <a:pt x="1353618" y="1315058"/>
                    <a:pt x="1321600" y="1415842"/>
                  </a:cubicBezTo>
                  <a:cubicBezTo>
                    <a:pt x="1286345" y="1526784"/>
                    <a:pt x="1235704" y="1630058"/>
                    <a:pt x="1171121" y="1727157"/>
                  </a:cubicBezTo>
                  <a:cubicBezTo>
                    <a:pt x="1041307" y="1922401"/>
                    <a:pt x="908405" y="2115305"/>
                    <a:pt x="765346" y="2301188"/>
                  </a:cubicBezTo>
                  <a:cubicBezTo>
                    <a:pt x="762159" y="2305320"/>
                    <a:pt x="758972" y="2309453"/>
                    <a:pt x="755636" y="2313437"/>
                  </a:cubicBezTo>
                  <a:cubicBezTo>
                    <a:pt x="704248" y="2375331"/>
                    <a:pt x="639067" y="2385241"/>
                    <a:pt x="569903" y="2341421"/>
                  </a:cubicBezTo>
                  <a:cubicBezTo>
                    <a:pt x="563330" y="2337239"/>
                    <a:pt x="556657" y="2332857"/>
                    <a:pt x="551080" y="2327479"/>
                  </a:cubicBezTo>
                  <a:cubicBezTo>
                    <a:pt x="492422" y="2270813"/>
                    <a:pt x="428685" y="2219873"/>
                    <a:pt x="368036" y="2165498"/>
                  </a:cubicBezTo>
                  <a:cubicBezTo>
                    <a:pt x="299369" y="2103902"/>
                    <a:pt x="255152" y="2030007"/>
                    <a:pt x="237027" y="1938485"/>
                  </a:cubicBezTo>
                  <a:cubicBezTo>
                    <a:pt x="214968" y="1826995"/>
                    <a:pt x="179763" y="1718393"/>
                    <a:pt x="158999" y="1606455"/>
                  </a:cubicBezTo>
                  <a:cubicBezTo>
                    <a:pt x="139778" y="1502833"/>
                    <a:pt x="125188" y="1398464"/>
                    <a:pt x="109553" y="1294244"/>
                  </a:cubicBezTo>
                  <a:cubicBezTo>
                    <a:pt x="94116" y="1191319"/>
                    <a:pt x="79278" y="1088244"/>
                    <a:pt x="64340" y="985219"/>
                  </a:cubicBezTo>
                  <a:cubicBezTo>
                    <a:pt x="48754" y="877614"/>
                    <a:pt x="32122" y="770157"/>
                    <a:pt x="31575" y="661008"/>
                  </a:cubicBezTo>
                  <a:cubicBezTo>
                    <a:pt x="31525" y="652194"/>
                    <a:pt x="31923" y="645073"/>
                    <a:pt x="41384" y="639994"/>
                  </a:cubicBezTo>
                  <a:cubicBezTo>
                    <a:pt x="53086" y="633720"/>
                    <a:pt x="54729" y="621471"/>
                    <a:pt x="54580" y="609371"/>
                  </a:cubicBezTo>
                  <a:cubicBezTo>
                    <a:pt x="54281" y="581984"/>
                    <a:pt x="54032" y="554597"/>
                    <a:pt x="53335" y="527260"/>
                  </a:cubicBezTo>
                  <a:cubicBezTo>
                    <a:pt x="52936" y="512073"/>
                    <a:pt x="56820" y="500072"/>
                    <a:pt x="69568" y="489914"/>
                  </a:cubicBezTo>
                  <a:cubicBezTo>
                    <a:pt x="88788" y="474577"/>
                    <a:pt x="89486" y="466062"/>
                    <a:pt x="77684" y="444452"/>
                  </a:cubicBezTo>
                  <a:cubicBezTo>
                    <a:pt x="75195" y="439871"/>
                    <a:pt x="72307" y="435538"/>
                    <a:pt x="69668" y="431007"/>
                  </a:cubicBezTo>
                  <a:cubicBezTo>
                    <a:pt x="54231" y="404566"/>
                    <a:pt x="53783" y="402276"/>
                    <a:pt x="75692" y="380914"/>
                  </a:cubicBezTo>
                  <a:cubicBezTo>
                    <a:pt x="90282" y="366673"/>
                    <a:pt x="91826" y="352332"/>
                    <a:pt x="82415" y="335402"/>
                  </a:cubicBezTo>
                  <a:cubicBezTo>
                    <a:pt x="79029" y="329327"/>
                    <a:pt x="75692" y="323202"/>
                    <a:pt x="71360" y="315335"/>
                  </a:cubicBezTo>
                  <a:cubicBezTo>
                    <a:pt x="275667" y="318073"/>
                    <a:pt x="478629" y="320762"/>
                    <a:pt x="681591" y="323501"/>
                  </a:cubicBezTo>
                  <a:cubicBezTo>
                    <a:pt x="681591" y="324347"/>
                    <a:pt x="681641" y="325194"/>
                    <a:pt x="681641" y="326090"/>
                  </a:cubicBezTo>
                  <a:cubicBezTo>
                    <a:pt x="635034" y="330572"/>
                    <a:pt x="588376" y="334754"/>
                    <a:pt x="541769" y="339684"/>
                  </a:cubicBezTo>
                  <a:cubicBezTo>
                    <a:pt x="521054" y="341875"/>
                    <a:pt x="500539" y="345460"/>
                    <a:pt x="479924" y="348298"/>
                  </a:cubicBezTo>
                  <a:cubicBezTo>
                    <a:pt x="454678" y="351834"/>
                    <a:pt x="438595" y="366822"/>
                    <a:pt x="430578" y="390026"/>
                  </a:cubicBezTo>
                  <a:cubicBezTo>
                    <a:pt x="414942" y="435240"/>
                    <a:pt x="410461" y="479208"/>
                    <a:pt x="449599" y="516405"/>
                  </a:cubicBezTo>
                  <a:cubicBezTo>
                    <a:pt x="451840" y="518546"/>
                    <a:pt x="455027" y="520239"/>
                    <a:pt x="451442" y="523973"/>
                  </a:cubicBezTo>
                  <a:cubicBezTo>
                    <a:pt x="431324" y="545186"/>
                    <a:pt x="435906" y="571328"/>
                    <a:pt x="438744" y="596175"/>
                  </a:cubicBezTo>
                  <a:cubicBezTo>
                    <a:pt x="441981" y="624459"/>
                    <a:pt x="445616" y="653290"/>
                    <a:pt x="465683" y="676295"/>
                  </a:cubicBezTo>
                  <a:cubicBezTo>
                    <a:pt x="467425" y="678286"/>
                    <a:pt x="472106" y="680876"/>
                    <a:pt x="467824" y="683814"/>
                  </a:cubicBezTo>
                  <a:cubicBezTo>
                    <a:pt x="441881" y="701391"/>
                    <a:pt x="450545" y="727683"/>
                    <a:pt x="450695" y="751534"/>
                  </a:cubicBezTo>
                  <a:cubicBezTo>
                    <a:pt x="450744" y="760547"/>
                    <a:pt x="453981" y="769460"/>
                    <a:pt x="454977" y="778473"/>
                  </a:cubicBezTo>
                  <a:cubicBezTo>
                    <a:pt x="461450" y="837429"/>
                    <a:pt x="503726" y="852716"/>
                    <a:pt x="553271" y="859837"/>
                  </a:cubicBezTo>
                  <a:cubicBezTo>
                    <a:pt x="587380" y="864767"/>
                    <a:pt x="621340" y="870941"/>
                    <a:pt x="655449" y="876020"/>
                  </a:cubicBezTo>
                  <a:cubicBezTo>
                    <a:pt x="666504" y="877663"/>
                    <a:pt x="674969" y="881597"/>
                    <a:pt x="680297" y="892054"/>
                  </a:cubicBezTo>
                  <a:cubicBezTo>
                    <a:pt x="702455" y="935475"/>
                    <a:pt x="740299" y="955542"/>
                    <a:pt x="786757" y="961467"/>
                  </a:cubicBezTo>
                  <a:cubicBezTo>
                    <a:pt x="800102" y="963160"/>
                    <a:pt x="804932" y="968190"/>
                    <a:pt x="806127" y="981983"/>
                  </a:cubicBezTo>
                  <a:cubicBezTo>
                    <a:pt x="816734" y="1103880"/>
                    <a:pt x="827987" y="1225776"/>
                    <a:pt x="839739" y="1347574"/>
                  </a:cubicBezTo>
                  <a:cubicBezTo>
                    <a:pt x="840735" y="1357782"/>
                    <a:pt x="836253" y="1361516"/>
                    <a:pt x="829232" y="1365550"/>
                  </a:cubicBezTo>
                  <a:cubicBezTo>
                    <a:pt x="808567" y="1377401"/>
                    <a:pt x="785712" y="1383276"/>
                    <a:pt x="762806" y="1387559"/>
                  </a:cubicBezTo>
                  <a:cubicBezTo>
                    <a:pt x="691053" y="1401003"/>
                    <a:pt x="632096" y="1436058"/>
                    <a:pt x="581306" y="1487695"/>
                  </a:cubicBezTo>
                  <a:cubicBezTo>
                    <a:pt x="532806" y="1536992"/>
                    <a:pt x="484704" y="1586487"/>
                    <a:pt x="439242" y="1638622"/>
                  </a:cubicBezTo>
                  <a:cubicBezTo>
                    <a:pt x="417233" y="1663918"/>
                    <a:pt x="400601" y="1692500"/>
                    <a:pt x="385115" y="1721829"/>
                  </a:cubicBezTo>
                  <a:cubicBezTo>
                    <a:pt x="382974" y="1725862"/>
                    <a:pt x="377347" y="1731489"/>
                    <a:pt x="384070" y="1735224"/>
                  </a:cubicBezTo>
                  <a:cubicBezTo>
                    <a:pt x="391041" y="1739108"/>
                    <a:pt x="392485" y="1731140"/>
                    <a:pt x="394676" y="1727207"/>
                  </a:cubicBezTo>
                  <a:cubicBezTo>
                    <a:pt x="456670" y="1615767"/>
                    <a:pt x="549786" y="1531913"/>
                    <a:pt x="643449" y="1449005"/>
                  </a:cubicBezTo>
                  <a:cubicBezTo>
                    <a:pt x="679550" y="1417037"/>
                    <a:pt x="726556" y="1406281"/>
                    <a:pt x="772367" y="1396821"/>
                  </a:cubicBezTo>
                  <a:cubicBezTo>
                    <a:pt x="848005" y="1381185"/>
                    <a:pt x="898994" y="1335075"/>
                    <a:pt x="933552" y="1269396"/>
                  </a:cubicBezTo>
                  <a:cubicBezTo>
                    <a:pt x="970499" y="1199236"/>
                    <a:pt x="1001172" y="1126088"/>
                    <a:pt x="1026169" y="1050749"/>
                  </a:cubicBezTo>
                  <a:cubicBezTo>
                    <a:pt x="1041855" y="1003345"/>
                    <a:pt x="1014119" y="964156"/>
                    <a:pt x="963329" y="961965"/>
                  </a:cubicBezTo>
                  <a:cubicBezTo>
                    <a:pt x="941220" y="961019"/>
                    <a:pt x="918962" y="961218"/>
                    <a:pt x="896803" y="962015"/>
                  </a:cubicBezTo>
                  <a:cubicBezTo>
                    <a:pt x="850743" y="963658"/>
                    <a:pt x="806177" y="954596"/>
                    <a:pt x="761611" y="944736"/>
                  </a:cubicBezTo>
                  <a:cubicBezTo>
                    <a:pt x="730888" y="937915"/>
                    <a:pt x="708481" y="919839"/>
                    <a:pt x="694190" y="892801"/>
                  </a:cubicBezTo>
                  <a:cubicBezTo>
                    <a:pt x="683782" y="873082"/>
                    <a:pt x="668296" y="866360"/>
                    <a:pt x="647482" y="863621"/>
                  </a:cubicBezTo>
                  <a:cubicBezTo>
                    <a:pt x="604311" y="858044"/>
                    <a:pt x="561437" y="850127"/>
                    <a:pt x="518813" y="840865"/>
                  </a:cubicBezTo>
                  <a:cubicBezTo>
                    <a:pt x="491028" y="834790"/>
                    <a:pt x="476040" y="817860"/>
                    <a:pt x="469716" y="791718"/>
                  </a:cubicBezTo>
                  <a:cubicBezTo>
                    <a:pt x="464089" y="768365"/>
                    <a:pt x="458363" y="744861"/>
                    <a:pt x="460604" y="720512"/>
                  </a:cubicBezTo>
                  <a:cubicBezTo>
                    <a:pt x="462844" y="696262"/>
                    <a:pt x="468322" y="691581"/>
                    <a:pt x="492572" y="691233"/>
                  </a:cubicBezTo>
                  <a:cubicBezTo>
                    <a:pt x="547993" y="690436"/>
                    <a:pt x="603365" y="693075"/>
                    <a:pt x="658636" y="696412"/>
                  </a:cubicBezTo>
                  <a:cubicBezTo>
                    <a:pt x="671334" y="697158"/>
                    <a:pt x="683484" y="696412"/>
                    <a:pt x="693293" y="687000"/>
                  </a:cubicBezTo>
                  <a:cubicBezTo>
                    <a:pt x="696430" y="683963"/>
                    <a:pt x="701061" y="680975"/>
                    <a:pt x="699119" y="675697"/>
                  </a:cubicBezTo>
                  <a:cubicBezTo>
                    <a:pt x="697078" y="670170"/>
                    <a:pt x="691500" y="671365"/>
                    <a:pt x="687218" y="671614"/>
                  </a:cubicBezTo>
                  <a:cubicBezTo>
                    <a:pt x="655350" y="673506"/>
                    <a:pt x="623382" y="674701"/>
                    <a:pt x="591663" y="678087"/>
                  </a:cubicBezTo>
                  <a:cubicBezTo>
                    <a:pt x="559695" y="681473"/>
                    <a:pt x="527826" y="678635"/>
                    <a:pt x="495908" y="679581"/>
                  </a:cubicBezTo>
                  <a:cubicBezTo>
                    <a:pt x="480870" y="680029"/>
                    <a:pt x="471708" y="669473"/>
                    <a:pt x="465981" y="657622"/>
                  </a:cubicBezTo>
                  <a:cubicBezTo>
                    <a:pt x="450943" y="626550"/>
                    <a:pt x="445616" y="593038"/>
                    <a:pt x="448255" y="558979"/>
                  </a:cubicBezTo>
                  <a:cubicBezTo>
                    <a:pt x="450346" y="531841"/>
                    <a:pt x="458711" y="526314"/>
                    <a:pt x="486397" y="525915"/>
                  </a:cubicBezTo>
                  <a:cubicBezTo>
                    <a:pt x="552226" y="524919"/>
                    <a:pt x="617755" y="518745"/>
                    <a:pt x="683285" y="513068"/>
                  </a:cubicBezTo>
                  <a:cubicBezTo>
                    <a:pt x="688812" y="512570"/>
                    <a:pt x="698223" y="514214"/>
                    <a:pt x="697824" y="507292"/>
                  </a:cubicBezTo>
                  <a:cubicBezTo>
                    <a:pt x="697227" y="498180"/>
                    <a:pt x="687866" y="502064"/>
                    <a:pt x="681841" y="502363"/>
                  </a:cubicBezTo>
                  <a:cubicBezTo>
                    <a:pt x="614170" y="505450"/>
                    <a:pt x="546300" y="504553"/>
                    <a:pt x="478978" y="514214"/>
                  </a:cubicBezTo>
                  <a:cubicBezTo>
                    <a:pt x="462944" y="516504"/>
                    <a:pt x="452139" y="506496"/>
                    <a:pt x="443823" y="493898"/>
                  </a:cubicBezTo>
                  <a:cubicBezTo>
                    <a:pt x="422760" y="461979"/>
                    <a:pt x="427839" y="400881"/>
                    <a:pt x="453433" y="372548"/>
                  </a:cubicBezTo>
                  <a:cubicBezTo>
                    <a:pt x="461550" y="363585"/>
                    <a:pt x="472156" y="361245"/>
                    <a:pt x="483011" y="359203"/>
                  </a:cubicBezTo>
                  <a:cubicBezTo>
                    <a:pt x="554217" y="345908"/>
                    <a:pt x="626569" y="343170"/>
                    <a:pt x="698472" y="335850"/>
                  </a:cubicBezTo>
                  <a:cubicBezTo>
                    <a:pt x="710124" y="334655"/>
                    <a:pt x="721776" y="333310"/>
                    <a:pt x="733378" y="331767"/>
                  </a:cubicBezTo>
                  <a:cubicBezTo>
                    <a:pt x="739702" y="330920"/>
                    <a:pt x="748266" y="330970"/>
                    <a:pt x="747619" y="322156"/>
                  </a:cubicBezTo>
                  <a:cubicBezTo>
                    <a:pt x="747071" y="314239"/>
                    <a:pt x="738805" y="316380"/>
                    <a:pt x="733328" y="315833"/>
                  </a:cubicBezTo>
                  <a:cubicBezTo>
                    <a:pt x="677409" y="309857"/>
                    <a:pt x="621241" y="311998"/>
                    <a:pt x="565222" y="310953"/>
                  </a:cubicBezTo>
                  <a:cubicBezTo>
                    <a:pt x="407423" y="308065"/>
                    <a:pt x="249575" y="306471"/>
                    <a:pt x="91776" y="304380"/>
                  </a:cubicBezTo>
                  <a:cubicBezTo>
                    <a:pt x="89187" y="304330"/>
                    <a:pt x="86548" y="304280"/>
                    <a:pt x="83959" y="304131"/>
                  </a:cubicBezTo>
                  <a:cubicBezTo>
                    <a:pt x="15889" y="300446"/>
                    <a:pt x="-12693" y="259565"/>
                    <a:pt x="5234" y="192990"/>
                  </a:cubicBezTo>
                  <a:cubicBezTo>
                    <a:pt x="9864" y="175761"/>
                    <a:pt x="20122" y="169337"/>
                    <a:pt x="36803" y="167047"/>
                  </a:cubicBezTo>
                  <a:cubicBezTo>
                    <a:pt x="89735" y="159727"/>
                    <a:pt x="143015" y="155594"/>
                    <a:pt x="196245" y="152407"/>
                  </a:cubicBezTo>
                  <a:cubicBezTo>
                    <a:pt x="322424" y="144888"/>
                    <a:pt x="448703" y="138714"/>
                    <a:pt x="574982" y="132689"/>
                  </a:cubicBezTo>
                  <a:cubicBezTo>
                    <a:pt x="646586" y="129253"/>
                    <a:pt x="718290" y="127261"/>
                    <a:pt x="789894" y="124223"/>
                  </a:cubicBezTo>
                  <a:cubicBezTo>
                    <a:pt x="795969" y="123974"/>
                    <a:pt x="808966" y="128356"/>
                    <a:pt x="801546" y="113020"/>
                  </a:cubicBezTo>
                  <a:cubicBezTo>
                    <a:pt x="798708" y="108937"/>
                    <a:pt x="794426" y="110530"/>
                    <a:pt x="790890" y="110779"/>
                  </a:cubicBezTo>
                  <a:cubicBezTo>
                    <a:pt x="744283" y="113816"/>
                    <a:pt x="697426" y="113916"/>
                    <a:pt x="650918" y="114165"/>
                  </a:cubicBezTo>
                  <a:cubicBezTo>
                    <a:pt x="627415" y="114314"/>
                    <a:pt x="604659" y="117900"/>
                    <a:pt x="581505" y="118547"/>
                  </a:cubicBezTo>
                  <a:cubicBezTo>
                    <a:pt x="551628" y="119344"/>
                    <a:pt x="521751" y="119792"/>
                    <a:pt x="491974" y="122281"/>
                  </a:cubicBezTo>
                  <a:cubicBezTo>
                    <a:pt x="468720" y="124223"/>
                    <a:pt x="464737" y="119792"/>
                    <a:pt x="468272" y="92206"/>
                  </a:cubicBezTo>
                  <a:cubicBezTo>
                    <a:pt x="456869" y="107443"/>
                    <a:pt x="447010" y="106546"/>
                    <a:pt x="438246" y="93401"/>
                  </a:cubicBezTo>
                  <a:close/>
                </a:path>
              </a:pathLst>
            </a:custGeom>
            <a:solidFill>
              <a:srgbClr val="FEA661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034E883-54E7-40AB-BC81-99F43EF2C759}"/>
                </a:ext>
              </a:extLst>
            </p:cNvPr>
            <p:cNvSpPr/>
            <p:nvPr/>
          </p:nvSpPr>
          <p:spPr>
            <a:xfrm>
              <a:off x="6853787" y="1880463"/>
              <a:ext cx="1748590" cy="1879057"/>
            </a:xfrm>
            <a:custGeom>
              <a:avLst/>
              <a:gdLst>
                <a:gd name="connsiteX0" fmla="*/ 1263631 w 1748590"/>
                <a:gd name="connsiteY0" fmla="*/ 0 h 1879057"/>
                <a:gd name="connsiteX1" fmla="*/ 1359933 w 1748590"/>
                <a:gd name="connsiteY1" fmla="*/ 349 h 1879057"/>
                <a:gd name="connsiteX2" fmla="*/ 1359834 w 1748590"/>
                <a:gd name="connsiteY2" fmla="*/ 214166 h 1879057"/>
                <a:gd name="connsiteX3" fmla="*/ 1338323 w 1748590"/>
                <a:gd name="connsiteY3" fmla="*/ 288509 h 1879057"/>
                <a:gd name="connsiteX4" fmla="*/ 1327368 w 1748590"/>
                <a:gd name="connsiteY4" fmla="*/ 317888 h 1879057"/>
                <a:gd name="connsiteX5" fmla="*/ 1355203 w 1748590"/>
                <a:gd name="connsiteY5" fmla="*/ 304543 h 1879057"/>
                <a:gd name="connsiteX6" fmla="*/ 1361278 w 1748590"/>
                <a:gd name="connsiteY6" fmla="*/ 300559 h 1879057"/>
                <a:gd name="connsiteX7" fmla="*/ 1359635 w 1748590"/>
                <a:gd name="connsiteY7" fmla="*/ 324262 h 1879057"/>
                <a:gd name="connsiteX8" fmla="*/ 1338323 w 1748590"/>
                <a:gd name="connsiteY8" fmla="*/ 378288 h 1879057"/>
                <a:gd name="connsiteX9" fmla="*/ 1337675 w 1748590"/>
                <a:gd name="connsiteY9" fmla="*/ 401841 h 1879057"/>
                <a:gd name="connsiteX10" fmla="*/ 1359635 w 1748590"/>
                <a:gd name="connsiteY10" fmla="*/ 400248 h 1879057"/>
                <a:gd name="connsiteX11" fmla="*/ 1371585 w 1748590"/>
                <a:gd name="connsiteY11" fmla="*/ 396563 h 1879057"/>
                <a:gd name="connsiteX12" fmla="*/ 1316513 w 1748590"/>
                <a:gd name="connsiteY12" fmla="*/ 459503 h 1879057"/>
                <a:gd name="connsiteX13" fmla="*/ 1309541 w 1748590"/>
                <a:gd name="connsiteY13" fmla="*/ 479620 h 1879057"/>
                <a:gd name="connsiteX14" fmla="*/ 1331102 w 1748590"/>
                <a:gd name="connsiteY14" fmla="*/ 478624 h 1879057"/>
                <a:gd name="connsiteX15" fmla="*/ 1372233 w 1748590"/>
                <a:gd name="connsiteY15" fmla="*/ 463188 h 1879057"/>
                <a:gd name="connsiteX16" fmla="*/ 1335285 w 1748590"/>
                <a:gd name="connsiteY16" fmla="*/ 513082 h 1879057"/>
                <a:gd name="connsiteX17" fmla="*/ 1331302 w 1748590"/>
                <a:gd name="connsiteY17" fmla="*/ 534195 h 1879057"/>
                <a:gd name="connsiteX18" fmla="*/ 1352713 w 1748590"/>
                <a:gd name="connsiteY18" fmla="*/ 538428 h 1879057"/>
                <a:gd name="connsiteX19" fmla="*/ 1384731 w 1748590"/>
                <a:gd name="connsiteY19" fmla="*/ 530560 h 1879057"/>
                <a:gd name="connsiteX20" fmla="*/ 1403255 w 1748590"/>
                <a:gd name="connsiteY20" fmla="*/ 530510 h 1879057"/>
                <a:gd name="connsiteX21" fmla="*/ 1400217 w 1748590"/>
                <a:gd name="connsiteY21" fmla="*/ 549930 h 1879057"/>
                <a:gd name="connsiteX22" fmla="*/ 1385328 w 1748590"/>
                <a:gd name="connsiteY22" fmla="*/ 581400 h 1879057"/>
                <a:gd name="connsiteX23" fmla="*/ 1385129 w 1748590"/>
                <a:gd name="connsiteY23" fmla="*/ 598778 h 1879057"/>
                <a:gd name="connsiteX24" fmla="*/ 1399869 w 1748590"/>
                <a:gd name="connsiteY24" fmla="*/ 592454 h 1879057"/>
                <a:gd name="connsiteX25" fmla="*/ 1488652 w 1748590"/>
                <a:gd name="connsiteY25" fmla="*/ 502575 h 1879057"/>
                <a:gd name="connsiteX26" fmla="*/ 1514346 w 1748590"/>
                <a:gd name="connsiteY26" fmla="*/ 501380 h 1879057"/>
                <a:gd name="connsiteX27" fmla="*/ 1676626 w 1748590"/>
                <a:gd name="connsiteY27" fmla="*/ 610331 h 1879057"/>
                <a:gd name="connsiteX28" fmla="*/ 1714619 w 1748590"/>
                <a:gd name="connsiteY28" fmla="*/ 663661 h 1879057"/>
                <a:gd name="connsiteX29" fmla="*/ 1743450 w 1748590"/>
                <a:gd name="connsiteY29" fmla="*/ 1025616 h 1879057"/>
                <a:gd name="connsiteX30" fmla="*/ 1661389 w 1748590"/>
                <a:gd name="connsiteY30" fmla="*/ 1353911 h 1879057"/>
                <a:gd name="connsiteX31" fmla="*/ 1592175 w 1748590"/>
                <a:gd name="connsiteY31" fmla="*/ 1500805 h 1879057"/>
                <a:gd name="connsiteX32" fmla="*/ 1433779 w 1748590"/>
                <a:gd name="connsiteY32" fmla="*/ 1660346 h 1879057"/>
                <a:gd name="connsiteX33" fmla="*/ 998475 w 1748590"/>
                <a:gd name="connsiteY33" fmla="*/ 1852404 h 1879057"/>
                <a:gd name="connsiteX34" fmla="*/ 636171 w 1748590"/>
                <a:gd name="connsiteY34" fmla="*/ 1846628 h 1879057"/>
                <a:gd name="connsiteX35" fmla="*/ 268887 w 1748590"/>
                <a:gd name="connsiteY35" fmla="*/ 1609556 h 1879057"/>
                <a:gd name="connsiteX36" fmla="*/ 103221 w 1748590"/>
                <a:gd name="connsiteY36" fmla="*/ 1293859 h 1879057"/>
                <a:gd name="connsiteX37" fmla="*/ 4080 w 1748590"/>
                <a:gd name="connsiteY37" fmla="*/ 883852 h 1879057"/>
                <a:gd name="connsiteX38" fmla="*/ 11151 w 1748590"/>
                <a:gd name="connsiteY38" fmla="*/ 694234 h 1879057"/>
                <a:gd name="connsiteX39" fmla="*/ 24147 w 1748590"/>
                <a:gd name="connsiteY39" fmla="*/ 626414 h 1879057"/>
                <a:gd name="connsiteX40" fmla="*/ 80017 w 1748590"/>
                <a:gd name="connsiteY40" fmla="*/ 586180 h 1879057"/>
                <a:gd name="connsiteX41" fmla="*/ 164667 w 1748590"/>
                <a:gd name="connsiteY41" fmla="*/ 521149 h 1879057"/>
                <a:gd name="connsiteX42" fmla="*/ 186776 w 1748590"/>
                <a:gd name="connsiteY42" fmla="*/ 520900 h 1879057"/>
                <a:gd name="connsiteX43" fmla="*/ 244089 w 1748590"/>
                <a:gd name="connsiteY43" fmla="*/ 570495 h 1879057"/>
                <a:gd name="connsiteX44" fmla="*/ 261517 w 1748590"/>
                <a:gd name="connsiteY44" fmla="*/ 577417 h 1879057"/>
                <a:gd name="connsiteX45" fmla="*/ 255592 w 1748590"/>
                <a:gd name="connsiteY45" fmla="*/ 559291 h 1879057"/>
                <a:gd name="connsiteX46" fmla="*/ 251011 w 1748590"/>
                <a:gd name="connsiteY46" fmla="*/ 547739 h 1879057"/>
                <a:gd name="connsiteX47" fmla="*/ 338400 w 1748590"/>
                <a:gd name="connsiteY47" fmla="*/ 571939 h 1879057"/>
                <a:gd name="connsiteX48" fmla="*/ 355181 w 1748590"/>
                <a:gd name="connsiteY48" fmla="*/ 569350 h 1879057"/>
                <a:gd name="connsiteX49" fmla="*/ 346666 w 1748590"/>
                <a:gd name="connsiteY49" fmla="*/ 555706 h 1879057"/>
                <a:gd name="connsiteX50" fmla="*/ 323462 w 1748590"/>
                <a:gd name="connsiteY50" fmla="*/ 537581 h 1879057"/>
                <a:gd name="connsiteX51" fmla="*/ 359961 w 1748590"/>
                <a:gd name="connsiteY51" fmla="*/ 542909 h 1879057"/>
                <a:gd name="connsiteX52" fmla="*/ 374999 w 1748590"/>
                <a:gd name="connsiteY52" fmla="*/ 537581 h 1879057"/>
                <a:gd name="connsiteX53" fmla="*/ 366634 w 1748590"/>
                <a:gd name="connsiteY53" fmla="*/ 524136 h 1879057"/>
                <a:gd name="connsiteX54" fmla="*/ 347662 w 1748590"/>
                <a:gd name="connsiteY54" fmla="*/ 511738 h 1879057"/>
                <a:gd name="connsiteX55" fmla="*/ 390485 w 1748590"/>
                <a:gd name="connsiteY55" fmla="*/ 513829 h 1879057"/>
                <a:gd name="connsiteX56" fmla="*/ 405473 w 1748590"/>
                <a:gd name="connsiteY56" fmla="*/ 507655 h 1879057"/>
                <a:gd name="connsiteX57" fmla="*/ 398502 w 1748590"/>
                <a:gd name="connsiteY57" fmla="*/ 492766 h 1879057"/>
                <a:gd name="connsiteX58" fmla="*/ 375995 w 1748590"/>
                <a:gd name="connsiteY58" fmla="*/ 472948 h 1879057"/>
                <a:gd name="connsiteX59" fmla="*/ 394767 w 1748590"/>
                <a:gd name="connsiteY59" fmla="*/ 461495 h 1879057"/>
                <a:gd name="connsiteX60" fmla="*/ 385954 w 1748590"/>
                <a:gd name="connsiteY60" fmla="*/ 440930 h 1879057"/>
                <a:gd name="connsiteX61" fmla="*/ 335363 w 1748590"/>
                <a:gd name="connsiteY61" fmla="*/ 374504 h 1879057"/>
                <a:gd name="connsiteX62" fmla="*/ 331130 w 1748590"/>
                <a:gd name="connsiteY62" fmla="*/ 357923 h 1879057"/>
                <a:gd name="connsiteX63" fmla="*/ 366484 w 1748590"/>
                <a:gd name="connsiteY63" fmla="*/ 166114 h 1879057"/>
                <a:gd name="connsiteX64" fmla="*/ 353737 w 1748590"/>
                <a:gd name="connsiteY64" fmla="*/ 19270 h 1879057"/>
                <a:gd name="connsiteX65" fmla="*/ 353787 w 1748590"/>
                <a:gd name="connsiteY65" fmla="*/ 0 h 1879057"/>
                <a:gd name="connsiteX66" fmla="*/ 424694 w 1748590"/>
                <a:gd name="connsiteY66" fmla="*/ 398 h 1879057"/>
                <a:gd name="connsiteX67" fmla="*/ 445309 w 1748590"/>
                <a:gd name="connsiteY67" fmla="*/ 17976 h 1879057"/>
                <a:gd name="connsiteX68" fmla="*/ 604004 w 1748590"/>
                <a:gd name="connsiteY68" fmla="*/ 166413 h 1879057"/>
                <a:gd name="connsiteX69" fmla="*/ 764740 w 1748590"/>
                <a:gd name="connsiteY69" fmla="*/ 220091 h 1879057"/>
                <a:gd name="connsiteX70" fmla="*/ 953611 w 1748590"/>
                <a:gd name="connsiteY70" fmla="*/ 204356 h 1879057"/>
                <a:gd name="connsiteX71" fmla="*/ 1117932 w 1748590"/>
                <a:gd name="connsiteY71" fmla="*/ 118859 h 1879057"/>
                <a:gd name="connsiteX72" fmla="*/ 1249888 w 1748590"/>
                <a:gd name="connsiteY72" fmla="*/ 10606 h 1879057"/>
                <a:gd name="connsiteX73" fmla="*/ 1263631 w 1748590"/>
                <a:gd name="connsiteY73" fmla="*/ 0 h 18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748590" h="1879057">
                  <a:moveTo>
                    <a:pt x="1263631" y="0"/>
                  </a:moveTo>
                  <a:cubicBezTo>
                    <a:pt x="1295748" y="100"/>
                    <a:pt x="1327816" y="249"/>
                    <a:pt x="1359933" y="349"/>
                  </a:cubicBezTo>
                  <a:cubicBezTo>
                    <a:pt x="1359435" y="71604"/>
                    <a:pt x="1355502" y="142960"/>
                    <a:pt x="1359834" y="214166"/>
                  </a:cubicBezTo>
                  <a:cubicBezTo>
                    <a:pt x="1361577" y="242449"/>
                    <a:pt x="1353809" y="265853"/>
                    <a:pt x="1338323" y="288509"/>
                  </a:cubicBezTo>
                  <a:cubicBezTo>
                    <a:pt x="1332298" y="297323"/>
                    <a:pt x="1318056" y="309224"/>
                    <a:pt x="1327368" y="317888"/>
                  </a:cubicBezTo>
                  <a:cubicBezTo>
                    <a:pt x="1338074" y="327797"/>
                    <a:pt x="1345792" y="309672"/>
                    <a:pt x="1355203" y="304543"/>
                  </a:cubicBezTo>
                  <a:cubicBezTo>
                    <a:pt x="1356846" y="303647"/>
                    <a:pt x="1358340" y="302501"/>
                    <a:pt x="1361278" y="300559"/>
                  </a:cubicBezTo>
                  <a:cubicBezTo>
                    <a:pt x="1364913" y="309323"/>
                    <a:pt x="1362921" y="316494"/>
                    <a:pt x="1359635" y="324262"/>
                  </a:cubicBezTo>
                  <a:cubicBezTo>
                    <a:pt x="1352116" y="342088"/>
                    <a:pt x="1345194" y="360163"/>
                    <a:pt x="1338323" y="378288"/>
                  </a:cubicBezTo>
                  <a:cubicBezTo>
                    <a:pt x="1335385" y="386007"/>
                    <a:pt x="1330405" y="395019"/>
                    <a:pt x="1337675" y="401841"/>
                  </a:cubicBezTo>
                  <a:cubicBezTo>
                    <a:pt x="1344099" y="407866"/>
                    <a:pt x="1352365" y="402887"/>
                    <a:pt x="1359635" y="400248"/>
                  </a:cubicBezTo>
                  <a:cubicBezTo>
                    <a:pt x="1362572" y="399202"/>
                    <a:pt x="1365560" y="398405"/>
                    <a:pt x="1371585" y="396563"/>
                  </a:cubicBezTo>
                  <a:cubicBezTo>
                    <a:pt x="1351817" y="419070"/>
                    <a:pt x="1333991" y="439088"/>
                    <a:pt x="1316513" y="459503"/>
                  </a:cubicBezTo>
                  <a:cubicBezTo>
                    <a:pt x="1311633" y="465180"/>
                    <a:pt x="1303666" y="472300"/>
                    <a:pt x="1309541" y="479620"/>
                  </a:cubicBezTo>
                  <a:cubicBezTo>
                    <a:pt x="1314919" y="486392"/>
                    <a:pt x="1323733" y="481263"/>
                    <a:pt x="1331102" y="478624"/>
                  </a:cubicBezTo>
                  <a:cubicBezTo>
                    <a:pt x="1344198" y="473944"/>
                    <a:pt x="1356049" y="465678"/>
                    <a:pt x="1372233" y="463188"/>
                  </a:cubicBezTo>
                  <a:cubicBezTo>
                    <a:pt x="1359037" y="480865"/>
                    <a:pt x="1346638" y="496650"/>
                    <a:pt x="1335285" y="513082"/>
                  </a:cubicBezTo>
                  <a:cubicBezTo>
                    <a:pt x="1331202" y="519008"/>
                    <a:pt x="1325127" y="526029"/>
                    <a:pt x="1331302" y="534195"/>
                  </a:cubicBezTo>
                  <a:cubicBezTo>
                    <a:pt x="1336978" y="541764"/>
                    <a:pt x="1345045" y="540170"/>
                    <a:pt x="1352713" y="538428"/>
                  </a:cubicBezTo>
                  <a:cubicBezTo>
                    <a:pt x="1363419" y="536037"/>
                    <a:pt x="1374075" y="533249"/>
                    <a:pt x="1384731" y="530560"/>
                  </a:cubicBezTo>
                  <a:cubicBezTo>
                    <a:pt x="1391005" y="528967"/>
                    <a:pt x="1398674" y="525680"/>
                    <a:pt x="1403255" y="530510"/>
                  </a:cubicBezTo>
                  <a:cubicBezTo>
                    <a:pt x="1409080" y="536585"/>
                    <a:pt x="1402657" y="543805"/>
                    <a:pt x="1400217" y="549930"/>
                  </a:cubicBezTo>
                  <a:cubicBezTo>
                    <a:pt x="1395935" y="560686"/>
                    <a:pt x="1390208" y="570893"/>
                    <a:pt x="1385328" y="581400"/>
                  </a:cubicBezTo>
                  <a:cubicBezTo>
                    <a:pt x="1382640" y="587176"/>
                    <a:pt x="1378158" y="594098"/>
                    <a:pt x="1385129" y="598778"/>
                  </a:cubicBezTo>
                  <a:cubicBezTo>
                    <a:pt x="1391204" y="602862"/>
                    <a:pt x="1395985" y="596338"/>
                    <a:pt x="1399869" y="592454"/>
                  </a:cubicBezTo>
                  <a:cubicBezTo>
                    <a:pt x="1429695" y="562727"/>
                    <a:pt x="1459771" y="533199"/>
                    <a:pt x="1488652" y="502575"/>
                  </a:cubicBezTo>
                  <a:cubicBezTo>
                    <a:pt x="1498213" y="492467"/>
                    <a:pt x="1503441" y="491670"/>
                    <a:pt x="1514346" y="501380"/>
                  </a:cubicBezTo>
                  <a:cubicBezTo>
                    <a:pt x="1563393" y="545100"/>
                    <a:pt x="1617620" y="582595"/>
                    <a:pt x="1676626" y="610331"/>
                  </a:cubicBezTo>
                  <a:cubicBezTo>
                    <a:pt x="1703764" y="623078"/>
                    <a:pt x="1708943" y="640805"/>
                    <a:pt x="1714619" y="663661"/>
                  </a:cubicBezTo>
                  <a:cubicBezTo>
                    <a:pt x="1744197" y="782719"/>
                    <a:pt x="1756397" y="903520"/>
                    <a:pt x="1743450" y="1025616"/>
                  </a:cubicBezTo>
                  <a:cubicBezTo>
                    <a:pt x="1731450" y="1138600"/>
                    <a:pt x="1698287" y="1246853"/>
                    <a:pt x="1661389" y="1353911"/>
                  </a:cubicBezTo>
                  <a:cubicBezTo>
                    <a:pt x="1643613" y="1405399"/>
                    <a:pt x="1619861" y="1453899"/>
                    <a:pt x="1592175" y="1500805"/>
                  </a:cubicBezTo>
                  <a:cubicBezTo>
                    <a:pt x="1552837" y="1567529"/>
                    <a:pt x="1500453" y="1621407"/>
                    <a:pt x="1433779" y="1660346"/>
                  </a:cubicBezTo>
                  <a:cubicBezTo>
                    <a:pt x="1295997" y="1740814"/>
                    <a:pt x="1151046" y="1804950"/>
                    <a:pt x="998475" y="1852404"/>
                  </a:cubicBezTo>
                  <a:cubicBezTo>
                    <a:pt x="876529" y="1890347"/>
                    <a:pt x="755927" y="1887210"/>
                    <a:pt x="636171" y="1846628"/>
                  </a:cubicBezTo>
                  <a:cubicBezTo>
                    <a:pt x="494107" y="1798476"/>
                    <a:pt x="366335" y="1725527"/>
                    <a:pt x="268887" y="1609556"/>
                  </a:cubicBezTo>
                  <a:cubicBezTo>
                    <a:pt x="191158" y="1517038"/>
                    <a:pt x="140567" y="1408337"/>
                    <a:pt x="103221" y="1293859"/>
                  </a:cubicBezTo>
                  <a:cubicBezTo>
                    <a:pt x="59501" y="1159813"/>
                    <a:pt x="23898" y="1023625"/>
                    <a:pt x="4080" y="883852"/>
                  </a:cubicBezTo>
                  <a:cubicBezTo>
                    <a:pt x="-4883" y="820513"/>
                    <a:pt x="2487" y="757175"/>
                    <a:pt x="11151" y="694234"/>
                  </a:cubicBezTo>
                  <a:cubicBezTo>
                    <a:pt x="14288" y="671180"/>
                    <a:pt x="12645" y="644490"/>
                    <a:pt x="24147" y="626414"/>
                  </a:cubicBezTo>
                  <a:cubicBezTo>
                    <a:pt x="35600" y="608439"/>
                    <a:pt x="60896" y="599326"/>
                    <a:pt x="80017" y="586180"/>
                  </a:cubicBezTo>
                  <a:cubicBezTo>
                    <a:pt x="109395" y="565964"/>
                    <a:pt x="138276" y="545100"/>
                    <a:pt x="164667" y="521149"/>
                  </a:cubicBezTo>
                  <a:cubicBezTo>
                    <a:pt x="172983" y="513580"/>
                    <a:pt x="178062" y="512634"/>
                    <a:pt x="186776" y="520900"/>
                  </a:cubicBezTo>
                  <a:cubicBezTo>
                    <a:pt x="205100" y="538228"/>
                    <a:pt x="224620" y="554412"/>
                    <a:pt x="244089" y="570495"/>
                  </a:cubicBezTo>
                  <a:cubicBezTo>
                    <a:pt x="248969" y="574528"/>
                    <a:pt x="254496" y="584238"/>
                    <a:pt x="261517" y="577417"/>
                  </a:cubicBezTo>
                  <a:cubicBezTo>
                    <a:pt x="268190" y="570943"/>
                    <a:pt x="258679" y="565117"/>
                    <a:pt x="255592" y="559291"/>
                  </a:cubicBezTo>
                  <a:cubicBezTo>
                    <a:pt x="253849" y="556005"/>
                    <a:pt x="249965" y="553814"/>
                    <a:pt x="251011" y="547739"/>
                  </a:cubicBezTo>
                  <a:cubicBezTo>
                    <a:pt x="280240" y="555856"/>
                    <a:pt x="309270" y="564022"/>
                    <a:pt x="338400" y="571939"/>
                  </a:cubicBezTo>
                  <a:cubicBezTo>
                    <a:pt x="344276" y="573533"/>
                    <a:pt x="351695" y="578163"/>
                    <a:pt x="355181" y="569350"/>
                  </a:cubicBezTo>
                  <a:cubicBezTo>
                    <a:pt x="357820" y="562578"/>
                    <a:pt x="351147" y="559242"/>
                    <a:pt x="346666" y="555706"/>
                  </a:cubicBezTo>
                  <a:cubicBezTo>
                    <a:pt x="340292" y="550577"/>
                    <a:pt x="333769" y="545598"/>
                    <a:pt x="323462" y="537581"/>
                  </a:cubicBezTo>
                  <a:cubicBezTo>
                    <a:pt x="338898" y="539822"/>
                    <a:pt x="349405" y="541415"/>
                    <a:pt x="359961" y="542909"/>
                  </a:cubicBezTo>
                  <a:cubicBezTo>
                    <a:pt x="365936" y="543756"/>
                    <a:pt x="372459" y="544303"/>
                    <a:pt x="374999" y="537581"/>
                  </a:cubicBezTo>
                  <a:cubicBezTo>
                    <a:pt x="377638" y="530560"/>
                    <a:pt x="371463" y="527373"/>
                    <a:pt x="366634" y="524136"/>
                  </a:cubicBezTo>
                  <a:cubicBezTo>
                    <a:pt x="361455" y="520651"/>
                    <a:pt x="356127" y="517265"/>
                    <a:pt x="347662" y="511738"/>
                  </a:cubicBezTo>
                  <a:cubicBezTo>
                    <a:pt x="364492" y="512584"/>
                    <a:pt x="377489" y="513381"/>
                    <a:pt x="390485" y="513829"/>
                  </a:cubicBezTo>
                  <a:cubicBezTo>
                    <a:pt x="396311" y="514028"/>
                    <a:pt x="403033" y="514327"/>
                    <a:pt x="405473" y="507655"/>
                  </a:cubicBezTo>
                  <a:cubicBezTo>
                    <a:pt x="407863" y="501181"/>
                    <a:pt x="402685" y="496700"/>
                    <a:pt x="398502" y="492766"/>
                  </a:cubicBezTo>
                  <a:cubicBezTo>
                    <a:pt x="391481" y="486193"/>
                    <a:pt x="384012" y="479969"/>
                    <a:pt x="375995" y="472948"/>
                  </a:cubicBezTo>
                  <a:cubicBezTo>
                    <a:pt x="382219" y="467719"/>
                    <a:pt x="392527" y="470259"/>
                    <a:pt x="394767" y="461495"/>
                  </a:cubicBezTo>
                  <a:cubicBezTo>
                    <a:pt x="397008" y="452731"/>
                    <a:pt x="390435" y="446955"/>
                    <a:pt x="385954" y="440930"/>
                  </a:cubicBezTo>
                  <a:cubicBezTo>
                    <a:pt x="369322" y="418622"/>
                    <a:pt x="352243" y="396613"/>
                    <a:pt x="335363" y="374504"/>
                  </a:cubicBezTo>
                  <a:cubicBezTo>
                    <a:pt x="331578" y="369574"/>
                    <a:pt x="326101" y="366089"/>
                    <a:pt x="331130" y="357923"/>
                  </a:cubicBezTo>
                  <a:cubicBezTo>
                    <a:pt x="367629" y="298667"/>
                    <a:pt x="367928" y="232241"/>
                    <a:pt x="366484" y="166114"/>
                  </a:cubicBezTo>
                  <a:cubicBezTo>
                    <a:pt x="365438" y="117017"/>
                    <a:pt x="362501" y="67820"/>
                    <a:pt x="353737" y="19270"/>
                  </a:cubicBezTo>
                  <a:cubicBezTo>
                    <a:pt x="352641" y="13046"/>
                    <a:pt x="353737" y="6423"/>
                    <a:pt x="353787" y="0"/>
                  </a:cubicBezTo>
                  <a:cubicBezTo>
                    <a:pt x="377439" y="149"/>
                    <a:pt x="401091" y="249"/>
                    <a:pt x="424694" y="398"/>
                  </a:cubicBezTo>
                  <a:cubicBezTo>
                    <a:pt x="432860" y="4730"/>
                    <a:pt x="438885" y="11552"/>
                    <a:pt x="445309" y="17976"/>
                  </a:cubicBezTo>
                  <a:cubicBezTo>
                    <a:pt x="496497" y="69264"/>
                    <a:pt x="546790" y="121349"/>
                    <a:pt x="604004" y="166413"/>
                  </a:cubicBezTo>
                  <a:cubicBezTo>
                    <a:pt x="651607" y="203908"/>
                    <a:pt x="705784" y="218747"/>
                    <a:pt x="764740" y="220091"/>
                  </a:cubicBezTo>
                  <a:cubicBezTo>
                    <a:pt x="828178" y="221536"/>
                    <a:pt x="891318" y="220739"/>
                    <a:pt x="953611" y="204356"/>
                  </a:cubicBezTo>
                  <a:cubicBezTo>
                    <a:pt x="1015157" y="188173"/>
                    <a:pt x="1067441" y="155309"/>
                    <a:pt x="1117932" y="118859"/>
                  </a:cubicBezTo>
                  <a:cubicBezTo>
                    <a:pt x="1164142" y="85547"/>
                    <a:pt x="1208708" y="50093"/>
                    <a:pt x="1249888" y="10606"/>
                  </a:cubicBezTo>
                  <a:cubicBezTo>
                    <a:pt x="1253971" y="6423"/>
                    <a:pt x="1259199" y="3784"/>
                    <a:pt x="1263631" y="0"/>
                  </a:cubicBezTo>
                  <a:close/>
                </a:path>
              </a:pathLst>
            </a:custGeom>
            <a:solidFill>
              <a:srgbClr val="FEA661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2BB39BA-0DC1-4BB7-B453-59A07C77317A}"/>
                </a:ext>
              </a:extLst>
            </p:cNvPr>
            <p:cNvSpPr/>
            <p:nvPr/>
          </p:nvSpPr>
          <p:spPr>
            <a:xfrm>
              <a:off x="9241030" y="3228549"/>
              <a:ext cx="647929" cy="638055"/>
            </a:xfrm>
            <a:custGeom>
              <a:avLst/>
              <a:gdLst>
                <a:gd name="connsiteX0" fmla="*/ 283480 w 647929"/>
                <a:gd name="connsiteY0" fmla="*/ 587475 h 638055"/>
                <a:gd name="connsiteX1" fmla="*/ 306684 w 647929"/>
                <a:gd name="connsiteY1" fmla="*/ 579359 h 638055"/>
                <a:gd name="connsiteX2" fmla="*/ 315249 w 647929"/>
                <a:gd name="connsiteY2" fmla="*/ 580952 h 638055"/>
                <a:gd name="connsiteX3" fmla="*/ 321025 w 647929"/>
                <a:gd name="connsiteY3" fmla="*/ 593600 h 638055"/>
                <a:gd name="connsiteX4" fmla="*/ 316593 w 647929"/>
                <a:gd name="connsiteY4" fmla="*/ 608638 h 638055"/>
                <a:gd name="connsiteX5" fmla="*/ 333822 w 647929"/>
                <a:gd name="connsiteY5" fmla="*/ 614314 h 638055"/>
                <a:gd name="connsiteX6" fmla="*/ 430921 w 647929"/>
                <a:gd name="connsiteY6" fmla="*/ 610679 h 638055"/>
                <a:gd name="connsiteX7" fmla="*/ 448449 w 647929"/>
                <a:gd name="connsiteY7" fmla="*/ 605401 h 638055"/>
                <a:gd name="connsiteX8" fmla="*/ 473396 w 647929"/>
                <a:gd name="connsiteY8" fmla="*/ 599724 h 638055"/>
                <a:gd name="connsiteX9" fmla="*/ 539224 w 647929"/>
                <a:gd name="connsiteY9" fmla="*/ 602861 h 638055"/>
                <a:gd name="connsiteX10" fmla="*/ 647328 w 647929"/>
                <a:gd name="connsiteY10" fmla="*/ 603907 h 638055"/>
                <a:gd name="connsiteX11" fmla="*/ 647925 w 647929"/>
                <a:gd name="connsiteY11" fmla="*/ 605451 h 638055"/>
                <a:gd name="connsiteX12" fmla="*/ 647029 w 647929"/>
                <a:gd name="connsiteY12" fmla="*/ 607144 h 638055"/>
                <a:gd name="connsiteX13" fmla="*/ 606496 w 647929"/>
                <a:gd name="connsiteY13" fmla="*/ 607194 h 638055"/>
                <a:gd name="connsiteX14" fmla="*/ 553864 w 647929"/>
                <a:gd name="connsiteY14" fmla="*/ 609982 h 638055"/>
                <a:gd name="connsiteX15" fmla="*/ 321772 w 647929"/>
                <a:gd name="connsiteY15" fmla="*/ 620041 h 638055"/>
                <a:gd name="connsiteX16" fmla="*/ 13793 w 647929"/>
                <a:gd name="connsiteY16" fmla="*/ 637967 h 638055"/>
                <a:gd name="connsiteX17" fmla="*/ 0 w 647929"/>
                <a:gd name="connsiteY17" fmla="*/ 637967 h 638055"/>
                <a:gd name="connsiteX18" fmla="*/ 58608 w 647929"/>
                <a:gd name="connsiteY18" fmla="*/ 598579 h 638055"/>
                <a:gd name="connsiteX19" fmla="*/ 262367 w 647929"/>
                <a:gd name="connsiteY19" fmla="*/ 374255 h 638055"/>
                <a:gd name="connsiteX20" fmla="*/ 377641 w 647929"/>
                <a:gd name="connsiteY20" fmla="*/ 184439 h 638055"/>
                <a:gd name="connsiteX21" fmla="*/ 411949 w 647929"/>
                <a:gd name="connsiteY21" fmla="*/ 144354 h 638055"/>
                <a:gd name="connsiteX22" fmla="*/ 513779 w 647929"/>
                <a:gd name="connsiteY22" fmla="*/ 0 h 638055"/>
                <a:gd name="connsiteX23" fmla="*/ 602812 w 647929"/>
                <a:gd name="connsiteY23" fmla="*/ 527523 h 638055"/>
                <a:gd name="connsiteX24" fmla="*/ 579309 w 647929"/>
                <a:gd name="connsiteY24" fmla="*/ 523240 h 638055"/>
                <a:gd name="connsiteX25" fmla="*/ 466823 w 647929"/>
                <a:gd name="connsiteY25" fmla="*/ 513879 h 638055"/>
                <a:gd name="connsiteX26" fmla="*/ 387501 w 647929"/>
                <a:gd name="connsiteY26" fmla="*/ 504268 h 638055"/>
                <a:gd name="connsiteX27" fmla="*/ 290999 w 647929"/>
                <a:gd name="connsiteY27" fmla="*/ 483604 h 638055"/>
                <a:gd name="connsiteX28" fmla="*/ 252757 w 647929"/>
                <a:gd name="connsiteY28" fmla="*/ 512534 h 638055"/>
                <a:gd name="connsiteX29" fmla="*/ 286119 w 647929"/>
                <a:gd name="connsiteY29" fmla="*/ 614563 h 638055"/>
                <a:gd name="connsiteX30" fmla="*/ 292094 w 647929"/>
                <a:gd name="connsiteY30" fmla="*/ 616007 h 638055"/>
                <a:gd name="connsiteX31" fmla="*/ 293937 w 647929"/>
                <a:gd name="connsiteY31" fmla="*/ 607542 h 638055"/>
                <a:gd name="connsiteX32" fmla="*/ 283480 w 647929"/>
                <a:gd name="connsiteY32" fmla="*/ 587475 h 63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929" h="638055">
                  <a:moveTo>
                    <a:pt x="283480" y="587475"/>
                  </a:moveTo>
                  <a:cubicBezTo>
                    <a:pt x="293439" y="591359"/>
                    <a:pt x="305190" y="601915"/>
                    <a:pt x="306684" y="579359"/>
                  </a:cubicBezTo>
                  <a:cubicBezTo>
                    <a:pt x="306933" y="575325"/>
                    <a:pt x="314153" y="576719"/>
                    <a:pt x="315249" y="580952"/>
                  </a:cubicBezTo>
                  <a:cubicBezTo>
                    <a:pt x="316494" y="585832"/>
                    <a:pt x="329490" y="585981"/>
                    <a:pt x="321025" y="593600"/>
                  </a:cubicBezTo>
                  <a:cubicBezTo>
                    <a:pt x="315846" y="598280"/>
                    <a:pt x="313506" y="602612"/>
                    <a:pt x="316593" y="608638"/>
                  </a:cubicBezTo>
                  <a:cubicBezTo>
                    <a:pt x="320228" y="615858"/>
                    <a:pt x="327697" y="615659"/>
                    <a:pt x="333822" y="614314"/>
                  </a:cubicBezTo>
                  <a:cubicBezTo>
                    <a:pt x="366039" y="607243"/>
                    <a:pt x="398605" y="612322"/>
                    <a:pt x="430921" y="610679"/>
                  </a:cubicBezTo>
                  <a:cubicBezTo>
                    <a:pt x="437195" y="610380"/>
                    <a:pt x="444615" y="612671"/>
                    <a:pt x="448449" y="605401"/>
                  </a:cubicBezTo>
                  <a:cubicBezTo>
                    <a:pt x="454673" y="593550"/>
                    <a:pt x="465827" y="594845"/>
                    <a:pt x="473396" y="599724"/>
                  </a:cubicBezTo>
                  <a:cubicBezTo>
                    <a:pt x="495256" y="613866"/>
                    <a:pt x="517365" y="602314"/>
                    <a:pt x="539224" y="602861"/>
                  </a:cubicBezTo>
                  <a:cubicBezTo>
                    <a:pt x="575226" y="603758"/>
                    <a:pt x="611277" y="603559"/>
                    <a:pt x="647328" y="603907"/>
                  </a:cubicBezTo>
                  <a:cubicBezTo>
                    <a:pt x="647527" y="603907"/>
                    <a:pt x="647975" y="604953"/>
                    <a:pt x="647925" y="605451"/>
                  </a:cubicBezTo>
                  <a:cubicBezTo>
                    <a:pt x="647826" y="606048"/>
                    <a:pt x="647328" y="606596"/>
                    <a:pt x="647029" y="607144"/>
                  </a:cubicBezTo>
                  <a:cubicBezTo>
                    <a:pt x="633535" y="607144"/>
                    <a:pt x="620041" y="607144"/>
                    <a:pt x="606496" y="607194"/>
                  </a:cubicBezTo>
                  <a:cubicBezTo>
                    <a:pt x="589118" y="611327"/>
                    <a:pt x="571242" y="606297"/>
                    <a:pt x="553864" y="609982"/>
                  </a:cubicBezTo>
                  <a:cubicBezTo>
                    <a:pt x="476483" y="613269"/>
                    <a:pt x="399103" y="615957"/>
                    <a:pt x="321772" y="620041"/>
                  </a:cubicBezTo>
                  <a:cubicBezTo>
                    <a:pt x="219096" y="625468"/>
                    <a:pt x="116469" y="631991"/>
                    <a:pt x="13793" y="637967"/>
                  </a:cubicBezTo>
                  <a:cubicBezTo>
                    <a:pt x="10656" y="638166"/>
                    <a:pt x="7469" y="637967"/>
                    <a:pt x="0" y="637967"/>
                  </a:cubicBezTo>
                  <a:cubicBezTo>
                    <a:pt x="21611" y="623427"/>
                    <a:pt x="39885" y="610679"/>
                    <a:pt x="58608" y="598579"/>
                  </a:cubicBezTo>
                  <a:cubicBezTo>
                    <a:pt x="146595" y="541963"/>
                    <a:pt x="213668" y="467171"/>
                    <a:pt x="262367" y="374255"/>
                  </a:cubicBezTo>
                  <a:cubicBezTo>
                    <a:pt x="296725" y="308726"/>
                    <a:pt x="331681" y="243096"/>
                    <a:pt x="377641" y="184439"/>
                  </a:cubicBezTo>
                  <a:cubicBezTo>
                    <a:pt x="388496" y="170596"/>
                    <a:pt x="400099" y="157301"/>
                    <a:pt x="411949" y="144354"/>
                  </a:cubicBezTo>
                  <a:cubicBezTo>
                    <a:pt x="450839" y="101680"/>
                    <a:pt x="492368" y="60998"/>
                    <a:pt x="513779" y="0"/>
                  </a:cubicBezTo>
                  <a:cubicBezTo>
                    <a:pt x="543656" y="179509"/>
                    <a:pt x="576321" y="353142"/>
                    <a:pt x="602812" y="527523"/>
                  </a:cubicBezTo>
                  <a:cubicBezTo>
                    <a:pt x="591857" y="530610"/>
                    <a:pt x="585384" y="526078"/>
                    <a:pt x="579309" y="523240"/>
                  </a:cubicBezTo>
                  <a:cubicBezTo>
                    <a:pt x="542859" y="506161"/>
                    <a:pt x="505314" y="504219"/>
                    <a:pt x="466823" y="513879"/>
                  </a:cubicBezTo>
                  <a:cubicBezTo>
                    <a:pt x="439038" y="520850"/>
                    <a:pt x="412995" y="517713"/>
                    <a:pt x="387501" y="504268"/>
                  </a:cubicBezTo>
                  <a:cubicBezTo>
                    <a:pt x="357425" y="488384"/>
                    <a:pt x="324112" y="485297"/>
                    <a:pt x="290999" y="483604"/>
                  </a:cubicBezTo>
                  <a:cubicBezTo>
                    <a:pt x="269587" y="482508"/>
                    <a:pt x="257786" y="492865"/>
                    <a:pt x="252757" y="512534"/>
                  </a:cubicBezTo>
                  <a:cubicBezTo>
                    <a:pt x="242200" y="553665"/>
                    <a:pt x="266550" y="583342"/>
                    <a:pt x="286119" y="614563"/>
                  </a:cubicBezTo>
                  <a:cubicBezTo>
                    <a:pt x="287314" y="616455"/>
                    <a:pt x="289306" y="618846"/>
                    <a:pt x="292094" y="616007"/>
                  </a:cubicBezTo>
                  <a:cubicBezTo>
                    <a:pt x="294534" y="613567"/>
                    <a:pt x="295530" y="611426"/>
                    <a:pt x="293937" y="607542"/>
                  </a:cubicBezTo>
                  <a:cubicBezTo>
                    <a:pt x="290899" y="600621"/>
                    <a:pt x="282982" y="596189"/>
                    <a:pt x="283480" y="587475"/>
                  </a:cubicBezTo>
                  <a:close/>
                </a:path>
              </a:pathLst>
            </a:custGeom>
            <a:solidFill>
              <a:srgbClr val="FEA661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7A61FDB-B831-4C3E-A9A1-D70DEFE1C355}"/>
                </a:ext>
              </a:extLst>
            </p:cNvPr>
            <p:cNvSpPr/>
            <p:nvPr/>
          </p:nvSpPr>
          <p:spPr>
            <a:xfrm>
              <a:off x="7294006" y="1875185"/>
              <a:ext cx="818139" cy="222173"/>
            </a:xfrm>
            <a:custGeom>
              <a:avLst/>
              <a:gdLst>
                <a:gd name="connsiteX0" fmla="*/ 758 w 818139"/>
                <a:gd name="connsiteY0" fmla="*/ 398 h 222173"/>
                <a:gd name="connsiteX1" fmla="*/ 720387 w 818139"/>
                <a:gd name="connsiteY1" fmla="*/ 0 h 222173"/>
                <a:gd name="connsiteX2" fmla="*/ 818134 w 818139"/>
                <a:gd name="connsiteY2" fmla="*/ 896 h 222173"/>
                <a:gd name="connsiteX3" fmla="*/ 803594 w 818139"/>
                <a:gd name="connsiteY3" fmla="*/ 22806 h 222173"/>
                <a:gd name="connsiteX4" fmla="*/ 616914 w 818139"/>
                <a:gd name="connsiteY4" fmla="*/ 163674 h 222173"/>
                <a:gd name="connsiteX5" fmla="*/ 418184 w 818139"/>
                <a:gd name="connsiteY5" fmla="*/ 220440 h 222173"/>
                <a:gd name="connsiteX6" fmla="*/ 285980 w 818139"/>
                <a:gd name="connsiteY6" fmla="*/ 216705 h 222173"/>
                <a:gd name="connsiteX7" fmla="*/ 170407 w 818139"/>
                <a:gd name="connsiteY7" fmla="*/ 168604 h 222173"/>
                <a:gd name="connsiteX8" fmla="*/ 10517 w 818139"/>
                <a:gd name="connsiteY8" fmla="*/ 19818 h 222173"/>
                <a:gd name="connsiteX9" fmla="*/ 758 w 818139"/>
                <a:gd name="connsiteY9" fmla="*/ 398 h 22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8139" h="222173">
                  <a:moveTo>
                    <a:pt x="758" y="398"/>
                  </a:moveTo>
                  <a:cubicBezTo>
                    <a:pt x="240617" y="249"/>
                    <a:pt x="480527" y="50"/>
                    <a:pt x="720387" y="0"/>
                  </a:cubicBezTo>
                  <a:cubicBezTo>
                    <a:pt x="752953" y="0"/>
                    <a:pt x="785518" y="598"/>
                    <a:pt x="818134" y="896"/>
                  </a:cubicBezTo>
                  <a:cubicBezTo>
                    <a:pt x="818383" y="11552"/>
                    <a:pt x="810216" y="17080"/>
                    <a:pt x="803594" y="22806"/>
                  </a:cubicBezTo>
                  <a:cubicBezTo>
                    <a:pt x="744488" y="73845"/>
                    <a:pt x="683937" y="122943"/>
                    <a:pt x="616914" y="163674"/>
                  </a:cubicBezTo>
                  <a:cubicBezTo>
                    <a:pt x="555667" y="200871"/>
                    <a:pt x="488395" y="215012"/>
                    <a:pt x="418184" y="220440"/>
                  </a:cubicBezTo>
                  <a:cubicBezTo>
                    <a:pt x="373917" y="223876"/>
                    <a:pt x="329949" y="221984"/>
                    <a:pt x="285980" y="216705"/>
                  </a:cubicBezTo>
                  <a:cubicBezTo>
                    <a:pt x="242908" y="211527"/>
                    <a:pt x="205014" y="195144"/>
                    <a:pt x="170407" y="168604"/>
                  </a:cubicBezTo>
                  <a:cubicBezTo>
                    <a:pt x="112297" y="124038"/>
                    <a:pt x="61905" y="71405"/>
                    <a:pt x="10517" y="19818"/>
                  </a:cubicBezTo>
                  <a:cubicBezTo>
                    <a:pt x="5388" y="14689"/>
                    <a:pt x="-2479" y="10108"/>
                    <a:pt x="758" y="398"/>
                  </a:cubicBezTo>
                  <a:close/>
                </a:path>
              </a:pathLst>
            </a:custGeom>
            <a:solidFill>
              <a:srgbClr val="FEAD6D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7E20EBF-5A06-44BF-9998-2E5825A46D90}"/>
                </a:ext>
              </a:extLst>
            </p:cNvPr>
            <p:cNvSpPr/>
            <p:nvPr/>
          </p:nvSpPr>
          <p:spPr>
            <a:xfrm>
              <a:off x="7280871" y="1875534"/>
              <a:ext cx="844240" cy="227762"/>
            </a:xfrm>
            <a:custGeom>
              <a:avLst/>
              <a:gdLst>
                <a:gd name="connsiteX0" fmla="*/ 13893 w 844240"/>
                <a:gd name="connsiteY0" fmla="*/ 50 h 227762"/>
                <a:gd name="connsiteX1" fmla="*/ 198829 w 844240"/>
                <a:gd name="connsiteY1" fmla="*/ 173135 h 227762"/>
                <a:gd name="connsiteX2" fmla="*/ 317091 w 844240"/>
                <a:gd name="connsiteY2" fmla="*/ 213817 h 227762"/>
                <a:gd name="connsiteX3" fmla="*/ 558146 w 844240"/>
                <a:gd name="connsiteY3" fmla="*/ 191310 h 227762"/>
                <a:gd name="connsiteX4" fmla="*/ 713804 w 844240"/>
                <a:gd name="connsiteY4" fmla="*/ 99888 h 227762"/>
                <a:gd name="connsiteX5" fmla="*/ 831269 w 844240"/>
                <a:gd name="connsiteY5" fmla="*/ 598 h 227762"/>
                <a:gd name="connsiteX6" fmla="*/ 844215 w 844240"/>
                <a:gd name="connsiteY6" fmla="*/ 0 h 227762"/>
                <a:gd name="connsiteX7" fmla="*/ 836298 w 844240"/>
                <a:gd name="connsiteY7" fmla="*/ 12698 h 227762"/>
                <a:gd name="connsiteX8" fmla="*/ 625020 w 844240"/>
                <a:gd name="connsiteY8" fmla="*/ 172787 h 227762"/>
                <a:gd name="connsiteX9" fmla="*/ 374853 w 844240"/>
                <a:gd name="connsiteY9" fmla="*/ 227760 h 227762"/>
                <a:gd name="connsiteX10" fmla="*/ 291148 w 844240"/>
                <a:gd name="connsiteY10" fmla="*/ 221735 h 227762"/>
                <a:gd name="connsiteX11" fmla="*/ 178364 w 844240"/>
                <a:gd name="connsiteY11" fmla="*/ 171841 h 227762"/>
                <a:gd name="connsiteX12" fmla="*/ 0 w 844240"/>
                <a:gd name="connsiteY12" fmla="*/ 299 h 227762"/>
                <a:gd name="connsiteX13" fmla="*/ 13893 w 844240"/>
                <a:gd name="connsiteY13" fmla="*/ 50 h 22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4240" h="227762">
                  <a:moveTo>
                    <a:pt x="13893" y="50"/>
                  </a:moveTo>
                  <a:cubicBezTo>
                    <a:pt x="69563" y="64135"/>
                    <a:pt x="130860" y="122196"/>
                    <a:pt x="198829" y="173135"/>
                  </a:cubicBezTo>
                  <a:cubicBezTo>
                    <a:pt x="233934" y="199427"/>
                    <a:pt x="274616" y="209884"/>
                    <a:pt x="317091" y="213817"/>
                  </a:cubicBezTo>
                  <a:cubicBezTo>
                    <a:pt x="398754" y="221336"/>
                    <a:pt x="479620" y="217253"/>
                    <a:pt x="558146" y="191310"/>
                  </a:cubicBezTo>
                  <a:cubicBezTo>
                    <a:pt x="616406" y="172040"/>
                    <a:pt x="665453" y="136238"/>
                    <a:pt x="713804" y="99888"/>
                  </a:cubicBezTo>
                  <a:cubicBezTo>
                    <a:pt x="754834" y="69065"/>
                    <a:pt x="795367" y="37495"/>
                    <a:pt x="831269" y="598"/>
                  </a:cubicBezTo>
                  <a:cubicBezTo>
                    <a:pt x="835601" y="398"/>
                    <a:pt x="839883" y="199"/>
                    <a:pt x="844215" y="0"/>
                  </a:cubicBezTo>
                  <a:cubicBezTo>
                    <a:pt x="844614" y="6125"/>
                    <a:pt x="840132" y="9262"/>
                    <a:pt x="836298" y="12698"/>
                  </a:cubicBezTo>
                  <a:cubicBezTo>
                    <a:pt x="770420" y="72053"/>
                    <a:pt x="701903" y="127872"/>
                    <a:pt x="625020" y="172787"/>
                  </a:cubicBezTo>
                  <a:cubicBezTo>
                    <a:pt x="547490" y="218050"/>
                    <a:pt x="462292" y="227959"/>
                    <a:pt x="374853" y="227760"/>
                  </a:cubicBezTo>
                  <a:cubicBezTo>
                    <a:pt x="346868" y="227660"/>
                    <a:pt x="318884" y="226067"/>
                    <a:pt x="291148" y="221735"/>
                  </a:cubicBezTo>
                  <a:cubicBezTo>
                    <a:pt x="249072" y="215212"/>
                    <a:pt x="211826" y="198381"/>
                    <a:pt x="178364" y="171841"/>
                  </a:cubicBezTo>
                  <a:cubicBezTo>
                    <a:pt x="113382" y="120303"/>
                    <a:pt x="53081" y="64085"/>
                    <a:pt x="0" y="299"/>
                  </a:cubicBezTo>
                  <a:cubicBezTo>
                    <a:pt x="4681" y="199"/>
                    <a:pt x="9262" y="149"/>
                    <a:pt x="13893" y="50"/>
                  </a:cubicBezTo>
                  <a:close/>
                </a:path>
              </a:pathLst>
            </a:custGeom>
            <a:solidFill>
              <a:srgbClr val="090303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ADB345-C327-40B3-9809-CCFCE9DB92EA}"/>
              </a:ext>
            </a:extLst>
          </p:cNvPr>
          <p:cNvGrpSpPr/>
          <p:nvPr/>
        </p:nvGrpSpPr>
        <p:grpSpPr>
          <a:xfrm>
            <a:off x="2955775" y="3468756"/>
            <a:ext cx="635760" cy="1157371"/>
            <a:chOff x="5704407" y="3745384"/>
            <a:chExt cx="814824" cy="1483348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10174DD-C282-41F6-9076-4703EB1AA3C0}"/>
                </a:ext>
              </a:extLst>
            </p:cNvPr>
            <p:cNvSpPr/>
            <p:nvPr/>
          </p:nvSpPr>
          <p:spPr>
            <a:xfrm rot="1826684" flipH="1">
              <a:off x="5954989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D005262-7EDB-4ACC-93FC-BD3A11B8EF60}"/>
                </a:ext>
              </a:extLst>
            </p:cNvPr>
            <p:cNvSpPr/>
            <p:nvPr/>
          </p:nvSpPr>
          <p:spPr>
            <a:xfrm rot="19773316">
              <a:off x="5975344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48282428-EABC-4327-B9DC-71B3CE4D0E24}"/>
                </a:ext>
              </a:extLst>
            </p:cNvPr>
            <p:cNvSpPr/>
            <p:nvPr/>
          </p:nvSpPr>
          <p:spPr>
            <a:xfrm>
              <a:off x="5704407" y="3770158"/>
              <a:ext cx="814824" cy="303329"/>
            </a:xfrm>
            <a:prstGeom prst="trapezoid">
              <a:avLst>
                <a:gd name="adj" fmla="val 54964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1">
                    <a:lumMod val="80000"/>
                    <a:lumOff val="20000"/>
                  </a:schemeClr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8E6379B-15BE-4CF8-83E0-D075CD6B8920}"/>
              </a:ext>
            </a:extLst>
          </p:cNvPr>
          <p:cNvGrpSpPr/>
          <p:nvPr/>
        </p:nvGrpSpPr>
        <p:grpSpPr>
          <a:xfrm>
            <a:off x="5035936" y="4671699"/>
            <a:ext cx="6234295" cy="2050324"/>
            <a:chOff x="871271" y="2640454"/>
            <a:chExt cx="7907458" cy="2600591"/>
          </a:xfrm>
        </p:grpSpPr>
        <p:grpSp>
          <p:nvGrpSpPr>
            <p:cNvPr id="24" name="그룹 1">
              <a:extLst>
                <a:ext uri="{FF2B5EF4-FFF2-40B4-BE49-F238E27FC236}">
                  <a16:creationId xmlns:a16="http://schemas.microsoft.com/office/drawing/2014/main" id="{9F378BC0-B3BC-4920-85F6-F15221402ADF}"/>
                </a:ext>
              </a:extLst>
            </p:cNvPr>
            <p:cNvGrpSpPr/>
            <p:nvPr/>
          </p:nvGrpSpPr>
          <p:grpSpPr>
            <a:xfrm>
              <a:off x="8317675" y="3718238"/>
              <a:ext cx="461054" cy="461055"/>
              <a:chOff x="9038650" y="3719008"/>
              <a:chExt cx="456064" cy="456064"/>
            </a:xfrm>
          </p:grpSpPr>
          <p:sp>
            <p:nvSpPr>
              <p:cNvPr id="58" name="Oval 76">
                <a:extLst>
                  <a:ext uri="{FF2B5EF4-FFF2-40B4-BE49-F238E27FC236}">
                    <a16:creationId xmlns:a16="http://schemas.microsoft.com/office/drawing/2014/main" id="{0C3E3F05-6FAA-47B2-A3D6-AC03922BB03E}"/>
                  </a:ext>
                </a:extLst>
              </p:cNvPr>
              <p:cNvSpPr/>
              <p:nvPr/>
            </p:nvSpPr>
            <p:spPr>
              <a:xfrm>
                <a:off x="9038650" y="3719008"/>
                <a:ext cx="456064" cy="45606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9" name="Oval 77">
                <a:extLst>
                  <a:ext uri="{FF2B5EF4-FFF2-40B4-BE49-F238E27FC236}">
                    <a16:creationId xmlns:a16="http://schemas.microsoft.com/office/drawing/2014/main" id="{6FDC8AD4-EB1F-4ADB-A52D-F62B66CDD918}"/>
                  </a:ext>
                </a:extLst>
              </p:cNvPr>
              <p:cNvSpPr/>
              <p:nvPr/>
            </p:nvSpPr>
            <p:spPr>
              <a:xfrm>
                <a:off x="9060877" y="3763145"/>
                <a:ext cx="394449" cy="39444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0" name="Oval 78">
                <a:extLst>
                  <a:ext uri="{FF2B5EF4-FFF2-40B4-BE49-F238E27FC236}">
                    <a16:creationId xmlns:a16="http://schemas.microsoft.com/office/drawing/2014/main" id="{00256BC4-4E5D-43E0-AC50-9ADECC3280C6}"/>
                  </a:ext>
                </a:extLst>
              </p:cNvPr>
              <p:cNvSpPr/>
              <p:nvPr/>
            </p:nvSpPr>
            <p:spPr>
              <a:xfrm>
                <a:off x="9112314" y="3840628"/>
                <a:ext cx="276892" cy="27689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5" name="Group 79">
              <a:extLst>
                <a:ext uri="{FF2B5EF4-FFF2-40B4-BE49-F238E27FC236}">
                  <a16:creationId xmlns:a16="http://schemas.microsoft.com/office/drawing/2014/main" id="{26A19778-4F40-4D1D-8709-A494A4EC058A}"/>
                </a:ext>
              </a:extLst>
            </p:cNvPr>
            <p:cNvGrpSpPr/>
            <p:nvPr/>
          </p:nvGrpSpPr>
          <p:grpSpPr>
            <a:xfrm rot="5400000">
              <a:off x="878047" y="3724019"/>
              <a:ext cx="200808" cy="158471"/>
              <a:chOff x="4382967" y="2733371"/>
              <a:chExt cx="210840" cy="166388"/>
            </a:xfrm>
            <a:solidFill>
              <a:schemeClr val="accent6"/>
            </a:solidFill>
          </p:grpSpPr>
          <p:sp>
            <p:nvSpPr>
              <p:cNvPr id="56" name="Oval 80">
                <a:extLst>
                  <a:ext uri="{FF2B5EF4-FFF2-40B4-BE49-F238E27FC236}">
                    <a16:creationId xmlns:a16="http://schemas.microsoft.com/office/drawing/2014/main" id="{B0DE77A5-2BBE-4466-A3E6-7658D2013303}"/>
                  </a:ext>
                </a:extLst>
              </p:cNvPr>
              <p:cNvSpPr/>
              <p:nvPr/>
            </p:nvSpPr>
            <p:spPr>
              <a:xfrm>
                <a:off x="4427419" y="2733371"/>
                <a:ext cx="166388" cy="1663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7" name="Rectangle 81">
                <a:extLst>
                  <a:ext uri="{FF2B5EF4-FFF2-40B4-BE49-F238E27FC236}">
                    <a16:creationId xmlns:a16="http://schemas.microsoft.com/office/drawing/2014/main" id="{D637602C-A01E-487E-BDE6-B12D1B46076A}"/>
                  </a:ext>
                </a:extLst>
              </p:cNvPr>
              <p:cNvSpPr/>
              <p:nvPr/>
            </p:nvSpPr>
            <p:spPr>
              <a:xfrm rot="21043497">
                <a:off x="4382967" y="2789398"/>
                <a:ext cx="80512" cy="91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6" name="그룹 46">
              <a:extLst>
                <a:ext uri="{FF2B5EF4-FFF2-40B4-BE49-F238E27FC236}">
                  <a16:creationId xmlns:a16="http://schemas.microsoft.com/office/drawing/2014/main" id="{1897B1CC-BD8B-4D9F-9DDE-4E583AC737B2}"/>
                </a:ext>
              </a:extLst>
            </p:cNvPr>
            <p:cNvGrpSpPr/>
            <p:nvPr/>
          </p:nvGrpSpPr>
          <p:grpSpPr>
            <a:xfrm>
              <a:off x="871271" y="3334671"/>
              <a:ext cx="750459" cy="1222025"/>
              <a:chOff x="490824" y="3340551"/>
              <a:chExt cx="1050748" cy="1711006"/>
            </a:xfrm>
            <a:solidFill>
              <a:schemeClr val="bg1">
                <a:lumMod val="75000"/>
              </a:schemeClr>
            </a:solidFill>
          </p:grpSpPr>
          <p:sp>
            <p:nvSpPr>
              <p:cNvPr id="52" name="Rectangle 83">
                <a:extLst>
                  <a:ext uri="{FF2B5EF4-FFF2-40B4-BE49-F238E27FC236}">
                    <a16:creationId xmlns:a16="http://schemas.microsoft.com/office/drawing/2014/main" id="{235EF73F-5AA6-46A0-B891-854C05BA96C2}"/>
                  </a:ext>
                </a:extLst>
              </p:cNvPr>
              <p:cNvSpPr/>
              <p:nvPr/>
            </p:nvSpPr>
            <p:spPr>
              <a:xfrm rot="5820000">
                <a:off x="1092708" y="3026109"/>
                <a:ext cx="81611" cy="8161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3" name="Freeform 3">
                <a:extLst>
                  <a:ext uri="{FF2B5EF4-FFF2-40B4-BE49-F238E27FC236}">
                    <a16:creationId xmlns:a16="http://schemas.microsoft.com/office/drawing/2014/main" id="{7D7FA14C-1DFB-494C-89B4-D11D679DB26A}"/>
                  </a:ext>
                </a:extLst>
              </p:cNvPr>
              <p:cNvSpPr/>
              <p:nvPr/>
            </p:nvSpPr>
            <p:spPr>
              <a:xfrm rot="5400000">
                <a:off x="361981" y="3469394"/>
                <a:ext cx="516681" cy="258996"/>
              </a:xfrm>
              <a:custGeom>
                <a:avLst/>
                <a:gdLst>
                  <a:gd name="connsiteX0" fmla="*/ 0 w 428625"/>
                  <a:gd name="connsiteY0" fmla="*/ 2382 h 176213"/>
                  <a:gd name="connsiteX1" fmla="*/ 30957 w 428625"/>
                  <a:gd name="connsiteY1" fmla="*/ 176213 h 176213"/>
                  <a:gd name="connsiteX2" fmla="*/ 428625 w 428625"/>
                  <a:gd name="connsiteY2" fmla="*/ 138113 h 176213"/>
                  <a:gd name="connsiteX3" fmla="*/ 404813 w 428625"/>
                  <a:gd name="connsiteY3" fmla="*/ 80963 h 176213"/>
                  <a:gd name="connsiteX4" fmla="*/ 61913 w 428625"/>
                  <a:gd name="connsiteY4" fmla="*/ 128588 h 176213"/>
                  <a:gd name="connsiteX5" fmla="*/ 54769 w 428625"/>
                  <a:gd name="connsiteY5" fmla="*/ 0 h 176213"/>
                  <a:gd name="connsiteX6" fmla="*/ 0 w 428625"/>
                  <a:gd name="connsiteY6" fmla="*/ 2382 h 176213"/>
                  <a:gd name="connsiteX0" fmla="*/ 0 w 428625"/>
                  <a:gd name="connsiteY0" fmla="*/ 0 h 173831"/>
                  <a:gd name="connsiteX1" fmla="*/ 30957 w 428625"/>
                  <a:gd name="connsiteY1" fmla="*/ 173831 h 173831"/>
                  <a:gd name="connsiteX2" fmla="*/ 428625 w 428625"/>
                  <a:gd name="connsiteY2" fmla="*/ 135731 h 173831"/>
                  <a:gd name="connsiteX3" fmla="*/ 404813 w 428625"/>
                  <a:gd name="connsiteY3" fmla="*/ 78581 h 173831"/>
                  <a:gd name="connsiteX4" fmla="*/ 61913 w 428625"/>
                  <a:gd name="connsiteY4" fmla="*/ 126206 h 173831"/>
                  <a:gd name="connsiteX5" fmla="*/ 54769 w 428625"/>
                  <a:gd name="connsiteY5" fmla="*/ 7143 h 173831"/>
                  <a:gd name="connsiteX6" fmla="*/ 0 w 428625"/>
                  <a:gd name="connsiteY6" fmla="*/ 0 h 173831"/>
                  <a:gd name="connsiteX0" fmla="*/ 2455 w 431080"/>
                  <a:gd name="connsiteY0" fmla="*/ 0 h 173831"/>
                  <a:gd name="connsiteX1" fmla="*/ 33412 w 431080"/>
                  <a:gd name="connsiteY1" fmla="*/ 173831 h 173831"/>
                  <a:gd name="connsiteX2" fmla="*/ 431080 w 431080"/>
                  <a:gd name="connsiteY2" fmla="*/ 135731 h 173831"/>
                  <a:gd name="connsiteX3" fmla="*/ 407268 w 431080"/>
                  <a:gd name="connsiteY3" fmla="*/ 78581 h 173831"/>
                  <a:gd name="connsiteX4" fmla="*/ 64368 w 431080"/>
                  <a:gd name="connsiteY4" fmla="*/ 126206 h 173831"/>
                  <a:gd name="connsiteX5" fmla="*/ 57224 w 431080"/>
                  <a:gd name="connsiteY5" fmla="*/ 7143 h 173831"/>
                  <a:gd name="connsiteX6" fmla="*/ 2455 w 431080"/>
                  <a:gd name="connsiteY6" fmla="*/ 0 h 173831"/>
                  <a:gd name="connsiteX0" fmla="*/ 7837 w 436462"/>
                  <a:gd name="connsiteY0" fmla="*/ 0 h 173831"/>
                  <a:gd name="connsiteX1" fmla="*/ 38794 w 436462"/>
                  <a:gd name="connsiteY1" fmla="*/ 173831 h 173831"/>
                  <a:gd name="connsiteX2" fmla="*/ 436462 w 436462"/>
                  <a:gd name="connsiteY2" fmla="*/ 135731 h 173831"/>
                  <a:gd name="connsiteX3" fmla="*/ 412650 w 436462"/>
                  <a:gd name="connsiteY3" fmla="*/ 78581 h 173831"/>
                  <a:gd name="connsiteX4" fmla="*/ 69750 w 436462"/>
                  <a:gd name="connsiteY4" fmla="*/ 126206 h 173831"/>
                  <a:gd name="connsiteX5" fmla="*/ 62606 w 436462"/>
                  <a:gd name="connsiteY5" fmla="*/ 7143 h 173831"/>
                  <a:gd name="connsiteX6" fmla="*/ 7837 w 436462"/>
                  <a:gd name="connsiteY6" fmla="*/ 0 h 173831"/>
                  <a:gd name="connsiteX0" fmla="*/ 7837 w 436462"/>
                  <a:gd name="connsiteY0" fmla="*/ 0 h 192434"/>
                  <a:gd name="connsiteX1" fmla="*/ 38794 w 436462"/>
                  <a:gd name="connsiteY1" fmla="*/ 173831 h 192434"/>
                  <a:gd name="connsiteX2" fmla="*/ 436462 w 436462"/>
                  <a:gd name="connsiteY2" fmla="*/ 135731 h 192434"/>
                  <a:gd name="connsiteX3" fmla="*/ 412650 w 436462"/>
                  <a:gd name="connsiteY3" fmla="*/ 78581 h 192434"/>
                  <a:gd name="connsiteX4" fmla="*/ 69750 w 436462"/>
                  <a:gd name="connsiteY4" fmla="*/ 126206 h 192434"/>
                  <a:gd name="connsiteX5" fmla="*/ 62606 w 436462"/>
                  <a:gd name="connsiteY5" fmla="*/ 7143 h 192434"/>
                  <a:gd name="connsiteX6" fmla="*/ 7837 w 436462"/>
                  <a:gd name="connsiteY6" fmla="*/ 0 h 192434"/>
                  <a:gd name="connsiteX0" fmla="*/ 12223 w 440848"/>
                  <a:gd name="connsiteY0" fmla="*/ 0 h 192434"/>
                  <a:gd name="connsiteX1" fmla="*/ 43180 w 440848"/>
                  <a:gd name="connsiteY1" fmla="*/ 173831 h 192434"/>
                  <a:gd name="connsiteX2" fmla="*/ 440848 w 440848"/>
                  <a:gd name="connsiteY2" fmla="*/ 135731 h 192434"/>
                  <a:gd name="connsiteX3" fmla="*/ 417036 w 440848"/>
                  <a:gd name="connsiteY3" fmla="*/ 78581 h 192434"/>
                  <a:gd name="connsiteX4" fmla="*/ 74136 w 440848"/>
                  <a:gd name="connsiteY4" fmla="*/ 126206 h 192434"/>
                  <a:gd name="connsiteX5" fmla="*/ 66992 w 440848"/>
                  <a:gd name="connsiteY5" fmla="*/ 7143 h 192434"/>
                  <a:gd name="connsiteX6" fmla="*/ 12223 w 440848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06442 w 444541"/>
                  <a:gd name="connsiteY3" fmla="*/ 76200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15967 w 444541"/>
                  <a:gd name="connsiteY3" fmla="*/ 133349 h 192434"/>
                  <a:gd name="connsiteX4" fmla="*/ 406442 w 444541"/>
                  <a:gd name="connsiteY4" fmla="*/ 76200 h 192434"/>
                  <a:gd name="connsiteX5" fmla="*/ 77829 w 444541"/>
                  <a:gd name="connsiteY5" fmla="*/ 126206 h 192434"/>
                  <a:gd name="connsiteX6" fmla="*/ 70685 w 444541"/>
                  <a:gd name="connsiteY6" fmla="*/ 7143 h 192434"/>
                  <a:gd name="connsiteX7" fmla="*/ 8772 w 444541"/>
                  <a:gd name="connsiteY7" fmla="*/ 0 h 192434"/>
                  <a:gd name="connsiteX0" fmla="*/ 8772 w 415967"/>
                  <a:gd name="connsiteY0" fmla="*/ 0 h 179742"/>
                  <a:gd name="connsiteX1" fmla="*/ 46873 w 415967"/>
                  <a:gd name="connsiteY1" fmla="*/ 173831 h 179742"/>
                  <a:gd name="connsiteX2" fmla="*/ 415967 w 415967"/>
                  <a:gd name="connsiteY2" fmla="*/ 133349 h 179742"/>
                  <a:gd name="connsiteX3" fmla="*/ 406442 w 415967"/>
                  <a:gd name="connsiteY3" fmla="*/ 76200 h 179742"/>
                  <a:gd name="connsiteX4" fmla="*/ 77829 w 415967"/>
                  <a:gd name="connsiteY4" fmla="*/ 126206 h 179742"/>
                  <a:gd name="connsiteX5" fmla="*/ 70685 w 415967"/>
                  <a:gd name="connsiteY5" fmla="*/ 7143 h 179742"/>
                  <a:gd name="connsiteX6" fmla="*/ 8772 w 415967"/>
                  <a:gd name="connsiteY6" fmla="*/ 0 h 179742"/>
                  <a:gd name="connsiteX0" fmla="*/ 8772 w 415967"/>
                  <a:gd name="connsiteY0" fmla="*/ 0 h 180174"/>
                  <a:gd name="connsiteX1" fmla="*/ 46873 w 415967"/>
                  <a:gd name="connsiteY1" fmla="*/ 173831 h 180174"/>
                  <a:gd name="connsiteX2" fmla="*/ 415967 w 415967"/>
                  <a:gd name="connsiteY2" fmla="*/ 133349 h 180174"/>
                  <a:gd name="connsiteX3" fmla="*/ 406442 w 415967"/>
                  <a:gd name="connsiteY3" fmla="*/ 76200 h 180174"/>
                  <a:gd name="connsiteX4" fmla="*/ 77829 w 415967"/>
                  <a:gd name="connsiteY4" fmla="*/ 126206 h 180174"/>
                  <a:gd name="connsiteX5" fmla="*/ 70685 w 415967"/>
                  <a:gd name="connsiteY5" fmla="*/ 7143 h 180174"/>
                  <a:gd name="connsiteX6" fmla="*/ 8772 w 415967"/>
                  <a:gd name="connsiteY6" fmla="*/ 0 h 180174"/>
                  <a:gd name="connsiteX0" fmla="*/ 8772 w 415967"/>
                  <a:gd name="connsiteY0" fmla="*/ 0 h 193933"/>
                  <a:gd name="connsiteX1" fmla="*/ 46873 w 415967"/>
                  <a:gd name="connsiteY1" fmla="*/ 173831 h 193933"/>
                  <a:gd name="connsiteX2" fmla="*/ 415967 w 415967"/>
                  <a:gd name="connsiteY2" fmla="*/ 133349 h 193933"/>
                  <a:gd name="connsiteX3" fmla="*/ 406442 w 415967"/>
                  <a:gd name="connsiteY3" fmla="*/ 76200 h 193933"/>
                  <a:gd name="connsiteX4" fmla="*/ 77829 w 415967"/>
                  <a:gd name="connsiteY4" fmla="*/ 126206 h 193933"/>
                  <a:gd name="connsiteX5" fmla="*/ 70685 w 415967"/>
                  <a:gd name="connsiteY5" fmla="*/ 7143 h 193933"/>
                  <a:gd name="connsiteX6" fmla="*/ 8772 w 415967"/>
                  <a:gd name="connsiteY6" fmla="*/ 0 h 193933"/>
                  <a:gd name="connsiteX0" fmla="*/ 8772 w 415967"/>
                  <a:gd name="connsiteY0" fmla="*/ 0 h 185905"/>
                  <a:gd name="connsiteX1" fmla="*/ 46873 w 415967"/>
                  <a:gd name="connsiteY1" fmla="*/ 173831 h 185905"/>
                  <a:gd name="connsiteX2" fmla="*/ 415967 w 415967"/>
                  <a:gd name="connsiteY2" fmla="*/ 133349 h 185905"/>
                  <a:gd name="connsiteX3" fmla="*/ 406442 w 415967"/>
                  <a:gd name="connsiteY3" fmla="*/ 76200 h 185905"/>
                  <a:gd name="connsiteX4" fmla="*/ 77829 w 415967"/>
                  <a:gd name="connsiteY4" fmla="*/ 126206 h 185905"/>
                  <a:gd name="connsiteX5" fmla="*/ 70685 w 415967"/>
                  <a:gd name="connsiteY5" fmla="*/ 7143 h 185905"/>
                  <a:gd name="connsiteX6" fmla="*/ 8772 w 415967"/>
                  <a:gd name="connsiteY6" fmla="*/ 0 h 185905"/>
                  <a:gd name="connsiteX0" fmla="*/ 6792 w 413987"/>
                  <a:gd name="connsiteY0" fmla="*/ 0 h 194220"/>
                  <a:gd name="connsiteX1" fmla="*/ 49655 w 413987"/>
                  <a:gd name="connsiteY1" fmla="*/ 183356 h 194220"/>
                  <a:gd name="connsiteX2" fmla="*/ 413987 w 413987"/>
                  <a:gd name="connsiteY2" fmla="*/ 133349 h 194220"/>
                  <a:gd name="connsiteX3" fmla="*/ 404462 w 413987"/>
                  <a:gd name="connsiteY3" fmla="*/ 76200 h 194220"/>
                  <a:gd name="connsiteX4" fmla="*/ 75849 w 413987"/>
                  <a:gd name="connsiteY4" fmla="*/ 126206 h 194220"/>
                  <a:gd name="connsiteX5" fmla="*/ 68705 w 413987"/>
                  <a:gd name="connsiteY5" fmla="*/ 7143 h 194220"/>
                  <a:gd name="connsiteX6" fmla="*/ 6792 w 41398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73159 w 411297"/>
                  <a:gd name="connsiteY4" fmla="*/ 126206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1297" h="194220">
                    <a:moveTo>
                      <a:pt x="4102" y="0"/>
                    </a:moveTo>
                    <a:cubicBezTo>
                      <a:pt x="133" y="67469"/>
                      <a:pt x="-13360" y="149225"/>
                      <a:pt x="46965" y="183356"/>
                    </a:cubicBezTo>
                    <a:cubicBezTo>
                      <a:pt x="126738" y="219868"/>
                      <a:pt x="329938" y="154383"/>
                      <a:pt x="411297" y="133349"/>
                    </a:cubicBezTo>
                    <a:lnTo>
                      <a:pt x="401772" y="76200"/>
                    </a:lnTo>
                    <a:cubicBezTo>
                      <a:pt x="287472" y="92075"/>
                      <a:pt x="135072" y="153194"/>
                      <a:pt x="80303" y="133350"/>
                    </a:cubicBezTo>
                    <a:cubicBezTo>
                      <a:pt x="54109" y="105568"/>
                      <a:pt x="61252" y="77786"/>
                      <a:pt x="66015" y="7143"/>
                    </a:cubicBezTo>
                    <a:lnTo>
                      <a:pt x="41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4" name="Rectangle 85">
                <a:extLst>
                  <a:ext uri="{FF2B5EF4-FFF2-40B4-BE49-F238E27FC236}">
                    <a16:creationId xmlns:a16="http://schemas.microsoft.com/office/drawing/2014/main" id="{C048CC53-13E2-470F-9342-F8A2BC667F44}"/>
                  </a:ext>
                </a:extLst>
              </p:cNvPr>
              <p:cNvSpPr/>
              <p:nvPr/>
            </p:nvSpPr>
            <p:spPr>
              <a:xfrm rot="15780000" flipV="1">
                <a:off x="1092709" y="4549884"/>
                <a:ext cx="81611" cy="8161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2BBCE592-5F3F-4439-BBA5-69BC55895BC0}"/>
                  </a:ext>
                </a:extLst>
              </p:cNvPr>
              <p:cNvSpPr/>
              <p:nvPr/>
            </p:nvSpPr>
            <p:spPr>
              <a:xfrm rot="16200000" flipV="1">
                <a:off x="346087" y="4647822"/>
                <a:ext cx="548473" cy="258997"/>
              </a:xfrm>
              <a:custGeom>
                <a:avLst/>
                <a:gdLst>
                  <a:gd name="connsiteX0" fmla="*/ 0 w 428625"/>
                  <a:gd name="connsiteY0" fmla="*/ 2382 h 176213"/>
                  <a:gd name="connsiteX1" fmla="*/ 30957 w 428625"/>
                  <a:gd name="connsiteY1" fmla="*/ 176213 h 176213"/>
                  <a:gd name="connsiteX2" fmla="*/ 428625 w 428625"/>
                  <a:gd name="connsiteY2" fmla="*/ 138113 h 176213"/>
                  <a:gd name="connsiteX3" fmla="*/ 404813 w 428625"/>
                  <a:gd name="connsiteY3" fmla="*/ 80963 h 176213"/>
                  <a:gd name="connsiteX4" fmla="*/ 61913 w 428625"/>
                  <a:gd name="connsiteY4" fmla="*/ 128588 h 176213"/>
                  <a:gd name="connsiteX5" fmla="*/ 54769 w 428625"/>
                  <a:gd name="connsiteY5" fmla="*/ 0 h 176213"/>
                  <a:gd name="connsiteX6" fmla="*/ 0 w 428625"/>
                  <a:gd name="connsiteY6" fmla="*/ 2382 h 176213"/>
                  <a:gd name="connsiteX0" fmla="*/ 0 w 428625"/>
                  <a:gd name="connsiteY0" fmla="*/ 0 h 173831"/>
                  <a:gd name="connsiteX1" fmla="*/ 30957 w 428625"/>
                  <a:gd name="connsiteY1" fmla="*/ 173831 h 173831"/>
                  <a:gd name="connsiteX2" fmla="*/ 428625 w 428625"/>
                  <a:gd name="connsiteY2" fmla="*/ 135731 h 173831"/>
                  <a:gd name="connsiteX3" fmla="*/ 404813 w 428625"/>
                  <a:gd name="connsiteY3" fmla="*/ 78581 h 173831"/>
                  <a:gd name="connsiteX4" fmla="*/ 61913 w 428625"/>
                  <a:gd name="connsiteY4" fmla="*/ 126206 h 173831"/>
                  <a:gd name="connsiteX5" fmla="*/ 54769 w 428625"/>
                  <a:gd name="connsiteY5" fmla="*/ 7143 h 173831"/>
                  <a:gd name="connsiteX6" fmla="*/ 0 w 428625"/>
                  <a:gd name="connsiteY6" fmla="*/ 0 h 173831"/>
                  <a:gd name="connsiteX0" fmla="*/ 2455 w 431080"/>
                  <a:gd name="connsiteY0" fmla="*/ 0 h 173831"/>
                  <a:gd name="connsiteX1" fmla="*/ 33412 w 431080"/>
                  <a:gd name="connsiteY1" fmla="*/ 173831 h 173831"/>
                  <a:gd name="connsiteX2" fmla="*/ 431080 w 431080"/>
                  <a:gd name="connsiteY2" fmla="*/ 135731 h 173831"/>
                  <a:gd name="connsiteX3" fmla="*/ 407268 w 431080"/>
                  <a:gd name="connsiteY3" fmla="*/ 78581 h 173831"/>
                  <a:gd name="connsiteX4" fmla="*/ 64368 w 431080"/>
                  <a:gd name="connsiteY4" fmla="*/ 126206 h 173831"/>
                  <a:gd name="connsiteX5" fmla="*/ 57224 w 431080"/>
                  <a:gd name="connsiteY5" fmla="*/ 7143 h 173831"/>
                  <a:gd name="connsiteX6" fmla="*/ 2455 w 431080"/>
                  <a:gd name="connsiteY6" fmla="*/ 0 h 173831"/>
                  <a:gd name="connsiteX0" fmla="*/ 7837 w 436462"/>
                  <a:gd name="connsiteY0" fmla="*/ 0 h 173831"/>
                  <a:gd name="connsiteX1" fmla="*/ 38794 w 436462"/>
                  <a:gd name="connsiteY1" fmla="*/ 173831 h 173831"/>
                  <a:gd name="connsiteX2" fmla="*/ 436462 w 436462"/>
                  <a:gd name="connsiteY2" fmla="*/ 135731 h 173831"/>
                  <a:gd name="connsiteX3" fmla="*/ 412650 w 436462"/>
                  <a:gd name="connsiteY3" fmla="*/ 78581 h 173831"/>
                  <a:gd name="connsiteX4" fmla="*/ 69750 w 436462"/>
                  <a:gd name="connsiteY4" fmla="*/ 126206 h 173831"/>
                  <a:gd name="connsiteX5" fmla="*/ 62606 w 436462"/>
                  <a:gd name="connsiteY5" fmla="*/ 7143 h 173831"/>
                  <a:gd name="connsiteX6" fmla="*/ 7837 w 436462"/>
                  <a:gd name="connsiteY6" fmla="*/ 0 h 173831"/>
                  <a:gd name="connsiteX0" fmla="*/ 7837 w 436462"/>
                  <a:gd name="connsiteY0" fmla="*/ 0 h 192434"/>
                  <a:gd name="connsiteX1" fmla="*/ 38794 w 436462"/>
                  <a:gd name="connsiteY1" fmla="*/ 173831 h 192434"/>
                  <a:gd name="connsiteX2" fmla="*/ 436462 w 436462"/>
                  <a:gd name="connsiteY2" fmla="*/ 135731 h 192434"/>
                  <a:gd name="connsiteX3" fmla="*/ 412650 w 436462"/>
                  <a:gd name="connsiteY3" fmla="*/ 78581 h 192434"/>
                  <a:gd name="connsiteX4" fmla="*/ 69750 w 436462"/>
                  <a:gd name="connsiteY4" fmla="*/ 126206 h 192434"/>
                  <a:gd name="connsiteX5" fmla="*/ 62606 w 436462"/>
                  <a:gd name="connsiteY5" fmla="*/ 7143 h 192434"/>
                  <a:gd name="connsiteX6" fmla="*/ 7837 w 436462"/>
                  <a:gd name="connsiteY6" fmla="*/ 0 h 192434"/>
                  <a:gd name="connsiteX0" fmla="*/ 12223 w 440848"/>
                  <a:gd name="connsiteY0" fmla="*/ 0 h 192434"/>
                  <a:gd name="connsiteX1" fmla="*/ 43180 w 440848"/>
                  <a:gd name="connsiteY1" fmla="*/ 173831 h 192434"/>
                  <a:gd name="connsiteX2" fmla="*/ 440848 w 440848"/>
                  <a:gd name="connsiteY2" fmla="*/ 135731 h 192434"/>
                  <a:gd name="connsiteX3" fmla="*/ 417036 w 440848"/>
                  <a:gd name="connsiteY3" fmla="*/ 78581 h 192434"/>
                  <a:gd name="connsiteX4" fmla="*/ 74136 w 440848"/>
                  <a:gd name="connsiteY4" fmla="*/ 126206 h 192434"/>
                  <a:gd name="connsiteX5" fmla="*/ 66992 w 440848"/>
                  <a:gd name="connsiteY5" fmla="*/ 7143 h 192434"/>
                  <a:gd name="connsiteX6" fmla="*/ 12223 w 440848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06442 w 444541"/>
                  <a:gd name="connsiteY3" fmla="*/ 76200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15967 w 444541"/>
                  <a:gd name="connsiteY3" fmla="*/ 133349 h 192434"/>
                  <a:gd name="connsiteX4" fmla="*/ 406442 w 444541"/>
                  <a:gd name="connsiteY4" fmla="*/ 76200 h 192434"/>
                  <a:gd name="connsiteX5" fmla="*/ 77829 w 444541"/>
                  <a:gd name="connsiteY5" fmla="*/ 126206 h 192434"/>
                  <a:gd name="connsiteX6" fmla="*/ 70685 w 444541"/>
                  <a:gd name="connsiteY6" fmla="*/ 7143 h 192434"/>
                  <a:gd name="connsiteX7" fmla="*/ 8772 w 444541"/>
                  <a:gd name="connsiteY7" fmla="*/ 0 h 192434"/>
                  <a:gd name="connsiteX0" fmla="*/ 8772 w 415967"/>
                  <a:gd name="connsiteY0" fmla="*/ 0 h 179742"/>
                  <a:gd name="connsiteX1" fmla="*/ 46873 w 415967"/>
                  <a:gd name="connsiteY1" fmla="*/ 173831 h 179742"/>
                  <a:gd name="connsiteX2" fmla="*/ 415967 w 415967"/>
                  <a:gd name="connsiteY2" fmla="*/ 133349 h 179742"/>
                  <a:gd name="connsiteX3" fmla="*/ 406442 w 415967"/>
                  <a:gd name="connsiteY3" fmla="*/ 76200 h 179742"/>
                  <a:gd name="connsiteX4" fmla="*/ 77829 w 415967"/>
                  <a:gd name="connsiteY4" fmla="*/ 126206 h 179742"/>
                  <a:gd name="connsiteX5" fmla="*/ 70685 w 415967"/>
                  <a:gd name="connsiteY5" fmla="*/ 7143 h 179742"/>
                  <a:gd name="connsiteX6" fmla="*/ 8772 w 415967"/>
                  <a:gd name="connsiteY6" fmla="*/ 0 h 179742"/>
                  <a:gd name="connsiteX0" fmla="*/ 8772 w 415967"/>
                  <a:gd name="connsiteY0" fmla="*/ 0 h 180174"/>
                  <a:gd name="connsiteX1" fmla="*/ 46873 w 415967"/>
                  <a:gd name="connsiteY1" fmla="*/ 173831 h 180174"/>
                  <a:gd name="connsiteX2" fmla="*/ 415967 w 415967"/>
                  <a:gd name="connsiteY2" fmla="*/ 133349 h 180174"/>
                  <a:gd name="connsiteX3" fmla="*/ 406442 w 415967"/>
                  <a:gd name="connsiteY3" fmla="*/ 76200 h 180174"/>
                  <a:gd name="connsiteX4" fmla="*/ 77829 w 415967"/>
                  <a:gd name="connsiteY4" fmla="*/ 126206 h 180174"/>
                  <a:gd name="connsiteX5" fmla="*/ 70685 w 415967"/>
                  <a:gd name="connsiteY5" fmla="*/ 7143 h 180174"/>
                  <a:gd name="connsiteX6" fmla="*/ 8772 w 415967"/>
                  <a:gd name="connsiteY6" fmla="*/ 0 h 180174"/>
                  <a:gd name="connsiteX0" fmla="*/ 8772 w 415967"/>
                  <a:gd name="connsiteY0" fmla="*/ 0 h 193933"/>
                  <a:gd name="connsiteX1" fmla="*/ 46873 w 415967"/>
                  <a:gd name="connsiteY1" fmla="*/ 173831 h 193933"/>
                  <a:gd name="connsiteX2" fmla="*/ 415967 w 415967"/>
                  <a:gd name="connsiteY2" fmla="*/ 133349 h 193933"/>
                  <a:gd name="connsiteX3" fmla="*/ 406442 w 415967"/>
                  <a:gd name="connsiteY3" fmla="*/ 76200 h 193933"/>
                  <a:gd name="connsiteX4" fmla="*/ 77829 w 415967"/>
                  <a:gd name="connsiteY4" fmla="*/ 126206 h 193933"/>
                  <a:gd name="connsiteX5" fmla="*/ 70685 w 415967"/>
                  <a:gd name="connsiteY5" fmla="*/ 7143 h 193933"/>
                  <a:gd name="connsiteX6" fmla="*/ 8772 w 415967"/>
                  <a:gd name="connsiteY6" fmla="*/ 0 h 193933"/>
                  <a:gd name="connsiteX0" fmla="*/ 8772 w 415967"/>
                  <a:gd name="connsiteY0" fmla="*/ 0 h 185905"/>
                  <a:gd name="connsiteX1" fmla="*/ 46873 w 415967"/>
                  <a:gd name="connsiteY1" fmla="*/ 173831 h 185905"/>
                  <a:gd name="connsiteX2" fmla="*/ 415967 w 415967"/>
                  <a:gd name="connsiteY2" fmla="*/ 133349 h 185905"/>
                  <a:gd name="connsiteX3" fmla="*/ 406442 w 415967"/>
                  <a:gd name="connsiteY3" fmla="*/ 76200 h 185905"/>
                  <a:gd name="connsiteX4" fmla="*/ 77829 w 415967"/>
                  <a:gd name="connsiteY4" fmla="*/ 126206 h 185905"/>
                  <a:gd name="connsiteX5" fmla="*/ 70685 w 415967"/>
                  <a:gd name="connsiteY5" fmla="*/ 7143 h 185905"/>
                  <a:gd name="connsiteX6" fmla="*/ 8772 w 415967"/>
                  <a:gd name="connsiteY6" fmla="*/ 0 h 185905"/>
                  <a:gd name="connsiteX0" fmla="*/ 6792 w 413987"/>
                  <a:gd name="connsiteY0" fmla="*/ 0 h 194220"/>
                  <a:gd name="connsiteX1" fmla="*/ 49655 w 413987"/>
                  <a:gd name="connsiteY1" fmla="*/ 183356 h 194220"/>
                  <a:gd name="connsiteX2" fmla="*/ 413987 w 413987"/>
                  <a:gd name="connsiteY2" fmla="*/ 133349 h 194220"/>
                  <a:gd name="connsiteX3" fmla="*/ 404462 w 413987"/>
                  <a:gd name="connsiteY3" fmla="*/ 76200 h 194220"/>
                  <a:gd name="connsiteX4" fmla="*/ 75849 w 413987"/>
                  <a:gd name="connsiteY4" fmla="*/ 126206 h 194220"/>
                  <a:gd name="connsiteX5" fmla="*/ 68705 w 413987"/>
                  <a:gd name="connsiteY5" fmla="*/ 7143 h 194220"/>
                  <a:gd name="connsiteX6" fmla="*/ 6792 w 41398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73159 w 411297"/>
                  <a:gd name="connsiteY4" fmla="*/ 126206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1297" h="194220">
                    <a:moveTo>
                      <a:pt x="4102" y="0"/>
                    </a:moveTo>
                    <a:cubicBezTo>
                      <a:pt x="133" y="67469"/>
                      <a:pt x="-13360" y="149225"/>
                      <a:pt x="46965" y="183356"/>
                    </a:cubicBezTo>
                    <a:cubicBezTo>
                      <a:pt x="126738" y="219868"/>
                      <a:pt x="329938" y="154383"/>
                      <a:pt x="411297" y="133349"/>
                    </a:cubicBezTo>
                    <a:lnTo>
                      <a:pt x="401772" y="76200"/>
                    </a:lnTo>
                    <a:cubicBezTo>
                      <a:pt x="287472" y="92075"/>
                      <a:pt x="135072" y="153194"/>
                      <a:pt x="80303" y="133350"/>
                    </a:cubicBezTo>
                    <a:cubicBezTo>
                      <a:pt x="54109" y="105568"/>
                      <a:pt x="61252" y="77786"/>
                      <a:pt x="66015" y="7143"/>
                    </a:cubicBezTo>
                    <a:lnTo>
                      <a:pt x="41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7" name="Group 87">
              <a:extLst>
                <a:ext uri="{FF2B5EF4-FFF2-40B4-BE49-F238E27FC236}">
                  <a16:creationId xmlns:a16="http://schemas.microsoft.com/office/drawing/2014/main" id="{84739ADE-2D13-4222-98DB-AFD90062D955}"/>
                </a:ext>
              </a:extLst>
            </p:cNvPr>
            <p:cNvGrpSpPr/>
            <p:nvPr/>
          </p:nvGrpSpPr>
          <p:grpSpPr>
            <a:xfrm rot="16200000" flipV="1">
              <a:off x="878047" y="4008879"/>
              <a:ext cx="200808" cy="158471"/>
              <a:chOff x="4382967" y="2733371"/>
              <a:chExt cx="210840" cy="166388"/>
            </a:xfrm>
            <a:solidFill>
              <a:schemeClr val="accent6"/>
            </a:solidFill>
          </p:grpSpPr>
          <p:sp>
            <p:nvSpPr>
              <p:cNvPr id="50" name="Oval 88">
                <a:extLst>
                  <a:ext uri="{FF2B5EF4-FFF2-40B4-BE49-F238E27FC236}">
                    <a16:creationId xmlns:a16="http://schemas.microsoft.com/office/drawing/2014/main" id="{75233684-7F30-47A1-AC6C-D848E0C015FC}"/>
                  </a:ext>
                </a:extLst>
              </p:cNvPr>
              <p:cNvSpPr/>
              <p:nvPr/>
            </p:nvSpPr>
            <p:spPr>
              <a:xfrm>
                <a:off x="4427419" y="2733371"/>
                <a:ext cx="166388" cy="1663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1" name="Rectangle 89">
                <a:extLst>
                  <a:ext uri="{FF2B5EF4-FFF2-40B4-BE49-F238E27FC236}">
                    <a16:creationId xmlns:a16="http://schemas.microsoft.com/office/drawing/2014/main" id="{06E0A4A7-C4E5-432C-A8E3-C25657B6E52C}"/>
                  </a:ext>
                </a:extLst>
              </p:cNvPr>
              <p:cNvSpPr/>
              <p:nvPr/>
            </p:nvSpPr>
            <p:spPr>
              <a:xfrm rot="21043497">
                <a:off x="4382967" y="2789398"/>
                <a:ext cx="80512" cy="91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8" name="Group 90">
              <a:extLst>
                <a:ext uri="{FF2B5EF4-FFF2-40B4-BE49-F238E27FC236}">
                  <a16:creationId xmlns:a16="http://schemas.microsoft.com/office/drawing/2014/main" id="{4C4FDFC3-756C-4033-AEC2-F3AD1B561485}"/>
                </a:ext>
              </a:extLst>
            </p:cNvPr>
            <p:cNvGrpSpPr/>
            <p:nvPr/>
          </p:nvGrpSpPr>
          <p:grpSpPr>
            <a:xfrm>
              <a:off x="1429160" y="2640454"/>
              <a:ext cx="6924796" cy="2600591"/>
              <a:chOff x="1429160" y="2640454"/>
              <a:chExt cx="6924796" cy="2600591"/>
            </a:xfrm>
            <a:solidFill>
              <a:schemeClr val="accent6"/>
            </a:solidFill>
          </p:grpSpPr>
          <p:sp>
            <p:nvSpPr>
              <p:cNvPr id="33" name="Rectangle 91">
                <a:extLst>
                  <a:ext uri="{FF2B5EF4-FFF2-40B4-BE49-F238E27FC236}">
                    <a16:creationId xmlns:a16="http://schemas.microsoft.com/office/drawing/2014/main" id="{83DF1517-7759-46CE-AB54-14282B7146FC}"/>
                  </a:ext>
                </a:extLst>
              </p:cNvPr>
              <p:cNvSpPr/>
              <p:nvPr/>
            </p:nvSpPr>
            <p:spPr>
              <a:xfrm rot="16200000">
                <a:off x="7433990" y="3076685"/>
                <a:ext cx="91537" cy="17483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4" name="Block Arc 92">
                <a:extLst>
                  <a:ext uri="{FF2B5EF4-FFF2-40B4-BE49-F238E27FC236}">
                    <a16:creationId xmlns:a16="http://schemas.microsoft.com/office/drawing/2014/main" id="{28288B7E-8884-4CBE-8C34-7CE70C1FC27E}"/>
                  </a:ext>
                </a:extLst>
              </p:cNvPr>
              <p:cNvSpPr/>
              <p:nvPr/>
            </p:nvSpPr>
            <p:spPr>
              <a:xfrm rot="5400000">
                <a:off x="1429509" y="3377120"/>
                <a:ext cx="1132774" cy="1133472"/>
              </a:xfrm>
              <a:prstGeom prst="blockArc">
                <a:avLst>
                  <a:gd name="adj1" fmla="val 10789375"/>
                  <a:gd name="adj2" fmla="val 66328"/>
                  <a:gd name="adj3" fmla="val 81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DADA1731-ABB1-47D7-9D44-61A3618ACBBA}"/>
                  </a:ext>
                </a:extLst>
              </p:cNvPr>
              <p:cNvSpPr/>
              <p:nvPr/>
            </p:nvSpPr>
            <p:spPr>
              <a:xfrm rot="5400000">
                <a:off x="1712327" y="3183203"/>
                <a:ext cx="91537" cy="480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Rectangle 94">
                <a:extLst>
                  <a:ext uri="{FF2B5EF4-FFF2-40B4-BE49-F238E27FC236}">
                    <a16:creationId xmlns:a16="http://schemas.microsoft.com/office/drawing/2014/main" id="{DEBA7A15-F435-4C57-BCAE-D3E933905FC3}"/>
                  </a:ext>
                </a:extLst>
              </p:cNvPr>
              <p:cNvSpPr/>
              <p:nvPr/>
            </p:nvSpPr>
            <p:spPr>
              <a:xfrm rot="5400000">
                <a:off x="1712327" y="4224440"/>
                <a:ext cx="91537" cy="480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7" name="Rectangle 95">
                <a:extLst>
                  <a:ext uri="{FF2B5EF4-FFF2-40B4-BE49-F238E27FC236}">
                    <a16:creationId xmlns:a16="http://schemas.microsoft.com/office/drawing/2014/main" id="{A7782E7E-62C2-410E-A57F-05AA7B9F399C}"/>
                  </a:ext>
                </a:extLst>
              </p:cNvPr>
              <p:cNvSpPr/>
              <p:nvPr/>
            </p:nvSpPr>
            <p:spPr>
              <a:xfrm rot="5400000">
                <a:off x="3167606" y="3212338"/>
                <a:ext cx="91537" cy="14630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8" name="Rectangle 96">
                <a:extLst>
                  <a:ext uri="{FF2B5EF4-FFF2-40B4-BE49-F238E27FC236}">
                    <a16:creationId xmlns:a16="http://schemas.microsoft.com/office/drawing/2014/main" id="{491E297D-F453-491C-B368-75E2C3A53012}"/>
                  </a:ext>
                </a:extLst>
              </p:cNvPr>
              <p:cNvSpPr/>
              <p:nvPr/>
            </p:nvSpPr>
            <p:spPr>
              <a:xfrm rot="5400000">
                <a:off x="5178333" y="2411905"/>
                <a:ext cx="91537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9" name="Rectangle 97">
                <a:extLst>
                  <a:ext uri="{FF2B5EF4-FFF2-40B4-BE49-F238E27FC236}">
                    <a16:creationId xmlns:a16="http://schemas.microsoft.com/office/drawing/2014/main" id="{A3926A12-FABE-46A9-BF6A-C3D03BB4C366}"/>
                  </a:ext>
                </a:extLst>
              </p:cNvPr>
              <p:cNvSpPr/>
              <p:nvPr/>
            </p:nvSpPr>
            <p:spPr>
              <a:xfrm>
                <a:off x="4926556" y="2640454"/>
                <a:ext cx="91537" cy="10541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0" name="Rectangle 98">
                <a:extLst>
                  <a:ext uri="{FF2B5EF4-FFF2-40B4-BE49-F238E27FC236}">
                    <a16:creationId xmlns:a16="http://schemas.microsoft.com/office/drawing/2014/main" id="{BEB9005F-3BB6-4DE1-8558-1DE42FD48637}"/>
                  </a:ext>
                </a:extLst>
              </p:cNvPr>
              <p:cNvSpPr/>
              <p:nvPr/>
            </p:nvSpPr>
            <p:spPr>
              <a:xfrm>
                <a:off x="5498420" y="2640454"/>
                <a:ext cx="91537" cy="10541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1" name="Rectangle 99">
                <a:extLst>
                  <a:ext uri="{FF2B5EF4-FFF2-40B4-BE49-F238E27FC236}">
                    <a16:creationId xmlns:a16="http://schemas.microsoft.com/office/drawing/2014/main" id="{1B3EC148-3AAF-4C5F-8C0D-166C17B02614}"/>
                  </a:ext>
                </a:extLst>
              </p:cNvPr>
              <p:cNvSpPr/>
              <p:nvPr/>
            </p:nvSpPr>
            <p:spPr>
              <a:xfrm>
                <a:off x="6518402" y="3621334"/>
                <a:ext cx="91537" cy="6144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2" name="Rectangle 100">
                <a:extLst>
                  <a:ext uri="{FF2B5EF4-FFF2-40B4-BE49-F238E27FC236}">
                    <a16:creationId xmlns:a16="http://schemas.microsoft.com/office/drawing/2014/main" id="{76EB81EC-90C7-4227-9651-8A6BD76F22F8}"/>
                  </a:ext>
                </a:extLst>
              </p:cNvPr>
              <p:cNvSpPr/>
              <p:nvPr/>
            </p:nvSpPr>
            <p:spPr>
              <a:xfrm rot="5400000">
                <a:off x="6009467" y="3105122"/>
                <a:ext cx="91537" cy="11056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3" name="Rectangle 101">
                <a:extLst>
                  <a:ext uri="{FF2B5EF4-FFF2-40B4-BE49-F238E27FC236}">
                    <a16:creationId xmlns:a16="http://schemas.microsoft.com/office/drawing/2014/main" id="{D1DE71DA-25F4-41E3-B4F2-CFC79AE95834}"/>
                  </a:ext>
                </a:extLst>
              </p:cNvPr>
              <p:cNvSpPr/>
              <p:nvPr/>
            </p:nvSpPr>
            <p:spPr>
              <a:xfrm rot="5400000">
                <a:off x="6009467" y="3676985"/>
                <a:ext cx="91537" cy="11056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4" name="Rectangle 102">
                <a:extLst>
                  <a:ext uri="{FF2B5EF4-FFF2-40B4-BE49-F238E27FC236}">
                    <a16:creationId xmlns:a16="http://schemas.microsoft.com/office/drawing/2014/main" id="{B4090DC7-4778-4EE0-8F0D-C46F297FC668}"/>
                  </a:ext>
                </a:extLst>
              </p:cNvPr>
              <p:cNvSpPr/>
              <p:nvPr/>
            </p:nvSpPr>
            <p:spPr>
              <a:xfrm rot="16200000">
                <a:off x="5209688" y="4913240"/>
                <a:ext cx="91537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5" name="Rectangle 103">
                <a:extLst>
                  <a:ext uri="{FF2B5EF4-FFF2-40B4-BE49-F238E27FC236}">
                    <a16:creationId xmlns:a16="http://schemas.microsoft.com/office/drawing/2014/main" id="{CFC0C33C-280D-4730-AF4C-81FACD009C3E}"/>
                  </a:ext>
                </a:extLst>
              </p:cNvPr>
              <p:cNvSpPr/>
              <p:nvPr/>
            </p:nvSpPr>
            <p:spPr>
              <a:xfrm rot="10800000">
                <a:off x="5497675" y="4186865"/>
                <a:ext cx="91537" cy="10541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6" name="Rectangle 104">
                <a:extLst>
                  <a:ext uri="{FF2B5EF4-FFF2-40B4-BE49-F238E27FC236}">
                    <a16:creationId xmlns:a16="http://schemas.microsoft.com/office/drawing/2014/main" id="{1761FA34-EBC4-4763-95EF-F20D9158E51B}"/>
                  </a:ext>
                </a:extLst>
              </p:cNvPr>
              <p:cNvSpPr/>
              <p:nvPr/>
            </p:nvSpPr>
            <p:spPr>
              <a:xfrm rot="10800000">
                <a:off x="4925811" y="4186865"/>
                <a:ext cx="91537" cy="10541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7" name="Rectangle 105">
                <a:extLst>
                  <a:ext uri="{FF2B5EF4-FFF2-40B4-BE49-F238E27FC236}">
                    <a16:creationId xmlns:a16="http://schemas.microsoft.com/office/drawing/2014/main" id="{9A7793DF-07FA-4611-ACE7-15A2741B1266}"/>
                  </a:ext>
                </a:extLst>
              </p:cNvPr>
              <p:cNvSpPr/>
              <p:nvPr/>
            </p:nvSpPr>
            <p:spPr>
              <a:xfrm>
                <a:off x="3896677" y="3694640"/>
                <a:ext cx="91537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8" name="Rectangle 106">
                <a:extLst>
                  <a:ext uri="{FF2B5EF4-FFF2-40B4-BE49-F238E27FC236}">
                    <a16:creationId xmlns:a16="http://schemas.microsoft.com/office/drawing/2014/main" id="{DC607D15-36C8-48E0-A874-DE3810285AC3}"/>
                  </a:ext>
                </a:extLst>
              </p:cNvPr>
              <p:cNvSpPr/>
              <p:nvPr/>
            </p:nvSpPr>
            <p:spPr>
              <a:xfrm rot="16200000">
                <a:off x="4403709" y="3676986"/>
                <a:ext cx="91537" cy="11056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9" name="Rectangle 107">
                <a:extLst>
                  <a:ext uri="{FF2B5EF4-FFF2-40B4-BE49-F238E27FC236}">
                    <a16:creationId xmlns:a16="http://schemas.microsoft.com/office/drawing/2014/main" id="{2F608746-286A-4BC6-AD4C-32D5AACFF440}"/>
                  </a:ext>
                </a:extLst>
              </p:cNvPr>
              <p:cNvSpPr/>
              <p:nvPr/>
            </p:nvSpPr>
            <p:spPr>
              <a:xfrm rot="16200000">
                <a:off x="4403709" y="3105121"/>
                <a:ext cx="91537" cy="11056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29" name="Isosceles Triangle 108">
              <a:extLst>
                <a:ext uri="{FF2B5EF4-FFF2-40B4-BE49-F238E27FC236}">
                  <a16:creationId xmlns:a16="http://schemas.microsoft.com/office/drawing/2014/main" id="{A6853B95-2F00-4FB5-8FA8-84491498805B}"/>
                </a:ext>
              </a:extLst>
            </p:cNvPr>
            <p:cNvSpPr/>
            <p:nvPr/>
          </p:nvSpPr>
          <p:spPr>
            <a:xfrm>
              <a:off x="5146393" y="2807474"/>
              <a:ext cx="221983" cy="19136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Isosceles Triangle 109">
              <a:extLst>
                <a:ext uri="{FF2B5EF4-FFF2-40B4-BE49-F238E27FC236}">
                  <a16:creationId xmlns:a16="http://schemas.microsoft.com/office/drawing/2014/main" id="{ECC1523A-1CEF-4282-850D-34BFBF290F1C}"/>
                </a:ext>
              </a:extLst>
            </p:cNvPr>
            <p:cNvSpPr/>
            <p:nvPr/>
          </p:nvSpPr>
          <p:spPr>
            <a:xfrm rot="5400000">
              <a:off x="6179450" y="3832855"/>
              <a:ext cx="221983" cy="19136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Isosceles Triangle 110">
              <a:extLst>
                <a:ext uri="{FF2B5EF4-FFF2-40B4-BE49-F238E27FC236}">
                  <a16:creationId xmlns:a16="http://schemas.microsoft.com/office/drawing/2014/main" id="{55087F33-0A86-46B9-9AC7-4070E61FD69E}"/>
                </a:ext>
              </a:extLst>
            </p:cNvPr>
            <p:cNvSpPr/>
            <p:nvPr/>
          </p:nvSpPr>
          <p:spPr>
            <a:xfrm rot="10800000">
              <a:off x="5150198" y="4864702"/>
              <a:ext cx="221983" cy="19136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Isosceles Triangle 111">
              <a:extLst>
                <a:ext uri="{FF2B5EF4-FFF2-40B4-BE49-F238E27FC236}">
                  <a16:creationId xmlns:a16="http://schemas.microsoft.com/office/drawing/2014/main" id="{2713B9A9-8289-4121-BD34-6C68095176D4}"/>
                </a:ext>
              </a:extLst>
            </p:cNvPr>
            <p:cNvSpPr/>
            <p:nvPr/>
          </p:nvSpPr>
          <p:spPr>
            <a:xfrm rot="16200000">
              <a:off x="4114784" y="3844161"/>
              <a:ext cx="221983" cy="19136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1" name="Graphic 166">
            <a:extLst>
              <a:ext uri="{FF2B5EF4-FFF2-40B4-BE49-F238E27FC236}">
                <a16:creationId xmlns:a16="http://schemas.microsoft.com/office/drawing/2014/main" id="{C31F13B8-C058-4D43-8475-67469A9351B5}"/>
              </a:ext>
            </a:extLst>
          </p:cNvPr>
          <p:cNvGrpSpPr/>
          <p:nvPr/>
        </p:nvGrpSpPr>
        <p:grpSpPr>
          <a:xfrm>
            <a:off x="6386769" y="3692216"/>
            <a:ext cx="1447993" cy="1611810"/>
            <a:chOff x="227903" y="4409780"/>
            <a:chExt cx="2199395" cy="2448219"/>
          </a:xfrm>
        </p:grpSpPr>
        <p:grpSp>
          <p:nvGrpSpPr>
            <p:cNvPr id="62" name="Graphic 166">
              <a:extLst>
                <a:ext uri="{FF2B5EF4-FFF2-40B4-BE49-F238E27FC236}">
                  <a16:creationId xmlns:a16="http://schemas.microsoft.com/office/drawing/2014/main" id="{BDCD1C36-51D3-459B-911D-BA63A2A151C8}"/>
                </a:ext>
              </a:extLst>
            </p:cNvPr>
            <p:cNvGrpSpPr/>
            <p:nvPr/>
          </p:nvGrpSpPr>
          <p:grpSpPr>
            <a:xfrm>
              <a:off x="227903" y="4409780"/>
              <a:ext cx="2199395" cy="2448219"/>
              <a:chOff x="227903" y="4409780"/>
              <a:chExt cx="2199395" cy="2448219"/>
            </a:xfrm>
            <a:solidFill>
              <a:srgbClr val="BEC0BF"/>
            </a:solidFill>
          </p:grpSpPr>
          <p:sp>
            <p:nvSpPr>
              <p:cNvPr id="69" name="Freeform: Shape 274">
                <a:extLst>
                  <a:ext uri="{FF2B5EF4-FFF2-40B4-BE49-F238E27FC236}">
                    <a16:creationId xmlns:a16="http://schemas.microsoft.com/office/drawing/2014/main" id="{20395FF8-9C45-4008-AA62-F3BAF6C350B5}"/>
                  </a:ext>
                </a:extLst>
              </p:cNvPr>
              <p:cNvSpPr/>
              <p:nvPr/>
            </p:nvSpPr>
            <p:spPr>
              <a:xfrm>
                <a:off x="227903" y="4409780"/>
                <a:ext cx="2199395" cy="2448219"/>
              </a:xfrm>
              <a:custGeom>
                <a:avLst/>
                <a:gdLst>
                  <a:gd name="connsiteX0" fmla="*/ 2157819 w 2199394"/>
                  <a:gd name="connsiteY0" fmla="*/ 406296 h 2448219"/>
                  <a:gd name="connsiteX1" fmla="*/ 2053070 w 2199394"/>
                  <a:gd name="connsiteY1" fmla="*/ 226378 h 2448219"/>
                  <a:gd name="connsiteX2" fmla="*/ 2049590 w 2199394"/>
                  <a:gd name="connsiteY2" fmla="*/ 221506 h 2448219"/>
                  <a:gd name="connsiteX3" fmla="*/ 2028013 w 2199394"/>
                  <a:gd name="connsiteY3" fmla="*/ 198189 h 2448219"/>
                  <a:gd name="connsiteX4" fmla="*/ 1863755 w 2199394"/>
                  <a:gd name="connsiteY4" fmla="*/ 78823 h 2448219"/>
                  <a:gd name="connsiteX5" fmla="*/ 1770315 w 2199394"/>
                  <a:gd name="connsiteY5" fmla="*/ 44719 h 2448219"/>
                  <a:gd name="connsiteX6" fmla="*/ 1726466 w 2199394"/>
                  <a:gd name="connsiteY6" fmla="*/ 35323 h 2448219"/>
                  <a:gd name="connsiteX7" fmla="*/ 1691318 w 2199394"/>
                  <a:gd name="connsiteY7" fmla="*/ 20184 h 2448219"/>
                  <a:gd name="connsiteX8" fmla="*/ 1661737 w 2199394"/>
                  <a:gd name="connsiteY8" fmla="*/ 0 h 2448219"/>
                  <a:gd name="connsiteX9" fmla="*/ 1425790 w 2199394"/>
                  <a:gd name="connsiteY9" fmla="*/ 2262 h 2448219"/>
                  <a:gd name="connsiteX10" fmla="*/ 1395861 w 2199394"/>
                  <a:gd name="connsiteY10" fmla="*/ 36193 h 2448219"/>
                  <a:gd name="connsiteX11" fmla="*/ 1392903 w 2199394"/>
                  <a:gd name="connsiteY11" fmla="*/ 53071 h 2448219"/>
                  <a:gd name="connsiteX12" fmla="*/ 1392555 w 2199394"/>
                  <a:gd name="connsiteY12" fmla="*/ 147554 h 2448219"/>
                  <a:gd name="connsiteX13" fmla="*/ 1414306 w 2199394"/>
                  <a:gd name="connsiteY13" fmla="*/ 205845 h 2448219"/>
                  <a:gd name="connsiteX14" fmla="*/ 1438840 w 2199394"/>
                  <a:gd name="connsiteY14" fmla="*/ 217851 h 2448219"/>
                  <a:gd name="connsiteX15" fmla="*/ 1456240 w 2199394"/>
                  <a:gd name="connsiteY15" fmla="*/ 217503 h 2448219"/>
                  <a:gd name="connsiteX16" fmla="*/ 1653559 w 2199394"/>
                  <a:gd name="connsiteY16" fmla="*/ 217155 h 2448219"/>
                  <a:gd name="connsiteX17" fmla="*/ 1679486 w 2199394"/>
                  <a:gd name="connsiteY17" fmla="*/ 204105 h 2448219"/>
                  <a:gd name="connsiteX18" fmla="*/ 1714112 w 2199394"/>
                  <a:gd name="connsiteY18" fmla="*/ 192273 h 2448219"/>
                  <a:gd name="connsiteX19" fmla="*/ 1767531 w 2199394"/>
                  <a:gd name="connsiteY19" fmla="*/ 207063 h 2448219"/>
                  <a:gd name="connsiteX20" fmla="*/ 1872281 w 2199394"/>
                  <a:gd name="connsiteY20" fmla="*/ 264658 h 2448219"/>
                  <a:gd name="connsiteX21" fmla="*/ 1948668 w 2199394"/>
                  <a:gd name="connsiteY21" fmla="*/ 340871 h 2448219"/>
                  <a:gd name="connsiteX22" fmla="*/ 1991821 w 2199394"/>
                  <a:gd name="connsiteY22" fmla="*/ 404730 h 2448219"/>
                  <a:gd name="connsiteX23" fmla="*/ 2051504 w 2199394"/>
                  <a:gd name="connsiteY23" fmla="*/ 630760 h 2448219"/>
                  <a:gd name="connsiteX24" fmla="*/ 2046806 w 2199394"/>
                  <a:gd name="connsiteY24" fmla="*/ 779706 h 2448219"/>
                  <a:gd name="connsiteX25" fmla="*/ 2036017 w 2199394"/>
                  <a:gd name="connsiteY25" fmla="*/ 891242 h 2448219"/>
                  <a:gd name="connsiteX26" fmla="*/ 2006785 w 2199394"/>
                  <a:gd name="connsiteY26" fmla="*/ 1037231 h 2448219"/>
                  <a:gd name="connsiteX27" fmla="*/ 1969896 w 2199394"/>
                  <a:gd name="connsiteY27" fmla="*/ 1146678 h 2448219"/>
                  <a:gd name="connsiteX28" fmla="*/ 1901687 w 2199394"/>
                  <a:gd name="connsiteY28" fmla="*/ 1276136 h 2448219"/>
                  <a:gd name="connsiteX29" fmla="*/ 1843222 w 2199394"/>
                  <a:gd name="connsiteY29" fmla="*/ 1345563 h 2448219"/>
                  <a:gd name="connsiteX30" fmla="*/ 1818688 w 2199394"/>
                  <a:gd name="connsiteY30" fmla="*/ 1368010 h 2448219"/>
                  <a:gd name="connsiteX31" fmla="*/ 1793283 w 2199394"/>
                  <a:gd name="connsiteY31" fmla="*/ 1392544 h 2448219"/>
                  <a:gd name="connsiteX32" fmla="*/ 1741083 w 2199394"/>
                  <a:gd name="connsiteY32" fmla="*/ 1431869 h 2448219"/>
                  <a:gd name="connsiteX33" fmla="*/ 1526363 w 2199394"/>
                  <a:gd name="connsiteY33" fmla="*/ 1532442 h 2448219"/>
                  <a:gd name="connsiteX34" fmla="*/ 1269709 w 2199394"/>
                  <a:gd name="connsiteY34" fmla="*/ 1651460 h 2448219"/>
                  <a:gd name="connsiteX35" fmla="*/ 1153823 w 2199394"/>
                  <a:gd name="connsiteY35" fmla="*/ 1751686 h 2448219"/>
                  <a:gd name="connsiteX36" fmla="*/ 1107017 w 2199394"/>
                  <a:gd name="connsiteY36" fmla="*/ 1832597 h 2448219"/>
                  <a:gd name="connsiteX37" fmla="*/ 1099361 w 2199394"/>
                  <a:gd name="connsiteY37" fmla="*/ 1852956 h 2448219"/>
                  <a:gd name="connsiteX38" fmla="*/ 1009227 w 2199394"/>
                  <a:gd name="connsiteY38" fmla="*/ 1712535 h 2448219"/>
                  <a:gd name="connsiteX39" fmla="*/ 789810 w 2199394"/>
                  <a:gd name="connsiteY39" fmla="*/ 1578205 h 2448219"/>
                  <a:gd name="connsiteX40" fmla="*/ 648345 w 2199394"/>
                  <a:gd name="connsiteY40" fmla="*/ 1519044 h 2448219"/>
                  <a:gd name="connsiteX41" fmla="*/ 465120 w 2199394"/>
                  <a:gd name="connsiteY41" fmla="*/ 1431521 h 2448219"/>
                  <a:gd name="connsiteX42" fmla="*/ 344362 w 2199394"/>
                  <a:gd name="connsiteY42" fmla="*/ 1327641 h 2448219"/>
                  <a:gd name="connsiteX43" fmla="*/ 287986 w 2199394"/>
                  <a:gd name="connsiteY43" fmla="*/ 1255256 h 2448219"/>
                  <a:gd name="connsiteX44" fmla="*/ 198548 w 2199394"/>
                  <a:gd name="connsiteY44" fmla="*/ 1048889 h 2448219"/>
                  <a:gd name="connsiteX45" fmla="*/ 169316 w 2199394"/>
                  <a:gd name="connsiteY45" fmla="*/ 911601 h 2448219"/>
                  <a:gd name="connsiteX46" fmla="*/ 150871 w 2199394"/>
                  <a:gd name="connsiteY46" fmla="*/ 662951 h 2448219"/>
                  <a:gd name="connsiteX47" fmla="*/ 197678 w 2199394"/>
                  <a:gd name="connsiteY47" fmla="*/ 430309 h 2448219"/>
                  <a:gd name="connsiteX48" fmla="*/ 405263 w 2199394"/>
                  <a:gd name="connsiteY48" fmla="*/ 219766 h 2448219"/>
                  <a:gd name="connsiteX49" fmla="*/ 493135 w 2199394"/>
                  <a:gd name="connsiteY49" fmla="*/ 193143 h 2448219"/>
                  <a:gd name="connsiteX50" fmla="*/ 505315 w 2199394"/>
                  <a:gd name="connsiteY50" fmla="*/ 197319 h 2448219"/>
                  <a:gd name="connsiteX51" fmla="*/ 527239 w 2199394"/>
                  <a:gd name="connsiteY51" fmla="*/ 215067 h 2448219"/>
                  <a:gd name="connsiteX52" fmla="*/ 547424 w 2199394"/>
                  <a:gd name="connsiteY52" fmla="*/ 218896 h 2448219"/>
                  <a:gd name="connsiteX53" fmla="*/ 743177 w 2199394"/>
                  <a:gd name="connsiteY53" fmla="*/ 218547 h 2448219"/>
                  <a:gd name="connsiteX54" fmla="*/ 806340 w 2199394"/>
                  <a:gd name="connsiteY54" fmla="*/ 170697 h 2448219"/>
                  <a:gd name="connsiteX55" fmla="*/ 806166 w 2199394"/>
                  <a:gd name="connsiteY55" fmla="*/ 61075 h 2448219"/>
                  <a:gd name="connsiteX56" fmla="*/ 800772 w 2199394"/>
                  <a:gd name="connsiteY56" fmla="*/ 42457 h 2448219"/>
                  <a:gd name="connsiteX57" fmla="*/ 772757 w 2199394"/>
                  <a:gd name="connsiteY57" fmla="*/ 13920 h 2448219"/>
                  <a:gd name="connsiteX58" fmla="*/ 744221 w 2199394"/>
                  <a:gd name="connsiteY58" fmla="*/ 2088 h 2448219"/>
                  <a:gd name="connsiteX59" fmla="*/ 552122 w 2199394"/>
                  <a:gd name="connsiteY59" fmla="*/ 2784 h 2448219"/>
                  <a:gd name="connsiteX60" fmla="*/ 499573 w 2199394"/>
                  <a:gd name="connsiteY60" fmla="*/ 24882 h 2448219"/>
                  <a:gd name="connsiteX61" fmla="*/ 474343 w 2199394"/>
                  <a:gd name="connsiteY61" fmla="*/ 37585 h 2448219"/>
                  <a:gd name="connsiteX62" fmla="*/ 448764 w 2199394"/>
                  <a:gd name="connsiteY62" fmla="*/ 41935 h 2448219"/>
                  <a:gd name="connsiteX63" fmla="*/ 311650 w 2199394"/>
                  <a:gd name="connsiteY63" fmla="*/ 98312 h 2448219"/>
                  <a:gd name="connsiteX64" fmla="*/ 127033 w 2199394"/>
                  <a:gd name="connsiteY64" fmla="*/ 261004 h 2448219"/>
                  <a:gd name="connsiteX65" fmla="*/ 34985 w 2199394"/>
                  <a:gd name="connsiteY65" fmla="*/ 428569 h 2448219"/>
                  <a:gd name="connsiteX66" fmla="*/ 5057 w 2199394"/>
                  <a:gd name="connsiteY66" fmla="*/ 561855 h 2448219"/>
                  <a:gd name="connsiteX67" fmla="*/ 11 w 2199394"/>
                  <a:gd name="connsiteY67" fmla="*/ 650770 h 2448219"/>
                  <a:gd name="connsiteX68" fmla="*/ 10625 w 2199394"/>
                  <a:gd name="connsiteY68" fmla="*/ 851918 h 2448219"/>
                  <a:gd name="connsiteX69" fmla="*/ 39336 w 2199394"/>
                  <a:gd name="connsiteY69" fmla="*/ 1034620 h 2448219"/>
                  <a:gd name="connsiteX70" fmla="*/ 92754 w 2199394"/>
                  <a:gd name="connsiteY70" fmla="*/ 1203751 h 2448219"/>
                  <a:gd name="connsiteX71" fmla="*/ 352889 w 2199394"/>
                  <a:gd name="connsiteY71" fmla="*/ 1537489 h 2448219"/>
                  <a:gd name="connsiteX72" fmla="*/ 509317 w 2199394"/>
                  <a:gd name="connsiteY72" fmla="*/ 1623098 h 2448219"/>
                  <a:gd name="connsiteX73" fmla="*/ 721600 w 2199394"/>
                  <a:gd name="connsiteY73" fmla="*/ 1713405 h 2448219"/>
                  <a:gd name="connsiteX74" fmla="*/ 863935 w 2199394"/>
                  <a:gd name="connsiteY74" fmla="*/ 1786486 h 2448219"/>
                  <a:gd name="connsiteX75" fmla="*/ 939626 w 2199394"/>
                  <a:gd name="connsiteY75" fmla="*/ 1854522 h 2448219"/>
                  <a:gd name="connsiteX76" fmla="*/ 978254 w 2199394"/>
                  <a:gd name="connsiteY76" fmla="*/ 1921687 h 2448219"/>
                  <a:gd name="connsiteX77" fmla="*/ 1000875 w 2199394"/>
                  <a:gd name="connsiteY77" fmla="*/ 2044533 h 2448219"/>
                  <a:gd name="connsiteX78" fmla="*/ 984867 w 2199394"/>
                  <a:gd name="connsiteY78" fmla="*/ 2198699 h 2448219"/>
                  <a:gd name="connsiteX79" fmla="*/ 945368 w 2199394"/>
                  <a:gd name="connsiteY79" fmla="*/ 2318065 h 2448219"/>
                  <a:gd name="connsiteX80" fmla="*/ 910741 w 2199394"/>
                  <a:gd name="connsiteY80" fmla="*/ 2419683 h 2448219"/>
                  <a:gd name="connsiteX81" fmla="*/ 931100 w 2199394"/>
                  <a:gd name="connsiteY81" fmla="*/ 2446131 h 2448219"/>
                  <a:gd name="connsiteX82" fmla="*/ 1252831 w 2199394"/>
                  <a:gd name="connsiteY82" fmla="*/ 2448219 h 2448219"/>
                  <a:gd name="connsiteX83" fmla="*/ 1278235 w 2199394"/>
                  <a:gd name="connsiteY83" fmla="*/ 2424729 h 2448219"/>
                  <a:gd name="connsiteX84" fmla="*/ 1205850 w 2199394"/>
                  <a:gd name="connsiteY84" fmla="*/ 2176079 h 2448219"/>
                  <a:gd name="connsiteX85" fmla="*/ 1192104 w 2199394"/>
                  <a:gd name="connsiteY85" fmla="*/ 2068023 h 2448219"/>
                  <a:gd name="connsiteX86" fmla="*/ 1202196 w 2199394"/>
                  <a:gd name="connsiteY86" fmla="*/ 1955095 h 2448219"/>
                  <a:gd name="connsiteX87" fmla="*/ 1249699 w 2199394"/>
                  <a:gd name="connsiteY87" fmla="*/ 1859046 h 2448219"/>
                  <a:gd name="connsiteX88" fmla="*/ 1355667 w 2199394"/>
                  <a:gd name="connsiteY88" fmla="*/ 1769608 h 2448219"/>
                  <a:gd name="connsiteX89" fmla="*/ 1525493 w 2199394"/>
                  <a:gd name="connsiteY89" fmla="*/ 1692873 h 2448219"/>
                  <a:gd name="connsiteX90" fmla="*/ 1759179 w 2199394"/>
                  <a:gd name="connsiteY90" fmla="*/ 1592821 h 2448219"/>
                  <a:gd name="connsiteX91" fmla="*/ 2013223 w 2199394"/>
                  <a:gd name="connsiteY91" fmla="*/ 1377232 h 2448219"/>
                  <a:gd name="connsiteX92" fmla="*/ 2129283 w 2199394"/>
                  <a:gd name="connsiteY92" fmla="*/ 1145112 h 2448219"/>
                  <a:gd name="connsiteX93" fmla="*/ 2159385 w 2199394"/>
                  <a:gd name="connsiteY93" fmla="*/ 1041059 h 2448219"/>
                  <a:gd name="connsiteX94" fmla="*/ 2181832 w 2199394"/>
                  <a:gd name="connsiteY94" fmla="*/ 916473 h 2448219"/>
                  <a:gd name="connsiteX95" fmla="*/ 2200624 w 2199394"/>
                  <a:gd name="connsiteY95" fmla="*/ 655120 h 2448219"/>
                  <a:gd name="connsiteX96" fmla="*/ 2157819 w 2199394"/>
                  <a:gd name="connsiteY96" fmla="*/ 406296 h 2448219"/>
                  <a:gd name="connsiteX97" fmla="*/ 423186 w 2199394"/>
                  <a:gd name="connsiteY97" fmla="*/ 1439873 h 2448219"/>
                  <a:gd name="connsiteX98" fmla="*/ 423186 w 2199394"/>
                  <a:gd name="connsiteY98" fmla="*/ 1439873 h 2448219"/>
                  <a:gd name="connsiteX99" fmla="*/ 422316 w 2199394"/>
                  <a:gd name="connsiteY99" fmla="*/ 1440917 h 2448219"/>
                  <a:gd name="connsiteX100" fmla="*/ 423186 w 2199394"/>
                  <a:gd name="connsiteY100" fmla="*/ 1439873 h 2448219"/>
                  <a:gd name="connsiteX101" fmla="*/ 902215 w 2199394"/>
                  <a:gd name="connsiteY101" fmla="*/ 1670253 h 2448219"/>
                  <a:gd name="connsiteX102" fmla="*/ 902737 w 2199394"/>
                  <a:gd name="connsiteY102" fmla="*/ 1669557 h 2448219"/>
                  <a:gd name="connsiteX103" fmla="*/ 902215 w 2199394"/>
                  <a:gd name="connsiteY103" fmla="*/ 1670253 h 2448219"/>
                  <a:gd name="connsiteX104" fmla="*/ 903085 w 2199394"/>
                  <a:gd name="connsiteY104" fmla="*/ 1670949 h 2448219"/>
                  <a:gd name="connsiteX105" fmla="*/ 902215 w 2199394"/>
                  <a:gd name="connsiteY105" fmla="*/ 1670253 h 244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199394" h="2448219">
                    <a:moveTo>
                      <a:pt x="2157819" y="406296"/>
                    </a:moveTo>
                    <a:cubicBezTo>
                      <a:pt x="2133285" y="340349"/>
                      <a:pt x="2098658" y="280144"/>
                      <a:pt x="2053070" y="226378"/>
                    </a:cubicBezTo>
                    <a:cubicBezTo>
                      <a:pt x="2051852" y="224812"/>
                      <a:pt x="2050808" y="223072"/>
                      <a:pt x="2049590" y="221506"/>
                    </a:cubicBezTo>
                    <a:cubicBezTo>
                      <a:pt x="2042456" y="213675"/>
                      <a:pt x="2035321" y="205845"/>
                      <a:pt x="2028013" y="198189"/>
                    </a:cubicBezTo>
                    <a:cubicBezTo>
                      <a:pt x="1980685" y="148250"/>
                      <a:pt x="1925352" y="109100"/>
                      <a:pt x="1863755" y="78823"/>
                    </a:cubicBezTo>
                    <a:cubicBezTo>
                      <a:pt x="1833826" y="64207"/>
                      <a:pt x="1802680" y="52897"/>
                      <a:pt x="1770315" y="44719"/>
                    </a:cubicBezTo>
                    <a:cubicBezTo>
                      <a:pt x="1755873" y="41065"/>
                      <a:pt x="1741257" y="37063"/>
                      <a:pt x="1726466" y="35323"/>
                    </a:cubicBezTo>
                    <a:cubicBezTo>
                      <a:pt x="1712894" y="33757"/>
                      <a:pt x="1699670" y="33409"/>
                      <a:pt x="1691318" y="20184"/>
                    </a:cubicBezTo>
                    <a:cubicBezTo>
                      <a:pt x="1688708" y="16008"/>
                      <a:pt x="1669742" y="0"/>
                      <a:pt x="1661737" y="0"/>
                    </a:cubicBezTo>
                    <a:cubicBezTo>
                      <a:pt x="1651123" y="174"/>
                      <a:pt x="1426660" y="1566"/>
                      <a:pt x="1425790" y="2262"/>
                    </a:cubicBezTo>
                    <a:cubicBezTo>
                      <a:pt x="1413957" y="12006"/>
                      <a:pt x="1404213" y="23316"/>
                      <a:pt x="1395861" y="36193"/>
                    </a:cubicBezTo>
                    <a:cubicBezTo>
                      <a:pt x="1393251" y="41587"/>
                      <a:pt x="1392903" y="47329"/>
                      <a:pt x="1392903" y="53071"/>
                    </a:cubicBezTo>
                    <a:cubicBezTo>
                      <a:pt x="1392729" y="84565"/>
                      <a:pt x="1392381" y="116060"/>
                      <a:pt x="1392555" y="147554"/>
                    </a:cubicBezTo>
                    <a:cubicBezTo>
                      <a:pt x="1392729" y="188271"/>
                      <a:pt x="1389249" y="176265"/>
                      <a:pt x="1414306" y="205845"/>
                    </a:cubicBezTo>
                    <a:cubicBezTo>
                      <a:pt x="1420918" y="213675"/>
                      <a:pt x="1428574" y="218373"/>
                      <a:pt x="1438840" y="217851"/>
                    </a:cubicBezTo>
                    <a:cubicBezTo>
                      <a:pt x="1444582" y="217677"/>
                      <a:pt x="1450324" y="217503"/>
                      <a:pt x="1456240" y="217503"/>
                    </a:cubicBezTo>
                    <a:cubicBezTo>
                      <a:pt x="1522013" y="217329"/>
                      <a:pt x="1587786" y="216981"/>
                      <a:pt x="1653559" y="217155"/>
                    </a:cubicBezTo>
                    <a:cubicBezTo>
                      <a:pt x="1664870" y="217155"/>
                      <a:pt x="1673396" y="212805"/>
                      <a:pt x="1679486" y="204105"/>
                    </a:cubicBezTo>
                    <a:cubicBezTo>
                      <a:pt x="1688360" y="191229"/>
                      <a:pt x="1698800" y="187923"/>
                      <a:pt x="1714112" y="192273"/>
                    </a:cubicBezTo>
                    <a:cubicBezTo>
                      <a:pt x="1731861" y="197319"/>
                      <a:pt x="1750131" y="200799"/>
                      <a:pt x="1767531" y="207063"/>
                    </a:cubicBezTo>
                    <a:cubicBezTo>
                      <a:pt x="1800070" y="218896"/>
                      <a:pt x="1869845" y="262744"/>
                      <a:pt x="1872281" y="264658"/>
                    </a:cubicBezTo>
                    <a:cubicBezTo>
                      <a:pt x="1901165" y="286583"/>
                      <a:pt x="1926048" y="312683"/>
                      <a:pt x="1948668" y="340871"/>
                    </a:cubicBezTo>
                    <a:cubicBezTo>
                      <a:pt x="1964850" y="361056"/>
                      <a:pt x="1979118" y="382284"/>
                      <a:pt x="1991821" y="404730"/>
                    </a:cubicBezTo>
                    <a:cubicBezTo>
                      <a:pt x="2031493" y="474854"/>
                      <a:pt x="2049937" y="550719"/>
                      <a:pt x="2051504" y="630760"/>
                    </a:cubicBezTo>
                    <a:cubicBezTo>
                      <a:pt x="2052548" y="680525"/>
                      <a:pt x="2049937" y="730116"/>
                      <a:pt x="2046806" y="779706"/>
                    </a:cubicBezTo>
                    <a:cubicBezTo>
                      <a:pt x="2044369" y="816943"/>
                      <a:pt x="2040889" y="854180"/>
                      <a:pt x="2036017" y="891242"/>
                    </a:cubicBezTo>
                    <a:cubicBezTo>
                      <a:pt x="2029753" y="940659"/>
                      <a:pt x="2020357" y="989380"/>
                      <a:pt x="2006785" y="1037231"/>
                    </a:cubicBezTo>
                    <a:cubicBezTo>
                      <a:pt x="1996345" y="1074293"/>
                      <a:pt x="1984339" y="1111008"/>
                      <a:pt x="1969896" y="1146678"/>
                    </a:cubicBezTo>
                    <a:cubicBezTo>
                      <a:pt x="1951452" y="1192093"/>
                      <a:pt x="1929354" y="1235768"/>
                      <a:pt x="1901687" y="1276136"/>
                    </a:cubicBezTo>
                    <a:cubicBezTo>
                      <a:pt x="1884635" y="1301193"/>
                      <a:pt x="1864625" y="1324161"/>
                      <a:pt x="1843222" y="1345563"/>
                    </a:cubicBezTo>
                    <a:cubicBezTo>
                      <a:pt x="1835392" y="1353394"/>
                      <a:pt x="1828780" y="1362790"/>
                      <a:pt x="1818688" y="1368010"/>
                    </a:cubicBezTo>
                    <a:cubicBezTo>
                      <a:pt x="1811728" y="1377754"/>
                      <a:pt x="1803028" y="1385758"/>
                      <a:pt x="1793283" y="1392544"/>
                    </a:cubicBezTo>
                    <a:cubicBezTo>
                      <a:pt x="1776927" y="1406986"/>
                      <a:pt x="1759527" y="1420211"/>
                      <a:pt x="1741083" y="1431869"/>
                    </a:cubicBezTo>
                    <a:cubicBezTo>
                      <a:pt x="1673570" y="1474152"/>
                      <a:pt x="1600488" y="1504602"/>
                      <a:pt x="1526363" y="1532442"/>
                    </a:cubicBezTo>
                    <a:cubicBezTo>
                      <a:pt x="1437796" y="1565677"/>
                      <a:pt x="1350795" y="1602218"/>
                      <a:pt x="1269709" y="1651460"/>
                    </a:cubicBezTo>
                    <a:cubicBezTo>
                      <a:pt x="1225338" y="1678257"/>
                      <a:pt x="1184622" y="1709229"/>
                      <a:pt x="1153823" y="1751686"/>
                    </a:cubicBezTo>
                    <a:cubicBezTo>
                      <a:pt x="1135379" y="1777090"/>
                      <a:pt x="1120589" y="1804409"/>
                      <a:pt x="1107017" y="1832597"/>
                    </a:cubicBezTo>
                    <a:cubicBezTo>
                      <a:pt x="1104581" y="1839209"/>
                      <a:pt x="1101971" y="1845996"/>
                      <a:pt x="1099361" y="1852956"/>
                    </a:cubicBezTo>
                    <a:cubicBezTo>
                      <a:pt x="1075696" y="1788575"/>
                      <a:pt x="1014273" y="1717581"/>
                      <a:pt x="1009227" y="1712535"/>
                    </a:cubicBezTo>
                    <a:cubicBezTo>
                      <a:pt x="976341" y="1679475"/>
                      <a:pt x="825480" y="1595779"/>
                      <a:pt x="789810" y="1578205"/>
                    </a:cubicBezTo>
                    <a:cubicBezTo>
                      <a:pt x="743873" y="1555759"/>
                      <a:pt x="695500" y="1538533"/>
                      <a:pt x="648345" y="1519044"/>
                    </a:cubicBezTo>
                    <a:cubicBezTo>
                      <a:pt x="585704" y="1493118"/>
                      <a:pt x="523237" y="1466843"/>
                      <a:pt x="465120" y="1431521"/>
                    </a:cubicBezTo>
                    <a:cubicBezTo>
                      <a:pt x="419184" y="1403506"/>
                      <a:pt x="379859" y="1367836"/>
                      <a:pt x="344362" y="1327641"/>
                    </a:cubicBezTo>
                    <a:cubicBezTo>
                      <a:pt x="322786" y="1305717"/>
                      <a:pt x="304516" y="1281182"/>
                      <a:pt x="287986" y="1255256"/>
                    </a:cubicBezTo>
                    <a:cubicBezTo>
                      <a:pt x="247095" y="1191223"/>
                      <a:pt x="219950" y="1121100"/>
                      <a:pt x="198548" y="1048889"/>
                    </a:cubicBezTo>
                    <a:cubicBezTo>
                      <a:pt x="185150" y="1003996"/>
                      <a:pt x="176102" y="958059"/>
                      <a:pt x="169316" y="911601"/>
                    </a:cubicBezTo>
                    <a:cubicBezTo>
                      <a:pt x="157309" y="829123"/>
                      <a:pt x="152611" y="746298"/>
                      <a:pt x="150871" y="662951"/>
                    </a:cubicBezTo>
                    <a:cubicBezTo>
                      <a:pt x="149131" y="581691"/>
                      <a:pt x="161312" y="503564"/>
                      <a:pt x="197678" y="430309"/>
                    </a:cubicBezTo>
                    <a:cubicBezTo>
                      <a:pt x="243789" y="337565"/>
                      <a:pt x="309736" y="263962"/>
                      <a:pt x="405263" y="219766"/>
                    </a:cubicBezTo>
                    <a:cubicBezTo>
                      <a:pt x="433278" y="206889"/>
                      <a:pt x="462858" y="198711"/>
                      <a:pt x="493135" y="193143"/>
                    </a:cubicBezTo>
                    <a:cubicBezTo>
                      <a:pt x="498181" y="192273"/>
                      <a:pt x="502183" y="193143"/>
                      <a:pt x="505315" y="197319"/>
                    </a:cubicBezTo>
                    <a:cubicBezTo>
                      <a:pt x="510883" y="205323"/>
                      <a:pt x="519757" y="209673"/>
                      <a:pt x="527239" y="215067"/>
                    </a:cubicBezTo>
                    <a:cubicBezTo>
                      <a:pt x="532981" y="219244"/>
                      <a:pt x="540116" y="218896"/>
                      <a:pt x="547424" y="218896"/>
                    </a:cubicBezTo>
                    <a:cubicBezTo>
                      <a:pt x="606933" y="218547"/>
                      <a:pt x="737609" y="217329"/>
                      <a:pt x="743177" y="218547"/>
                    </a:cubicBezTo>
                    <a:cubicBezTo>
                      <a:pt x="772061" y="224290"/>
                      <a:pt x="806340" y="176265"/>
                      <a:pt x="806340" y="170697"/>
                    </a:cubicBezTo>
                    <a:cubicBezTo>
                      <a:pt x="806166" y="134156"/>
                      <a:pt x="806166" y="97616"/>
                      <a:pt x="806166" y="61075"/>
                    </a:cubicBezTo>
                    <a:cubicBezTo>
                      <a:pt x="806166" y="54115"/>
                      <a:pt x="803382" y="48373"/>
                      <a:pt x="800772" y="42457"/>
                    </a:cubicBezTo>
                    <a:cubicBezTo>
                      <a:pt x="791376" y="33061"/>
                      <a:pt x="781805" y="23838"/>
                      <a:pt x="772757" y="13920"/>
                    </a:cubicBezTo>
                    <a:cubicBezTo>
                      <a:pt x="764927" y="5220"/>
                      <a:pt x="755879" y="2088"/>
                      <a:pt x="744221" y="2088"/>
                    </a:cubicBezTo>
                    <a:cubicBezTo>
                      <a:pt x="680188" y="2610"/>
                      <a:pt x="616155" y="2610"/>
                      <a:pt x="552122" y="2784"/>
                    </a:cubicBezTo>
                    <a:cubicBezTo>
                      <a:pt x="521323" y="2784"/>
                      <a:pt x="520975" y="2610"/>
                      <a:pt x="499573" y="24882"/>
                    </a:cubicBezTo>
                    <a:cubicBezTo>
                      <a:pt x="492439" y="32191"/>
                      <a:pt x="485131" y="37237"/>
                      <a:pt x="474343" y="37585"/>
                    </a:cubicBezTo>
                    <a:cubicBezTo>
                      <a:pt x="465816" y="37933"/>
                      <a:pt x="457290" y="40195"/>
                      <a:pt x="448764" y="41935"/>
                    </a:cubicBezTo>
                    <a:cubicBezTo>
                      <a:pt x="402479" y="50983"/>
                      <a:pt x="315652" y="96224"/>
                      <a:pt x="311650" y="98312"/>
                    </a:cubicBezTo>
                    <a:cubicBezTo>
                      <a:pt x="238395" y="139376"/>
                      <a:pt x="177668" y="194535"/>
                      <a:pt x="127033" y="261004"/>
                    </a:cubicBezTo>
                    <a:cubicBezTo>
                      <a:pt x="105631" y="289019"/>
                      <a:pt x="41250" y="408733"/>
                      <a:pt x="34985" y="428569"/>
                    </a:cubicBezTo>
                    <a:cubicBezTo>
                      <a:pt x="21065" y="472070"/>
                      <a:pt x="10277" y="516092"/>
                      <a:pt x="5057" y="561855"/>
                    </a:cubicBezTo>
                    <a:cubicBezTo>
                      <a:pt x="1751" y="591609"/>
                      <a:pt x="-163" y="621190"/>
                      <a:pt x="11" y="650770"/>
                    </a:cubicBezTo>
                    <a:cubicBezTo>
                      <a:pt x="185" y="717935"/>
                      <a:pt x="3665" y="784927"/>
                      <a:pt x="10625" y="851918"/>
                    </a:cubicBezTo>
                    <a:cubicBezTo>
                      <a:pt x="16889" y="913341"/>
                      <a:pt x="25415" y="974590"/>
                      <a:pt x="39336" y="1034620"/>
                    </a:cubicBezTo>
                    <a:cubicBezTo>
                      <a:pt x="52734" y="1092215"/>
                      <a:pt x="71178" y="1148592"/>
                      <a:pt x="92754" y="1203751"/>
                    </a:cubicBezTo>
                    <a:cubicBezTo>
                      <a:pt x="146521" y="1340691"/>
                      <a:pt x="234393" y="1451009"/>
                      <a:pt x="352889" y="1537489"/>
                    </a:cubicBezTo>
                    <a:cubicBezTo>
                      <a:pt x="383339" y="1559761"/>
                      <a:pt x="489481" y="1613876"/>
                      <a:pt x="509317" y="1623098"/>
                    </a:cubicBezTo>
                    <a:cubicBezTo>
                      <a:pt x="579092" y="1655810"/>
                      <a:pt x="651477" y="1682085"/>
                      <a:pt x="721600" y="1713405"/>
                    </a:cubicBezTo>
                    <a:cubicBezTo>
                      <a:pt x="767015" y="1733590"/>
                      <a:pt x="861847" y="1783181"/>
                      <a:pt x="863935" y="1786486"/>
                    </a:cubicBezTo>
                    <a:cubicBezTo>
                      <a:pt x="892297" y="1805801"/>
                      <a:pt x="918572" y="1826855"/>
                      <a:pt x="939626" y="1854522"/>
                    </a:cubicBezTo>
                    <a:cubicBezTo>
                      <a:pt x="955460" y="1875402"/>
                      <a:pt x="968162" y="1897674"/>
                      <a:pt x="978254" y="1921687"/>
                    </a:cubicBezTo>
                    <a:cubicBezTo>
                      <a:pt x="994611" y="1961011"/>
                      <a:pt x="999309" y="2002772"/>
                      <a:pt x="1000875" y="2044533"/>
                    </a:cubicBezTo>
                    <a:cubicBezTo>
                      <a:pt x="1002963" y="2096560"/>
                      <a:pt x="998787" y="2148238"/>
                      <a:pt x="984867" y="2198699"/>
                    </a:cubicBezTo>
                    <a:cubicBezTo>
                      <a:pt x="973730" y="2239068"/>
                      <a:pt x="959114" y="2278392"/>
                      <a:pt x="945368" y="2318065"/>
                    </a:cubicBezTo>
                    <a:cubicBezTo>
                      <a:pt x="933710" y="2351822"/>
                      <a:pt x="918224" y="2384360"/>
                      <a:pt x="910741" y="2419683"/>
                    </a:cubicBezTo>
                    <a:cubicBezTo>
                      <a:pt x="907609" y="2434473"/>
                      <a:pt x="915962" y="2445435"/>
                      <a:pt x="931100" y="2446131"/>
                    </a:cubicBezTo>
                    <a:cubicBezTo>
                      <a:pt x="936320" y="2446305"/>
                      <a:pt x="1195932" y="2448045"/>
                      <a:pt x="1252831" y="2448219"/>
                    </a:cubicBezTo>
                    <a:cubicBezTo>
                      <a:pt x="1270405" y="2448219"/>
                      <a:pt x="1275799" y="2441955"/>
                      <a:pt x="1278235" y="2424729"/>
                    </a:cubicBezTo>
                    <a:cubicBezTo>
                      <a:pt x="1281019" y="2404718"/>
                      <a:pt x="1222554" y="2241852"/>
                      <a:pt x="1205850" y="2176079"/>
                    </a:cubicBezTo>
                    <a:cubicBezTo>
                      <a:pt x="1196802" y="2140582"/>
                      <a:pt x="1193844" y="2104390"/>
                      <a:pt x="1192104" y="2068023"/>
                    </a:cubicBezTo>
                    <a:cubicBezTo>
                      <a:pt x="1190190" y="2029916"/>
                      <a:pt x="1191930" y="1992158"/>
                      <a:pt x="1202196" y="1955095"/>
                    </a:cubicBezTo>
                    <a:cubicBezTo>
                      <a:pt x="1211940" y="1920121"/>
                      <a:pt x="1228123" y="1888278"/>
                      <a:pt x="1249699" y="1859046"/>
                    </a:cubicBezTo>
                    <a:cubicBezTo>
                      <a:pt x="1277887" y="1820765"/>
                      <a:pt x="1315472" y="1793273"/>
                      <a:pt x="1355667" y="1769608"/>
                    </a:cubicBezTo>
                    <a:cubicBezTo>
                      <a:pt x="1409433" y="1737940"/>
                      <a:pt x="1467376" y="1715145"/>
                      <a:pt x="1525493" y="1692873"/>
                    </a:cubicBezTo>
                    <a:cubicBezTo>
                      <a:pt x="1604664" y="1662423"/>
                      <a:pt x="1683140" y="1630580"/>
                      <a:pt x="1759179" y="1592821"/>
                    </a:cubicBezTo>
                    <a:cubicBezTo>
                      <a:pt x="1861841" y="1541839"/>
                      <a:pt x="1944840" y="1467887"/>
                      <a:pt x="2013223" y="1377232"/>
                    </a:cubicBezTo>
                    <a:cubicBezTo>
                      <a:pt x="2066120" y="1307283"/>
                      <a:pt x="2101268" y="1227764"/>
                      <a:pt x="2129283" y="1145112"/>
                    </a:cubicBezTo>
                    <a:cubicBezTo>
                      <a:pt x="2140941" y="1110834"/>
                      <a:pt x="2151555" y="1076381"/>
                      <a:pt x="2159385" y="1041059"/>
                    </a:cubicBezTo>
                    <a:cubicBezTo>
                      <a:pt x="2168434" y="999820"/>
                      <a:pt x="2175568" y="958233"/>
                      <a:pt x="2181832" y="916473"/>
                    </a:cubicBezTo>
                    <a:cubicBezTo>
                      <a:pt x="2194882" y="829819"/>
                      <a:pt x="2199058" y="742644"/>
                      <a:pt x="2200624" y="655120"/>
                    </a:cubicBezTo>
                    <a:cubicBezTo>
                      <a:pt x="2201668" y="569685"/>
                      <a:pt x="2187748" y="486686"/>
                      <a:pt x="2157819" y="406296"/>
                    </a:cubicBezTo>
                    <a:close/>
                    <a:moveTo>
                      <a:pt x="423186" y="1439873"/>
                    </a:moveTo>
                    <a:cubicBezTo>
                      <a:pt x="423186" y="1439873"/>
                      <a:pt x="423186" y="1439873"/>
                      <a:pt x="423186" y="1439873"/>
                    </a:cubicBezTo>
                    <a:cubicBezTo>
                      <a:pt x="422838" y="1440221"/>
                      <a:pt x="422664" y="1440569"/>
                      <a:pt x="422316" y="1440917"/>
                    </a:cubicBezTo>
                    <a:cubicBezTo>
                      <a:pt x="422490" y="1440569"/>
                      <a:pt x="422838" y="1440395"/>
                      <a:pt x="423186" y="1439873"/>
                    </a:cubicBezTo>
                    <a:close/>
                    <a:moveTo>
                      <a:pt x="902215" y="1670253"/>
                    </a:moveTo>
                    <a:cubicBezTo>
                      <a:pt x="902389" y="1670079"/>
                      <a:pt x="902563" y="1669731"/>
                      <a:pt x="902737" y="1669557"/>
                    </a:cubicBezTo>
                    <a:cubicBezTo>
                      <a:pt x="902563" y="1669905"/>
                      <a:pt x="902389" y="1670079"/>
                      <a:pt x="902215" y="1670253"/>
                    </a:cubicBezTo>
                    <a:cubicBezTo>
                      <a:pt x="902563" y="1670427"/>
                      <a:pt x="902737" y="1670775"/>
                      <a:pt x="903085" y="1670949"/>
                    </a:cubicBezTo>
                    <a:cubicBezTo>
                      <a:pt x="902737" y="1670775"/>
                      <a:pt x="902389" y="1670601"/>
                      <a:pt x="902215" y="16702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275">
                <a:extLst>
                  <a:ext uri="{FF2B5EF4-FFF2-40B4-BE49-F238E27FC236}">
                    <a16:creationId xmlns:a16="http://schemas.microsoft.com/office/drawing/2014/main" id="{3CAA777E-E61E-4C95-AD10-6E145186BF35}"/>
                  </a:ext>
                </a:extLst>
              </p:cNvPr>
              <p:cNvSpPr/>
              <p:nvPr/>
            </p:nvSpPr>
            <p:spPr>
              <a:xfrm>
                <a:off x="535377" y="4508788"/>
                <a:ext cx="1740" cy="1740"/>
              </a:xfrm>
              <a:custGeom>
                <a:avLst/>
                <a:gdLst>
                  <a:gd name="connsiteX0" fmla="*/ 1218 w 1740"/>
                  <a:gd name="connsiteY0" fmla="*/ 2436 h 1740"/>
                  <a:gd name="connsiteX1" fmla="*/ 1914 w 1740"/>
                  <a:gd name="connsiteY1" fmla="*/ 0 h 1740"/>
                  <a:gd name="connsiteX2" fmla="*/ 0 w 1740"/>
                  <a:gd name="connsiteY2" fmla="*/ 522 h 1740"/>
                  <a:gd name="connsiteX3" fmla="*/ 1218 w 1740"/>
                  <a:gd name="connsiteY3" fmla="*/ 2436 h 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0" h="1740">
                    <a:moveTo>
                      <a:pt x="1218" y="2436"/>
                    </a:moveTo>
                    <a:cubicBezTo>
                      <a:pt x="2784" y="2088"/>
                      <a:pt x="2610" y="1044"/>
                      <a:pt x="1914" y="0"/>
                    </a:cubicBezTo>
                    <a:cubicBezTo>
                      <a:pt x="1218" y="174"/>
                      <a:pt x="696" y="348"/>
                      <a:pt x="0" y="522"/>
                    </a:cubicBezTo>
                    <a:cubicBezTo>
                      <a:pt x="348" y="1218"/>
                      <a:pt x="870" y="2436"/>
                      <a:pt x="1218" y="2436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276">
                <a:extLst>
                  <a:ext uri="{FF2B5EF4-FFF2-40B4-BE49-F238E27FC236}">
                    <a16:creationId xmlns:a16="http://schemas.microsoft.com/office/drawing/2014/main" id="{13B23C98-0B6E-452E-9F36-D11D800914D2}"/>
                  </a:ext>
                </a:extLst>
              </p:cNvPr>
              <p:cNvSpPr/>
              <p:nvPr/>
            </p:nvSpPr>
            <p:spPr>
              <a:xfrm>
                <a:off x="649871" y="5777790"/>
                <a:ext cx="1740" cy="1740"/>
              </a:xfrm>
              <a:custGeom>
                <a:avLst/>
                <a:gdLst>
                  <a:gd name="connsiteX0" fmla="*/ 2262 w 1740"/>
                  <a:gd name="connsiteY0" fmla="*/ 174 h 0"/>
                  <a:gd name="connsiteX1" fmla="*/ 0 w 1740"/>
                  <a:gd name="connsiteY1" fmla="*/ 0 h 0"/>
                  <a:gd name="connsiteX2" fmla="*/ 2262 w 1740"/>
                  <a:gd name="connsiteY2" fmla="*/ 17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40">
                    <a:moveTo>
                      <a:pt x="2262" y="174"/>
                    </a:moveTo>
                    <a:cubicBezTo>
                      <a:pt x="1566" y="174"/>
                      <a:pt x="870" y="0"/>
                      <a:pt x="0" y="0"/>
                    </a:cubicBezTo>
                    <a:cubicBezTo>
                      <a:pt x="870" y="696"/>
                      <a:pt x="1392" y="1392"/>
                      <a:pt x="2262" y="174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277">
                <a:extLst>
                  <a:ext uri="{FF2B5EF4-FFF2-40B4-BE49-F238E27FC236}">
                    <a16:creationId xmlns:a16="http://schemas.microsoft.com/office/drawing/2014/main" id="{A3069668-19A1-4F87-A5A0-0AEC1C7CCFF6}"/>
                  </a:ext>
                </a:extLst>
              </p:cNvPr>
              <p:cNvSpPr/>
              <p:nvPr/>
            </p:nvSpPr>
            <p:spPr>
              <a:xfrm>
                <a:off x="616462" y="5787534"/>
                <a:ext cx="1740" cy="174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696 w 0"/>
                  <a:gd name="connsiteY1" fmla="*/ 522 h 0"/>
                  <a:gd name="connsiteX2" fmla="*/ 870 w 0"/>
                  <a:gd name="connsiteY2" fmla="*/ 348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174" y="174"/>
                      <a:pt x="522" y="348"/>
                      <a:pt x="696" y="522"/>
                    </a:cubicBezTo>
                    <a:lnTo>
                      <a:pt x="870" y="348"/>
                    </a:lnTo>
                    <a:cubicBezTo>
                      <a:pt x="522" y="174"/>
                      <a:pt x="174" y="174"/>
                      <a:pt x="0" y="0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278">
                <a:extLst>
                  <a:ext uri="{FF2B5EF4-FFF2-40B4-BE49-F238E27FC236}">
                    <a16:creationId xmlns:a16="http://schemas.microsoft.com/office/drawing/2014/main" id="{914561B2-8DED-4853-8549-DE21D833A092}"/>
                  </a:ext>
                </a:extLst>
              </p:cNvPr>
              <p:cNvSpPr/>
              <p:nvPr/>
            </p:nvSpPr>
            <p:spPr>
              <a:xfrm>
                <a:off x="2089048" y="4677048"/>
                <a:ext cx="1740" cy="1740"/>
              </a:xfrm>
              <a:custGeom>
                <a:avLst/>
                <a:gdLst>
                  <a:gd name="connsiteX0" fmla="*/ 0 w 0"/>
                  <a:gd name="connsiteY0" fmla="*/ 1392 h 0"/>
                  <a:gd name="connsiteX1" fmla="*/ 174 w 0"/>
                  <a:gd name="connsiteY1" fmla="*/ 0 h 0"/>
                  <a:gd name="connsiteX2" fmla="*/ 174 w 0"/>
                  <a:gd name="connsiteY2" fmla="*/ 0 h 0"/>
                  <a:gd name="connsiteX3" fmla="*/ 0 w 0"/>
                  <a:gd name="connsiteY3" fmla="*/ 1392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1392"/>
                    </a:moveTo>
                    <a:cubicBezTo>
                      <a:pt x="0" y="870"/>
                      <a:pt x="0" y="348"/>
                      <a:pt x="174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348"/>
                      <a:pt x="0" y="870"/>
                      <a:pt x="0" y="1392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279">
                <a:extLst>
                  <a:ext uri="{FF2B5EF4-FFF2-40B4-BE49-F238E27FC236}">
                    <a16:creationId xmlns:a16="http://schemas.microsoft.com/office/drawing/2014/main" id="{FA79F19F-6ED4-46F3-AB30-A39CCC8BC2D2}"/>
                  </a:ext>
                </a:extLst>
              </p:cNvPr>
              <p:cNvSpPr/>
              <p:nvPr/>
            </p:nvSpPr>
            <p:spPr>
              <a:xfrm>
                <a:off x="617158" y="5787882"/>
                <a:ext cx="1740" cy="174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174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174" y="17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280">
                <a:extLst>
                  <a:ext uri="{FF2B5EF4-FFF2-40B4-BE49-F238E27FC236}">
                    <a16:creationId xmlns:a16="http://schemas.microsoft.com/office/drawing/2014/main" id="{63AF2AD3-BDCC-4989-B39F-C8D16D7E51B0}"/>
                  </a:ext>
                </a:extLst>
              </p:cNvPr>
              <p:cNvSpPr/>
              <p:nvPr/>
            </p:nvSpPr>
            <p:spPr>
              <a:xfrm>
                <a:off x="617332" y="5788056"/>
                <a:ext cx="1740" cy="1740"/>
              </a:xfrm>
              <a:custGeom>
                <a:avLst/>
                <a:gdLst>
                  <a:gd name="connsiteX0" fmla="*/ 522 w 0"/>
                  <a:gd name="connsiteY0" fmla="*/ 522 h 0"/>
                  <a:gd name="connsiteX1" fmla="*/ 0 w 0"/>
                  <a:gd name="connsiteY1" fmla="*/ 0 h 0"/>
                  <a:gd name="connsiteX2" fmla="*/ 174 w 0"/>
                  <a:gd name="connsiteY2" fmla="*/ 348 h 0"/>
                  <a:gd name="connsiteX3" fmla="*/ 522 w 0"/>
                  <a:gd name="connsiteY3" fmla="*/ 522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522" y="522"/>
                    </a:moveTo>
                    <a:cubicBezTo>
                      <a:pt x="348" y="348"/>
                      <a:pt x="174" y="174"/>
                      <a:pt x="0" y="0"/>
                    </a:cubicBezTo>
                    <a:cubicBezTo>
                      <a:pt x="0" y="174"/>
                      <a:pt x="0" y="174"/>
                      <a:pt x="174" y="348"/>
                    </a:cubicBezTo>
                    <a:cubicBezTo>
                      <a:pt x="174" y="522"/>
                      <a:pt x="348" y="522"/>
                      <a:pt x="522" y="522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3" name="Graphic 166">
              <a:extLst>
                <a:ext uri="{FF2B5EF4-FFF2-40B4-BE49-F238E27FC236}">
                  <a16:creationId xmlns:a16="http://schemas.microsoft.com/office/drawing/2014/main" id="{53C7FF61-E953-49F3-A55C-11B5589E81BD}"/>
                </a:ext>
              </a:extLst>
            </p:cNvPr>
            <p:cNvGrpSpPr/>
            <p:nvPr/>
          </p:nvGrpSpPr>
          <p:grpSpPr>
            <a:xfrm>
              <a:off x="627547" y="4678133"/>
              <a:ext cx="1393762" cy="1103178"/>
              <a:chOff x="627547" y="4678133"/>
              <a:chExt cx="1393762" cy="1103178"/>
            </a:xfrm>
            <a:solidFill>
              <a:srgbClr val="0F8324"/>
            </a:solidFill>
          </p:grpSpPr>
          <p:sp>
            <p:nvSpPr>
              <p:cNvPr id="64" name="Freeform: Shape 269">
                <a:extLst>
                  <a:ext uri="{FF2B5EF4-FFF2-40B4-BE49-F238E27FC236}">
                    <a16:creationId xmlns:a16="http://schemas.microsoft.com/office/drawing/2014/main" id="{1D2DF415-C534-4493-9D33-7776A061F4E9}"/>
                  </a:ext>
                </a:extLst>
              </p:cNvPr>
              <p:cNvSpPr/>
              <p:nvPr/>
            </p:nvSpPr>
            <p:spPr>
              <a:xfrm>
                <a:off x="627547" y="4678133"/>
                <a:ext cx="1393762" cy="1103178"/>
              </a:xfrm>
              <a:custGeom>
                <a:avLst/>
                <a:gdLst>
                  <a:gd name="connsiteX0" fmla="*/ 1394161 w 1393762"/>
                  <a:gd name="connsiteY0" fmla="*/ 439838 h 1103177"/>
                  <a:gd name="connsiteX1" fmla="*/ 1367539 w 1393762"/>
                  <a:gd name="connsiteY1" fmla="*/ 344833 h 1103177"/>
                  <a:gd name="connsiteX2" fmla="*/ 1344918 w 1393762"/>
                  <a:gd name="connsiteY2" fmla="*/ 319951 h 1103177"/>
                  <a:gd name="connsiteX3" fmla="*/ 1260005 w 1393762"/>
                  <a:gd name="connsiteY3" fmla="*/ 279060 h 1103177"/>
                  <a:gd name="connsiteX4" fmla="*/ 1066862 w 1393762"/>
                  <a:gd name="connsiteY4" fmla="*/ 265836 h 1103177"/>
                  <a:gd name="connsiteX5" fmla="*/ 1066862 w 1393762"/>
                  <a:gd name="connsiteY5" fmla="*/ 265836 h 1103177"/>
                  <a:gd name="connsiteX6" fmla="*/ 1066862 w 1393762"/>
                  <a:gd name="connsiteY6" fmla="*/ 265836 h 1103177"/>
                  <a:gd name="connsiteX7" fmla="*/ 1066862 w 1393762"/>
                  <a:gd name="connsiteY7" fmla="*/ 265836 h 1103177"/>
                  <a:gd name="connsiteX8" fmla="*/ 1066862 w 1393762"/>
                  <a:gd name="connsiteY8" fmla="*/ 265836 h 1103177"/>
                  <a:gd name="connsiteX9" fmla="*/ 1046330 w 1393762"/>
                  <a:gd name="connsiteY9" fmla="*/ 267054 h 1103177"/>
                  <a:gd name="connsiteX10" fmla="*/ 1041979 w 1393762"/>
                  <a:gd name="connsiteY10" fmla="*/ 264096 h 1103177"/>
                  <a:gd name="connsiteX11" fmla="*/ 1040762 w 1393762"/>
                  <a:gd name="connsiteY11" fmla="*/ 231209 h 1103177"/>
                  <a:gd name="connsiteX12" fmla="*/ 1021447 w 1393762"/>
                  <a:gd name="connsiteY12" fmla="*/ 90267 h 1103177"/>
                  <a:gd name="connsiteX13" fmla="*/ 1011007 w 1393762"/>
                  <a:gd name="connsiteY13" fmla="*/ 61904 h 1103177"/>
                  <a:gd name="connsiteX14" fmla="*/ 912695 w 1393762"/>
                  <a:gd name="connsiteY14" fmla="*/ 1351 h 1103177"/>
                  <a:gd name="connsiteX15" fmla="*/ 800638 w 1393762"/>
                  <a:gd name="connsiteY15" fmla="*/ 655 h 1103177"/>
                  <a:gd name="connsiteX16" fmla="*/ 501527 w 1393762"/>
                  <a:gd name="connsiteY16" fmla="*/ 1177 h 1103177"/>
                  <a:gd name="connsiteX17" fmla="*/ 424792 w 1393762"/>
                  <a:gd name="connsiteY17" fmla="*/ 19100 h 1103177"/>
                  <a:gd name="connsiteX18" fmla="*/ 388773 w 1393762"/>
                  <a:gd name="connsiteY18" fmla="*/ 53552 h 1103177"/>
                  <a:gd name="connsiteX19" fmla="*/ 365283 w 1393762"/>
                  <a:gd name="connsiteY19" fmla="*/ 121065 h 1103177"/>
                  <a:gd name="connsiteX20" fmla="*/ 353103 w 1393762"/>
                  <a:gd name="connsiteY20" fmla="*/ 260094 h 1103177"/>
                  <a:gd name="connsiteX21" fmla="*/ 344750 w 1393762"/>
                  <a:gd name="connsiteY21" fmla="*/ 269142 h 1103177"/>
                  <a:gd name="connsiteX22" fmla="*/ 229213 w 1393762"/>
                  <a:gd name="connsiteY22" fmla="*/ 267402 h 1103177"/>
                  <a:gd name="connsiteX23" fmla="*/ 99928 w 1393762"/>
                  <a:gd name="connsiteY23" fmla="*/ 290544 h 1103177"/>
                  <a:gd name="connsiteX24" fmla="*/ 31023 w 1393762"/>
                  <a:gd name="connsiteY24" fmla="*/ 339961 h 1103177"/>
                  <a:gd name="connsiteX25" fmla="*/ 51 w 1393762"/>
                  <a:gd name="connsiteY25" fmla="*/ 447495 h 1103177"/>
                  <a:gd name="connsiteX26" fmla="*/ 3705 w 1393762"/>
                  <a:gd name="connsiteY26" fmla="*/ 1078081 h 1103177"/>
                  <a:gd name="connsiteX27" fmla="*/ 22497 w 1393762"/>
                  <a:gd name="connsiteY27" fmla="*/ 1099831 h 1103177"/>
                  <a:gd name="connsiteX28" fmla="*/ 1366843 w 1393762"/>
                  <a:gd name="connsiteY28" fmla="*/ 1103659 h 1103177"/>
                  <a:gd name="connsiteX29" fmla="*/ 1390855 w 1393762"/>
                  <a:gd name="connsiteY29" fmla="*/ 1079995 h 1103177"/>
                  <a:gd name="connsiteX30" fmla="*/ 1394161 w 1393762"/>
                  <a:gd name="connsiteY30" fmla="*/ 439838 h 1103177"/>
                  <a:gd name="connsiteX31" fmla="*/ 482561 w 1393762"/>
                  <a:gd name="connsiteY31" fmla="*/ 164740 h 1103177"/>
                  <a:gd name="connsiteX32" fmla="*/ 509531 w 1393762"/>
                  <a:gd name="connsiteY32" fmla="*/ 138118 h 1103177"/>
                  <a:gd name="connsiteX33" fmla="*/ 897383 w 1393762"/>
                  <a:gd name="connsiteY33" fmla="*/ 137596 h 1103177"/>
                  <a:gd name="connsiteX34" fmla="*/ 917915 w 1393762"/>
                  <a:gd name="connsiteY34" fmla="*/ 158476 h 1103177"/>
                  <a:gd name="connsiteX35" fmla="*/ 918090 w 1393762"/>
                  <a:gd name="connsiteY35" fmla="*/ 266358 h 1103177"/>
                  <a:gd name="connsiteX36" fmla="*/ 916872 w 1393762"/>
                  <a:gd name="connsiteY36" fmla="*/ 268446 h 1103177"/>
                  <a:gd name="connsiteX37" fmla="*/ 901907 w 1393762"/>
                  <a:gd name="connsiteY37" fmla="*/ 269490 h 1103177"/>
                  <a:gd name="connsiteX38" fmla="*/ 507791 w 1393762"/>
                  <a:gd name="connsiteY38" fmla="*/ 269664 h 1103177"/>
                  <a:gd name="connsiteX39" fmla="*/ 482387 w 1393762"/>
                  <a:gd name="connsiteY39" fmla="*/ 245651 h 1103177"/>
                  <a:gd name="connsiteX40" fmla="*/ 482561 w 1393762"/>
                  <a:gd name="connsiteY40" fmla="*/ 164740 h 1103177"/>
                  <a:gd name="connsiteX41" fmla="*/ 865367 w 1393762"/>
                  <a:gd name="connsiteY41" fmla="*/ 958715 h 1103177"/>
                  <a:gd name="connsiteX42" fmla="*/ 866237 w 1393762"/>
                  <a:gd name="connsiteY42" fmla="*/ 958715 h 1103177"/>
                  <a:gd name="connsiteX43" fmla="*/ 865367 w 1393762"/>
                  <a:gd name="connsiteY43" fmla="*/ 958715 h 1103177"/>
                  <a:gd name="connsiteX44" fmla="*/ 1261223 w 1393762"/>
                  <a:gd name="connsiteY44" fmla="*/ 951929 h 1103177"/>
                  <a:gd name="connsiteX45" fmla="*/ 1254263 w 1393762"/>
                  <a:gd name="connsiteY45" fmla="*/ 958889 h 1103177"/>
                  <a:gd name="connsiteX46" fmla="*/ 148823 w 1393762"/>
                  <a:gd name="connsiteY46" fmla="*/ 956975 h 1103177"/>
                  <a:gd name="connsiteX47" fmla="*/ 139253 w 1393762"/>
                  <a:gd name="connsiteY47" fmla="*/ 947230 h 1103177"/>
                  <a:gd name="connsiteX48" fmla="*/ 137513 w 1393762"/>
                  <a:gd name="connsiteY48" fmla="*/ 449931 h 1103177"/>
                  <a:gd name="connsiteX49" fmla="*/ 182232 w 1393762"/>
                  <a:gd name="connsiteY49" fmla="*/ 408518 h 1103177"/>
                  <a:gd name="connsiteX50" fmla="*/ 1209370 w 1393762"/>
                  <a:gd name="connsiteY50" fmla="*/ 410084 h 1103177"/>
                  <a:gd name="connsiteX51" fmla="*/ 1249565 w 1393762"/>
                  <a:gd name="connsiteY51" fmla="*/ 421568 h 1103177"/>
                  <a:gd name="connsiteX52" fmla="*/ 1263311 w 1393762"/>
                  <a:gd name="connsiteY52" fmla="*/ 456543 h 1103177"/>
                  <a:gd name="connsiteX53" fmla="*/ 1261223 w 1393762"/>
                  <a:gd name="connsiteY53" fmla="*/ 951929 h 1103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393762" h="1103177">
                    <a:moveTo>
                      <a:pt x="1394161" y="439838"/>
                    </a:moveTo>
                    <a:cubicBezTo>
                      <a:pt x="1393639" y="405908"/>
                      <a:pt x="1384939" y="374065"/>
                      <a:pt x="1367539" y="344833"/>
                    </a:cubicBezTo>
                    <a:cubicBezTo>
                      <a:pt x="1360927" y="335785"/>
                      <a:pt x="1353444" y="327259"/>
                      <a:pt x="1344918" y="319951"/>
                    </a:cubicBezTo>
                    <a:cubicBezTo>
                      <a:pt x="1320210" y="298722"/>
                      <a:pt x="1290629" y="286890"/>
                      <a:pt x="1260005" y="279060"/>
                    </a:cubicBezTo>
                    <a:cubicBezTo>
                      <a:pt x="1222420" y="269490"/>
                      <a:pt x="1066862" y="265836"/>
                      <a:pt x="1066862" y="265836"/>
                    </a:cubicBezTo>
                    <a:cubicBezTo>
                      <a:pt x="1066862" y="265836"/>
                      <a:pt x="1066862" y="265836"/>
                      <a:pt x="1066862" y="265836"/>
                    </a:cubicBezTo>
                    <a:cubicBezTo>
                      <a:pt x="1066862" y="265836"/>
                      <a:pt x="1066862" y="265836"/>
                      <a:pt x="1066862" y="265836"/>
                    </a:cubicBezTo>
                    <a:lnTo>
                      <a:pt x="1066862" y="265836"/>
                    </a:lnTo>
                    <a:cubicBezTo>
                      <a:pt x="1066862" y="265836"/>
                      <a:pt x="1066862" y="265836"/>
                      <a:pt x="1066862" y="265836"/>
                    </a:cubicBezTo>
                    <a:cubicBezTo>
                      <a:pt x="1060076" y="266184"/>
                      <a:pt x="1053116" y="266706"/>
                      <a:pt x="1046330" y="267054"/>
                    </a:cubicBezTo>
                    <a:cubicBezTo>
                      <a:pt x="1041632" y="270882"/>
                      <a:pt x="1042154" y="266706"/>
                      <a:pt x="1041979" y="264096"/>
                    </a:cubicBezTo>
                    <a:cubicBezTo>
                      <a:pt x="1041457" y="253133"/>
                      <a:pt x="1041109" y="242171"/>
                      <a:pt x="1040762" y="231209"/>
                    </a:cubicBezTo>
                    <a:cubicBezTo>
                      <a:pt x="1038847" y="183532"/>
                      <a:pt x="1035193" y="136204"/>
                      <a:pt x="1021447" y="90267"/>
                    </a:cubicBezTo>
                    <a:cubicBezTo>
                      <a:pt x="1018489" y="80697"/>
                      <a:pt x="1014487" y="71301"/>
                      <a:pt x="1011007" y="61904"/>
                    </a:cubicBezTo>
                    <a:cubicBezTo>
                      <a:pt x="989257" y="23798"/>
                      <a:pt x="955848" y="4309"/>
                      <a:pt x="912695" y="1351"/>
                    </a:cubicBezTo>
                    <a:cubicBezTo>
                      <a:pt x="875459" y="-1085"/>
                      <a:pt x="838048" y="481"/>
                      <a:pt x="800638" y="655"/>
                    </a:cubicBezTo>
                    <a:cubicBezTo>
                      <a:pt x="700934" y="1177"/>
                      <a:pt x="601230" y="1177"/>
                      <a:pt x="501527" y="1177"/>
                    </a:cubicBezTo>
                    <a:cubicBezTo>
                      <a:pt x="474382" y="1177"/>
                      <a:pt x="448630" y="5876"/>
                      <a:pt x="424792" y="19100"/>
                    </a:cubicBezTo>
                    <a:cubicBezTo>
                      <a:pt x="409479" y="27104"/>
                      <a:pt x="397473" y="38588"/>
                      <a:pt x="388773" y="53552"/>
                    </a:cubicBezTo>
                    <a:cubicBezTo>
                      <a:pt x="376419" y="74433"/>
                      <a:pt x="369981" y="97575"/>
                      <a:pt x="365283" y="121065"/>
                    </a:cubicBezTo>
                    <a:cubicBezTo>
                      <a:pt x="356235" y="167002"/>
                      <a:pt x="352929" y="213461"/>
                      <a:pt x="353103" y="260094"/>
                    </a:cubicBezTo>
                    <a:cubicBezTo>
                      <a:pt x="353103" y="266358"/>
                      <a:pt x="352059" y="269838"/>
                      <a:pt x="344750" y="269142"/>
                    </a:cubicBezTo>
                    <a:cubicBezTo>
                      <a:pt x="306296" y="264966"/>
                      <a:pt x="267667" y="266532"/>
                      <a:pt x="229213" y="267402"/>
                    </a:cubicBezTo>
                    <a:cubicBezTo>
                      <a:pt x="185016" y="268272"/>
                      <a:pt x="141515" y="274188"/>
                      <a:pt x="99928" y="290544"/>
                    </a:cubicBezTo>
                    <a:cubicBezTo>
                      <a:pt x="72784" y="301158"/>
                      <a:pt x="48598" y="316122"/>
                      <a:pt x="31023" y="339961"/>
                    </a:cubicBezTo>
                    <a:cubicBezTo>
                      <a:pt x="7533" y="371977"/>
                      <a:pt x="399" y="409040"/>
                      <a:pt x="51" y="447495"/>
                    </a:cubicBezTo>
                    <a:cubicBezTo>
                      <a:pt x="-471" y="498825"/>
                      <a:pt x="3183" y="1026402"/>
                      <a:pt x="3705" y="1078081"/>
                    </a:cubicBezTo>
                    <a:cubicBezTo>
                      <a:pt x="3879" y="1090957"/>
                      <a:pt x="9969" y="1097743"/>
                      <a:pt x="22497" y="1099831"/>
                    </a:cubicBezTo>
                    <a:cubicBezTo>
                      <a:pt x="23193" y="1099831"/>
                      <a:pt x="1321950" y="1103659"/>
                      <a:pt x="1366843" y="1103659"/>
                    </a:cubicBezTo>
                    <a:cubicBezTo>
                      <a:pt x="1383373" y="1103659"/>
                      <a:pt x="1390681" y="1096525"/>
                      <a:pt x="1390855" y="1079995"/>
                    </a:cubicBezTo>
                    <a:cubicBezTo>
                      <a:pt x="1391377" y="982031"/>
                      <a:pt x="1394509" y="465069"/>
                      <a:pt x="1394161" y="439838"/>
                    </a:cubicBezTo>
                    <a:close/>
                    <a:moveTo>
                      <a:pt x="482561" y="164740"/>
                    </a:moveTo>
                    <a:cubicBezTo>
                      <a:pt x="482561" y="143686"/>
                      <a:pt x="488303" y="138118"/>
                      <a:pt x="509531" y="138118"/>
                    </a:cubicBezTo>
                    <a:cubicBezTo>
                      <a:pt x="629245" y="137944"/>
                      <a:pt x="887813" y="137074"/>
                      <a:pt x="897383" y="137596"/>
                    </a:cubicBezTo>
                    <a:cubicBezTo>
                      <a:pt x="910955" y="138466"/>
                      <a:pt x="917742" y="144904"/>
                      <a:pt x="917915" y="158476"/>
                    </a:cubicBezTo>
                    <a:cubicBezTo>
                      <a:pt x="918437" y="194495"/>
                      <a:pt x="918264" y="230339"/>
                      <a:pt x="918090" y="266358"/>
                    </a:cubicBezTo>
                    <a:cubicBezTo>
                      <a:pt x="918090" y="267054"/>
                      <a:pt x="917394" y="267750"/>
                      <a:pt x="916872" y="268446"/>
                    </a:cubicBezTo>
                    <a:cubicBezTo>
                      <a:pt x="911999" y="271230"/>
                      <a:pt x="906953" y="269490"/>
                      <a:pt x="901907" y="269490"/>
                    </a:cubicBezTo>
                    <a:cubicBezTo>
                      <a:pt x="778887" y="269490"/>
                      <a:pt x="508313" y="269664"/>
                      <a:pt x="507791" y="269664"/>
                    </a:cubicBezTo>
                    <a:cubicBezTo>
                      <a:pt x="482213" y="270882"/>
                      <a:pt x="482213" y="270882"/>
                      <a:pt x="482387" y="245651"/>
                    </a:cubicBezTo>
                    <a:cubicBezTo>
                      <a:pt x="482561" y="218681"/>
                      <a:pt x="482561" y="191710"/>
                      <a:pt x="482561" y="164740"/>
                    </a:cubicBezTo>
                    <a:close/>
                    <a:moveTo>
                      <a:pt x="865367" y="958715"/>
                    </a:moveTo>
                    <a:cubicBezTo>
                      <a:pt x="865715" y="958715"/>
                      <a:pt x="865889" y="958715"/>
                      <a:pt x="866237" y="958715"/>
                    </a:cubicBezTo>
                    <a:cubicBezTo>
                      <a:pt x="865889" y="958715"/>
                      <a:pt x="865541" y="958715"/>
                      <a:pt x="865367" y="958715"/>
                    </a:cubicBezTo>
                    <a:close/>
                    <a:moveTo>
                      <a:pt x="1261223" y="951929"/>
                    </a:moveTo>
                    <a:cubicBezTo>
                      <a:pt x="1261223" y="957149"/>
                      <a:pt x="1259831" y="958889"/>
                      <a:pt x="1254263" y="958889"/>
                    </a:cubicBezTo>
                    <a:cubicBezTo>
                      <a:pt x="1174918" y="958715"/>
                      <a:pt x="208332" y="956975"/>
                      <a:pt x="148823" y="956975"/>
                    </a:cubicBezTo>
                    <a:cubicBezTo>
                      <a:pt x="141167" y="956975"/>
                      <a:pt x="139253" y="954887"/>
                      <a:pt x="139253" y="947230"/>
                    </a:cubicBezTo>
                    <a:cubicBezTo>
                      <a:pt x="139253" y="881109"/>
                      <a:pt x="136643" y="464547"/>
                      <a:pt x="137513" y="449931"/>
                    </a:cubicBezTo>
                    <a:cubicBezTo>
                      <a:pt x="139253" y="424700"/>
                      <a:pt x="157175" y="408518"/>
                      <a:pt x="182232" y="408518"/>
                    </a:cubicBezTo>
                    <a:cubicBezTo>
                      <a:pt x="247135" y="408518"/>
                      <a:pt x="937578" y="410084"/>
                      <a:pt x="1209370" y="410084"/>
                    </a:cubicBezTo>
                    <a:cubicBezTo>
                      <a:pt x="1212676" y="410084"/>
                      <a:pt x="1241735" y="411998"/>
                      <a:pt x="1249565" y="421568"/>
                    </a:cubicBezTo>
                    <a:cubicBezTo>
                      <a:pt x="1260353" y="430790"/>
                      <a:pt x="1263311" y="443493"/>
                      <a:pt x="1263311" y="456543"/>
                    </a:cubicBezTo>
                    <a:cubicBezTo>
                      <a:pt x="1263137" y="565642"/>
                      <a:pt x="1261397" y="896074"/>
                      <a:pt x="1261223" y="9519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270">
                <a:extLst>
                  <a:ext uri="{FF2B5EF4-FFF2-40B4-BE49-F238E27FC236}">
                    <a16:creationId xmlns:a16="http://schemas.microsoft.com/office/drawing/2014/main" id="{7F3CCF4A-64ED-4076-BA54-E7194251B857}"/>
                  </a:ext>
                </a:extLst>
              </p:cNvPr>
              <p:cNvSpPr/>
              <p:nvPr/>
            </p:nvSpPr>
            <p:spPr>
              <a:xfrm>
                <a:off x="1640294" y="4731685"/>
                <a:ext cx="1740" cy="174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8324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271">
                <a:extLst>
                  <a:ext uri="{FF2B5EF4-FFF2-40B4-BE49-F238E27FC236}">
                    <a16:creationId xmlns:a16="http://schemas.microsoft.com/office/drawing/2014/main" id="{431E87C7-55FE-4948-9E9F-A0E56A432042}"/>
                  </a:ext>
                </a:extLst>
              </p:cNvPr>
              <p:cNvSpPr/>
              <p:nvPr/>
            </p:nvSpPr>
            <p:spPr>
              <a:xfrm>
                <a:off x="1640294" y="4731685"/>
                <a:ext cx="1740" cy="174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174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174" y="17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F8324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272">
                <a:extLst>
                  <a:ext uri="{FF2B5EF4-FFF2-40B4-BE49-F238E27FC236}">
                    <a16:creationId xmlns:a16="http://schemas.microsoft.com/office/drawing/2014/main" id="{FF9B2C2E-591B-4B05-8501-12CA5A7AF057}"/>
                  </a:ext>
                </a:extLst>
              </p:cNvPr>
              <p:cNvSpPr/>
              <p:nvPr/>
            </p:nvSpPr>
            <p:spPr>
              <a:xfrm>
                <a:off x="1126986" y="5156252"/>
                <a:ext cx="393246" cy="426307"/>
              </a:xfrm>
              <a:custGeom>
                <a:avLst/>
                <a:gdLst>
                  <a:gd name="connsiteX0" fmla="*/ 369408 w 393246"/>
                  <a:gd name="connsiteY0" fmla="*/ 113798 h 426306"/>
                  <a:gd name="connsiteX1" fmla="*/ 292325 w 393246"/>
                  <a:gd name="connsiteY1" fmla="*/ 112928 h 426306"/>
                  <a:gd name="connsiteX2" fmla="*/ 290759 w 393246"/>
                  <a:gd name="connsiteY2" fmla="*/ 105098 h 426306"/>
                  <a:gd name="connsiteX3" fmla="*/ 290585 w 393246"/>
                  <a:gd name="connsiteY3" fmla="*/ 21750 h 426306"/>
                  <a:gd name="connsiteX4" fmla="*/ 269878 w 393246"/>
                  <a:gd name="connsiteY4" fmla="*/ 0 h 426306"/>
                  <a:gd name="connsiteX5" fmla="*/ 123368 w 393246"/>
                  <a:gd name="connsiteY5" fmla="*/ 174 h 426306"/>
                  <a:gd name="connsiteX6" fmla="*/ 104750 w 393246"/>
                  <a:gd name="connsiteY6" fmla="*/ 13920 h 426306"/>
                  <a:gd name="connsiteX7" fmla="*/ 106838 w 393246"/>
                  <a:gd name="connsiteY7" fmla="*/ 13746 h 426306"/>
                  <a:gd name="connsiteX8" fmla="*/ 104750 w 393246"/>
                  <a:gd name="connsiteY8" fmla="*/ 13920 h 426306"/>
                  <a:gd name="connsiteX9" fmla="*/ 104402 w 393246"/>
                  <a:gd name="connsiteY9" fmla="*/ 102488 h 426306"/>
                  <a:gd name="connsiteX10" fmla="*/ 93613 w 393246"/>
                  <a:gd name="connsiteY10" fmla="*/ 113624 h 426306"/>
                  <a:gd name="connsiteX11" fmla="*/ 35497 w 393246"/>
                  <a:gd name="connsiteY11" fmla="*/ 113276 h 426306"/>
                  <a:gd name="connsiteX12" fmla="*/ 10440 w 393246"/>
                  <a:gd name="connsiteY12" fmla="*/ 118496 h 426306"/>
                  <a:gd name="connsiteX13" fmla="*/ 0 w 393246"/>
                  <a:gd name="connsiteY13" fmla="*/ 138158 h 426306"/>
                  <a:gd name="connsiteX14" fmla="*/ 522 w 393246"/>
                  <a:gd name="connsiteY14" fmla="*/ 289193 h 426306"/>
                  <a:gd name="connsiteX15" fmla="*/ 21402 w 393246"/>
                  <a:gd name="connsiteY15" fmla="*/ 310769 h 426306"/>
                  <a:gd name="connsiteX16" fmla="*/ 99530 w 393246"/>
                  <a:gd name="connsiteY16" fmla="*/ 310595 h 426306"/>
                  <a:gd name="connsiteX17" fmla="*/ 104228 w 393246"/>
                  <a:gd name="connsiteY17" fmla="*/ 315989 h 426306"/>
                  <a:gd name="connsiteX18" fmla="*/ 104228 w 393246"/>
                  <a:gd name="connsiteY18" fmla="*/ 405600 h 426306"/>
                  <a:gd name="connsiteX19" fmla="*/ 117800 w 393246"/>
                  <a:gd name="connsiteY19" fmla="*/ 424741 h 426306"/>
                  <a:gd name="connsiteX20" fmla="*/ 271270 w 393246"/>
                  <a:gd name="connsiteY20" fmla="*/ 426481 h 426306"/>
                  <a:gd name="connsiteX21" fmla="*/ 290063 w 393246"/>
                  <a:gd name="connsiteY21" fmla="*/ 394464 h 426306"/>
                  <a:gd name="connsiteX22" fmla="*/ 290237 w 393246"/>
                  <a:gd name="connsiteY22" fmla="*/ 318947 h 426306"/>
                  <a:gd name="connsiteX23" fmla="*/ 297719 w 393246"/>
                  <a:gd name="connsiteY23" fmla="*/ 311117 h 426306"/>
                  <a:gd name="connsiteX24" fmla="*/ 366276 w 393246"/>
                  <a:gd name="connsiteY24" fmla="*/ 311291 h 426306"/>
                  <a:gd name="connsiteX25" fmla="*/ 393246 w 393246"/>
                  <a:gd name="connsiteY25" fmla="*/ 285017 h 426306"/>
                  <a:gd name="connsiteX26" fmla="*/ 393594 w 393246"/>
                  <a:gd name="connsiteY26" fmla="*/ 137288 h 426306"/>
                  <a:gd name="connsiteX27" fmla="*/ 369408 w 393246"/>
                  <a:gd name="connsiteY27" fmla="*/ 113798 h 426306"/>
                  <a:gd name="connsiteX28" fmla="*/ 115190 w 393246"/>
                  <a:gd name="connsiteY28" fmla="*/ 4350 h 426306"/>
                  <a:gd name="connsiteX29" fmla="*/ 115190 w 393246"/>
                  <a:gd name="connsiteY29" fmla="*/ 4350 h 426306"/>
                  <a:gd name="connsiteX30" fmla="*/ 115190 w 393246"/>
                  <a:gd name="connsiteY30" fmla="*/ 4350 h 426306"/>
                  <a:gd name="connsiteX31" fmla="*/ 115190 w 393246"/>
                  <a:gd name="connsiteY31" fmla="*/ 4350 h 42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3246" h="426306">
                    <a:moveTo>
                      <a:pt x="369408" y="113798"/>
                    </a:moveTo>
                    <a:cubicBezTo>
                      <a:pt x="350616" y="113450"/>
                      <a:pt x="299285" y="113624"/>
                      <a:pt x="292325" y="112928"/>
                    </a:cubicBezTo>
                    <a:cubicBezTo>
                      <a:pt x="289019" y="111014"/>
                      <a:pt x="290759" y="107708"/>
                      <a:pt x="290759" y="105098"/>
                    </a:cubicBezTo>
                    <a:cubicBezTo>
                      <a:pt x="290585" y="77257"/>
                      <a:pt x="290759" y="49591"/>
                      <a:pt x="290585" y="21750"/>
                    </a:cubicBezTo>
                    <a:cubicBezTo>
                      <a:pt x="290585" y="8700"/>
                      <a:pt x="282406" y="0"/>
                      <a:pt x="269878" y="0"/>
                    </a:cubicBezTo>
                    <a:cubicBezTo>
                      <a:pt x="220984" y="0"/>
                      <a:pt x="172089" y="174"/>
                      <a:pt x="123368" y="174"/>
                    </a:cubicBezTo>
                    <a:cubicBezTo>
                      <a:pt x="112928" y="0"/>
                      <a:pt x="108578" y="3306"/>
                      <a:pt x="104750" y="13920"/>
                    </a:cubicBezTo>
                    <a:cubicBezTo>
                      <a:pt x="105446" y="13920"/>
                      <a:pt x="106142" y="13746"/>
                      <a:pt x="106838" y="13746"/>
                    </a:cubicBezTo>
                    <a:cubicBezTo>
                      <a:pt x="106142" y="13746"/>
                      <a:pt x="105446" y="13920"/>
                      <a:pt x="104750" y="13920"/>
                    </a:cubicBezTo>
                    <a:cubicBezTo>
                      <a:pt x="104576" y="43501"/>
                      <a:pt x="104054" y="72907"/>
                      <a:pt x="104402" y="102488"/>
                    </a:cubicBezTo>
                    <a:cubicBezTo>
                      <a:pt x="104576" y="111014"/>
                      <a:pt x="102836" y="113972"/>
                      <a:pt x="93613" y="113624"/>
                    </a:cubicBezTo>
                    <a:cubicBezTo>
                      <a:pt x="74299" y="112928"/>
                      <a:pt x="54811" y="113624"/>
                      <a:pt x="35497" y="113276"/>
                    </a:cubicBezTo>
                    <a:cubicBezTo>
                      <a:pt x="26622" y="113102"/>
                      <a:pt x="18270" y="114494"/>
                      <a:pt x="10440" y="118496"/>
                    </a:cubicBezTo>
                    <a:cubicBezTo>
                      <a:pt x="6438" y="118844"/>
                      <a:pt x="0" y="133286"/>
                      <a:pt x="0" y="138158"/>
                    </a:cubicBezTo>
                    <a:cubicBezTo>
                      <a:pt x="174" y="188445"/>
                      <a:pt x="174" y="238732"/>
                      <a:pt x="522" y="289193"/>
                    </a:cubicBezTo>
                    <a:cubicBezTo>
                      <a:pt x="522" y="302417"/>
                      <a:pt x="8352" y="310073"/>
                      <a:pt x="21402" y="310769"/>
                    </a:cubicBezTo>
                    <a:cubicBezTo>
                      <a:pt x="24534" y="310943"/>
                      <a:pt x="76735" y="310943"/>
                      <a:pt x="99530" y="310595"/>
                    </a:cubicBezTo>
                    <a:cubicBezTo>
                      <a:pt x="103532" y="310595"/>
                      <a:pt x="104228" y="312509"/>
                      <a:pt x="104228" y="315989"/>
                    </a:cubicBezTo>
                    <a:cubicBezTo>
                      <a:pt x="104228" y="345918"/>
                      <a:pt x="104228" y="375672"/>
                      <a:pt x="104228" y="405600"/>
                    </a:cubicBezTo>
                    <a:cubicBezTo>
                      <a:pt x="104576" y="414997"/>
                      <a:pt x="109448" y="421609"/>
                      <a:pt x="117800" y="424741"/>
                    </a:cubicBezTo>
                    <a:cubicBezTo>
                      <a:pt x="122846" y="426481"/>
                      <a:pt x="254044" y="426655"/>
                      <a:pt x="271270" y="426481"/>
                    </a:cubicBezTo>
                    <a:cubicBezTo>
                      <a:pt x="285191" y="420391"/>
                      <a:pt x="290237" y="409080"/>
                      <a:pt x="290063" y="394464"/>
                    </a:cubicBezTo>
                    <a:cubicBezTo>
                      <a:pt x="290063" y="369234"/>
                      <a:pt x="290411" y="344004"/>
                      <a:pt x="290237" y="318947"/>
                    </a:cubicBezTo>
                    <a:cubicBezTo>
                      <a:pt x="290237" y="313031"/>
                      <a:pt x="291455" y="311117"/>
                      <a:pt x="297719" y="311117"/>
                    </a:cubicBezTo>
                    <a:cubicBezTo>
                      <a:pt x="320513" y="311465"/>
                      <a:pt x="343482" y="311291"/>
                      <a:pt x="366276" y="311291"/>
                    </a:cubicBezTo>
                    <a:cubicBezTo>
                      <a:pt x="384546" y="311291"/>
                      <a:pt x="392724" y="303635"/>
                      <a:pt x="393246" y="285017"/>
                    </a:cubicBezTo>
                    <a:cubicBezTo>
                      <a:pt x="393594" y="271966"/>
                      <a:pt x="393420" y="173481"/>
                      <a:pt x="393594" y="137288"/>
                    </a:cubicBezTo>
                    <a:cubicBezTo>
                      <a:pt x="392898" y="120410"/>
                      <a:pt x="386112" y="113972"/>
                      <a:pt x="369408" y="113798"/>
                    </a:cubicBezTo>
                    <a:close/>
                    <a:moveTo>
                      <a:pt x="115190" y="4350"/>
                    </a:moveTo>
                    <a:cubicBezTo>
                      <a:pt x="115190" y="4350"/>
                      <a:pt x="115190" y="4524"/>
                      <a:pt x="115190" y="4350"/>
                    </a:cubicBezTo>
                    <a:cubicBezTo>
                      <a:pt x="115190" y="4524"/>
                      <a:pt x="115190" y="4350"/>
                      <a:pt x="115190" y="4350"/>
                    </a:cubicBezTo>
                    <a:lnTo>
                      <a:pt x="115190" y="4350"/>
                    </a:lnTo>
                    <a:close/>
                  </a:path>
                </a:pathLst>
              </a:custGeom>
              <a:solidFill>
                <a:schemeClr val="accent3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273">
                <a:extLst>
                  <a:ext uri="{FF2B5EF4-FFF2-40B4-BE49-F238E27FC236}">
                    <a16:creationId xmlns:a16="http://schemas.microsoft.com/office/drawing/2014/main" id="{2C26EEE9-952D-4CD5-BC65-C289918A47DD}"/>
                  </a:ext>
                </a:extLst>
              </p:cNvPr>
              <p:cNvSpPr/>
              <p:nvPr/>
            </p:nvSpPr>
            <p:spPr>
              <a:xfrm>
                <a:off x="1346578" y="5582559"/>
                <a:ext cx="50461" cy="1740"/>
              </a:xfrm>
              <a:custGeom>
                <a:avLst/>
                <a:gdLst>
                  <a:gd name="connsiteX0" fmla="*/ 29754 w 50460"/>
                  <a:gd name="connsiteY0" fmla="*/ 1392 h 1740"/>
                  <a:gd name="connsiteX1" fmla="*/ 51679 w 50460"/>
                  <a:gd name="connsiteY1" fmla="*/ 0 h 1740"/>
                  <a:gd name="connsiteX2" fmla="*/ 0 w 50460"/>
                  <a:gd name="connsiteY2" fmla="*/ 348 h 1740"/>
                  <a:gd name="connsiteX3" fmla="*/ 29754 w 50460"/>
                  <a:gd name="connsiteY3" fmla="*/ 1392 h 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60" h="1740">
                    <a:moveTo>
                      <a:pt x="29754" y="1392"/>
                    </a:moveTo>
                    <a:cubicBezTo>
                      <a:pt x="37063" y="1392"/>
                      <a:pt x="44545" y="3132"/>
                      <a:pt x="51679" y="0"/>
                    </a:cubicBezTo>
                    <a:cubicBezTo>
                      <a:pt x="34453" y="174"/>
                      <a:pt x="17226" y="174"/>
                      <a:pt x="0" y="348"/>
                    </a:cubicBezTo>
                    <a:cubicBezTo>
                      <a:pt x="9744" y="2958"/>
                      <a:pt x="19836" y="1218"/>
                      <a:pt x="29754" y="1392"/>
                    </a:cubicBezTo>
                    <a:close/>
                  </a:path>
                </a:pathLst>
              </a:custGeom>
              <a:solidFill>
                <a:srgbClr val="0F8324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C9F2498-3CE0-43EB-B9CA-8B654264F15A}"/>
              </a:ext>
            </a:extLst>
          </p:cNvPr>
          <p:cNvGrpSpPr/>
          <p:nvPr/>
        </p:nvGrpSpPr>
        <p:grpSpPr>
          <a:xfrm>
            <a:off x="5372279" y="1250849"/>
            <a:ext cx="1262311" cy="2297977"/>
            <a:chOff x="5704407" y="3745384"/>
            <a:chExt cx="814824" cy="1483348"/>
          </a:xfrm>
        </p:grpSpPr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30DB9BBA-C033-4AD0-AAD7-1C675CD28AB6}"/>
                </a:ext>
              </a:extLst>
            </p:cNvPr>
            <p:cNvSpPr/>
            <p:nvPr/>
          </p:nvSpPr>
          <p:spPr>
            <a:xfrm rot="1826684" flipH="1">
              <a:off x="5954989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6CC1883A-A5F7-41B6-B0FC-B9C0D5AF1219}"/>
                </a:ext>
              </a:extLst>
            </p:cNvPr>
            <p:cNvSpPr/>
            <p:nvPr/>
          </p:nvSpPr>
          <p:spPr>
            <a:xfrm rot="19773316">
              <a:off x="5975344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사다리꼴 80">
              <a:extLst>
                <a:ext uri="{FF2B5EF4-FFF2-40B4-BE49-F238E27FC236}">
                  <a16:creationId xmlns:a16="http://schemas.microsoft.com/office/drawing/2014/main" id="{DE6A2168-82DD-4573-9502-CEFA3AF8DBE3}"/>
                </a:ext>
              </a:extLst>
            </p:cNvPr>
            <p:cNvSpPr/>
            <p:nvPr/>
          </p:nvSpPr>
          <p:spPr>
            <a:xfrm>
              <a:off x="5704407" y="3770158"/>
              <a:ext cx="814824" cy="303329"/>
            </a:xfrm>
            <a:prstGeom prst="trapezoid">
              <a:avLst>
                <a:gd name="adj" fmla="val 54964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1">
                    <a:lumMod val="80000"/>
                    <a:lumOff val="20000"/>
                  </a:schemeClr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89E9AB7-63CD-42E5-BC4A-838CF4FDB066}"/>
              </a:ext>
            </a:extLst>
          </p:cNvPr>
          <p:cNvGrpSpPr/>
          <p:nvPr/>
        </p:nvGrpSpPr>
        <p:grpSpPr>
          <a:xfrm flipH="1">
            <a:off x="7390373" y="1250849"/>
            <a:ext cx="1331159" cy="2273720"/>
            <a:chOff x="7651168" y="2372336"/>
            <a:chExt cx="1467404" cy="2506433"/>
          </a:xfrm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0D50F23F-5D74-4EDF-8E09-E729EC5DFAE8}"/>
                </a:ext>
              </a:extLst>
            </p:cNvPr>
            <p:cNvSpPr/>
            <p:nvPr/>
          </p:nvSpPr>
          <p:spPr>
            <a:xfrm>
              <a:off x="7954653" y="2372336"/>
              <a:ext cx="857941" cy="483118"/>
            </a:xfrm>
            <a:custGeom>
              <a:avLst/>
              <a:gdLst>
                <a:gd name="connsiteX0" fmla="*/ 0 w 857941"/>
                <a:gd name="connsiteY0" fmla="*/ 370627 h 483118"/>
                <a:gd name="connsiteX1" fmla="*/ 57632 w 857941"/>
                <a:gd name="connsiteY1" fmla="*/ 479375 h 483118"/>
                <a:gd name="connsiteX2" fmla="*/ 180653 w 857941"/>
                <a:gd name="connsiteY2" fmla="*/ 370627 h 483118"/>
                <a:gd name="connsiteX3" fmla="*/ 415599 w 857941"/>
                <a:gd name="connsiteY3" fmla="*/ 294951 h 483118"/>
                <a:gd name="connsiteX4" fmla="*/ 687953 w 857941"/>
                <a:gd name="connsiteY4" fmla="*/ 391795 h 483118"/>
                <a:gd name="connsiteX5" fmla="*/ 796000 w 857941"/>
                <a:gd name="connsiteY5" fmla="*/ 483118 h 483118"/>
                <a:gd name="connsiteX6" fmla="*/ 857941 w 857941"/>
                <a:gd name="connsiteY6" fmla="*/ 370008 h 483118"/>
                <a:gd name="connsiteX7" fmla="*/ 777821 w 857941"/>
                <a:gd name="connsiteY7" fmla="*/ 191132 h 483118"/>
                <a:gd name="connsiteX8" fmla="*/ 536762 w 857941"/>
                <a:gd name="connsiteY8" fmla="*/ 19501 h 483118"/>
                <a:gd name="connsiteX9" fmla="*/ 230476 w 857941"/>
                <a:gd name="connsiteY9" fmla="*/ 46809 h 483118"/>
                <a:gd name="connsiteX10" fmla="*/ 50038 w 857941"/>
                <a:gd name="connsiteY10" fmla="*/ 235326 h 483118"/>
                <a:gd name="connsiteX11" fmla="*/ 0 w 857941"/>
                <a:gd name="connsiteY11" fmla="*/ 370627 h 48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941" h="483118">
                  <a:moveTo>
                    <a:pt x="0" y="370627"/>
                  </a:moveTo>
                  <a:lnTo>
                    <a:pt x="57632" y="479375"/>
                  </a:lnTo>
                  <a:cubicBezTo>
                    <a:pt x="57632" y="479375"/>
                    <a:pt x="149683" y="392792"/>
                    <a:pt x="180653" y="370627"/>
                  </a:cubicBezTo>
                  <a:cubicBezTo>
                    <a:pt x="211624" y="348463"/>
                    <a:pt x="304509" y="289915"/>
                    <a:pt x="415599" y="294951"/>
                  </a:cubicBezTo>
                  <a:cubicBezTo>
                    <a:pt x="526717" y="299987"/>
                    <a:pt x="633767" y="346255"/>
                    <a:pt x="687953" y="391795"/>
                  </a:cubicBezTo>
                  <a:cubicBezTo>
                    <a:pt x="742138" y="437335"/>
                    <a:pt x="766376" y="458880"/>
                    <a:pt x="796000" y="483118"/>
                  </a:cubicBezTo>
                  <a:cubicBezTo>
                    <a:pt x="833703" y="440028"/>
                    <a:pt x="849862" y="407711"/>
                    <a:pt x="857941" y="370008"/>
                  </a:cubicBezTo>
                  <a:cubicBezTo>
                    <a:pt x="841783" y="324225"/>
                    <a:pt x="816171" y="241170"/>
                    <a:pt x="777821" y="191132"/>
                  </a:cubicBezTo>
                  <a:cubicBezTo>
                    <a:pt x="739472" y="141094"/>
                    <a:pt x="651811" y="59628"/>
                    <a:pt x="536762" y="19501"/>
                  </a:cubicBezTo>
                  <a:cubicBezTo>
                    <a:pt x="429765" y="-17826"/>
                    <a:pt x="301062" y="2373"/>
                    <a:pt x="230476" y="46809"/>
                  </a:cubicBezTo>
                  <a:cubicBezTo>
                    <a:pt x="159889" y="91245"/>
                    <a:pt x="90434" y="151840"/>
                    <a:pt x="50038" y="235326"/>
                  </a:cubicBezTo>
                  <a:cubicBezTo>
                    <a:pt x="9641" y="318812"/>
                    <a:pt x="0" y="370627"/>
                    <a:pt x="0" y="37062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80000"/>
                    <a:lumOff val="20000"/>
                  </a:schemeClr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9CB79CA9-3214-43F1-B998-8EA484F47D74}"/>
                </a:ext>
              </a:extLst>
            </p:cNvPr>
            <p:cNvSpPr/>
            <p:nvPr/>
          </p:nvSpPr>
          <p:spPr>
            <a:xfrm>
              <a:off x="7651168" y="2740119"/>
              <a:ext cx="1218020" cy="2138650"/>
            </a:xfrm>
            <a:custGeom>
              <a:avLst/>
              <a:gdLst>
                <a:gd name="connsiteX0" fmla="*/ 3635 w 1218020"/>
                <a:gd name="connsiteY0" fmla="*/ 1856560 h 2138650"/>
                <a:gd name="connsiteX1" fmla="*/ 87929 w 1218020"/>
                <a:gd name="connsiteY1" fmla="*/ 1578174 h 2138650"/>
                <a:gd name="connsiteX2" fmla="*/ 320909 w 1218020"/>
                <a:gd name="connsiteY2" fmla="*/ 1214336 h 2138650"/>
                <a:gd name="connsiteX3" fmla="*/ 504363 w 1218020"/>
                <a:gd name="connsiteY3" fmla="*/ 985368 h 2138650"/>
                <a:gd name="connsiteX4" fmla="*/ 658220 w 1218020"/>
                <a:gd name="connsiteY4" fmla="*/ 795074 h 2138650"/>
                <a:gd name="connsiteX5" fmla="*/ 792310 w 1218020"/>
                <a:gd name="connsiteY5" fmla="*/ 606557 h 2138650"/>
                <a:gd name="connsiteX6" fmla="*/ 1053837 w 1218020"/>
                <a:gd name="connsiteY6" fmla="*/ 192816 h 2138650"/>
                <a:gd name="connsiteX7" fmla="*/ 1147287 w 1218020"/>
                <a:gd name="connsiteY7" fmla="*/ 36616 h 2138650"/>
                <a:gd name="connsiteX8" fmla="*/ 1173437 w 1218020"/>
                <a:gd name="connsiteY8" fmla="*/ 30422 h 2138650"/>
                <a:gd name="connsiteX9" fmla="*/ 1206940 w 1218020"/>
                <a:gd name="connsiteY9" fmla="*/ 497567 h 2138650"/>
                <a:gd name="connsiteX10" fmla="*/ 1039752 w 1218020"/>
                <a:gd name="connsiteY10" fmla="*/ 875355 h 2138650"/>
                <a:gd name="connsiteX11" fmla="*/ 790667 w 1218020"/>
                <a:gd name="connsiteY11" fmla="*/ 1201220 h 2138650"/>
                <a:gd name="connsiteX12" fmla="*/ 502586 w 1218020"/>
                <a:gd name="connsiteY12" fmla="*/ 1689614 h 2138650"/>
                <a:gd name="connsiteX13" fmla="*/ 460439 w 1218020"/>
                <a:gd name="connsiteY13" fmla="*/ 1890574 h 2138650"/>
                <a:gd name="connsiteX14" fmla="*/ 473770 w 1218020"/>
                <a:gd name="connsiteY14" fmla="*/ 1991349 h 2138650"/>
                <a:gd name="connsiteX15" fmla="*/ 474631 w 1218020"/>
                <a:gd name="connsiteY15" fmla="*/ 2053264 h 2138650"/>
                <a:gd name="connsiteX16" fmla="*/ 358774 w 1218020"/>
                <a:gd name="connsiteY16" fmla="*/ 2101794 h 2138650"/>
                <a:gd name="connsiteX17" fmla="*/ 199558 w 1218020"/>
                <a:gd name="connsiteY17" fmla="*/ 2137612 h 2138650"/>
                <a:gd name="connsiteX18" fmla="*/ 75352 w 1218020"/>
                <a:gd name="connsiteY18" fmla="*/ 2113939 h 2138650"/>
                <a:gd name="connsiteX19" fmla="*/ 6840 w 1218020"/>
                <a:gd name="connsiteY19" fmla="*/ 1999536 h 2138650"/>
                <a:gd name="connsiteX20" fmla="*/ 3635 w 1218020"/>
                <a:gd name="connsiteY20" fmla="*/ 1856560 h 21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020" h="2138650">
                  <a:moveTo>
                    <a:pt x="3635" y="1856560"/>
                  </a:moveTo>
                  <a:cubicBezTo>
                    <a:pt x="14515" y="1759393"/>
                    <a:pt x="48637" y="1661875"/>
                    <a:pt x="87929" y="1578174"/>
                  </a:cubicBezTo>
                  <a:cubicBezTo>
                    <a:pt x="149332" y="1447424"/>
                    <a:pt x="233249" y="1328577"/>
                    <a:pt x="320909" y="1214336"/>
                  </a:cubicBezTo>
                  <a:cubicBezTo>
                    <a:pt x="325084" y="1208896"/>
                    <a:pt x="447054" y="1055982"/>
                    <a:pt x="504363" y="985368"/>
                  </a:cubicBezTo>
                  <a:cubicBezTo>
                    <a:pt x="555775" y="922027"/>
                    <a:pt x="607832" y="859224"/>
                    <a:pt x="658220" y="795074"/>
                  </a:cubicBezTo>
                  <a:cubicBezTo>
                    <a:pt x="705942" y="734318"/>
                    <a:pt x="749462" y="671461"/>
                    <a:pt x="792310" y="606557"/>
                  </a:cubicBezTo>
                  <a:cubicBezTo>
                    <a:pt x="882178" y="470367"/>
                    <a:pt x="969381" y="332426"/>
                    <a:pt x="1053837" y="192816"/>
                  </a:cubicBezTo>
                  <a:cubicBezTo>
                    <a:pt x="1084269" y="142509"/>
                    <a:pt x="1124207" y="90478"/>
                    <a:pt x="1147287" y="36616"/>
                  </a:cubicBezTo>
                  <a:cubicBezTo>
                    <a:pt x="1165035" y="2225"/>
                    <a:pt x="1162342" y="-22013"/>
                    <a:pt x="1173437" y="30422"/>
                  </a:cubicBezTo>
                  <a:cubicBezTo>
                    <a:pt x="1203923" y="183148"/>
                    <a:pt x="1235244" y="342014"/>
                    <a:pt x="1206940" y="497567"/>
                  </a:cubicBezTo>
                  <a:cubicBezTo>
                    <a:pt x="1181974" y="634861"/>
                    <a:pt x="1117205" y="760656"/>
                    <a:pt x="1039752" y="875355"/>
                  </a:cubicBezTo>
                  <a:cubicBezTo>
                    <a:pt x="963160" y="988762"/>
                    <a:pt x="874072" y="1092904"/>
                    <a:pt x="790667" y="1201220"/>
                  </a:cubicBezTo>
                  <a:cubicBezTo>
                    <a:pt x="675133" y="1351226"/>
                    <a:pt x="566008" y="1509769"/>
                    <a:pt x="502586" y="1689614"/>
                  </a:cubicBezTo>
                  <a:cubicBezTo>
                    <a:pt x="479910" y="1753872"/>
                    <a:pt x="462243" y="1822169"/>
                    <a:pt x="460439" y="1890574"/>
                  </a:cubicBezTo>
                  <a:cubicBezTo>
                    <a:pt x="459550" y="1924534"/>
                    <a:pt x="463240" y="1958951"/>
                    <a:pt x="473770" y="1991349"/>
                  </a:cubicBezTo>
                  <a:cubicBezTo>
                    <a:pt x="482549" y="2018334"/>
                    <a:pt x="500701" y="2033604"/>
                    <a:pt x="474631" y="2053264"/>
                  </a:cubicBezTo>
                  <a:cubicBezTo>
                    <a:pt x="441856" y="2077986"/>
                    <a:pt x="396828" y="2088005"/>
                    <a:pt x="358774" y="2101794"/>
                  </a:cubicBezTo>
                  <a:cubicBezTo>
                    <a:pt x="307498" y="2120349"/>
                    <a:pt x="254013" y="2133464"/>
                    <a:pt x="199558" y="2137612"/>
                  </a:cubicBezTo>
                  <a:cubicBezTo>
                    <a:pt x="156765" y="2140870"/>
                    <a:pt x="111332" y="2137369"/>
                    <a:pt x="75352" y="2113939"/>
                  </a:cubicBezTo>
                  <a:cubicBezTo>
                    <a:pt x="37029" y="2089001"/>
                    <a:pt x="14892" y="2044538"/>
                    <a:pt x="6840" y="1999536"/>
                  </a:cubicBezTo>
                  <a:cubicBezTo>
                    <a:pt x="-1455" y="1953107"/>
                    <a:pt x="-1805" y="1904874"/>
                    <a:pt x="3635" y="1856560"/>
                  </a:cubicBez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1CE722A-2B74-44B5-9FAD-F6E323B5A9AE}"/>
                </a:ext>
              </a:extLst>
            </p:cNvPr>
            <p:cNvSpPr/>
            <p:nvPr/>
          </p:nvSpPr>
          <p:spPr>
            <a:xfrm>
              <a:off x="7900563" y="2740119"/>
              <a:ext cx="1218009" cy="2138650"/>
            </a:xfrm>
            <a:custGeom>
              <a:avLst/>
              <a:gdLst>
                <a:gd name="connsiteX0" fmla="*/ 1214386 w 1218009"/>
                <a:gd name="connsiteY0" fmla="*/ 1856560 h 2138650"/>
                <a:gd name="connsiteX1" fmla="*/ 1130092 w 1218009"/>
                <a:gd name="connsiteY1" fmla="*/ 1578174 h 2138650"/>
                <a:gd name="connsiteX2" fmla="*/ 897111 w 1218009"/>
                <a:gd name="connsiteY2" fmla="*/ 1214336 h 2138650"/>
                <a:gd name="connsiteX3" fmla="*/ 713657 w 1218009"/>
                <a:gd name="connsiteY3" fmla="*/ 985368 h 2138650"/>
                <a:gd name="connsiteX4" fmla="*/ 559801 w 1218009"/>
                <a:gd name="connsiteY4" fmla="*/ 795074 h 2138650"/>
                <a:gd name="connsiteX5" fmla="*/ 425711 w 1218009"/>
                <a:gd name="connsiteY5" fmla="*/ 606557 h 2138650"/>
                <a:gd name="connsiteX6" fmla="*/ 164184 w 1218009"/>
                <a:gd name="connsiteY6" fmla="*/ 192816 h 2138650"/>
                <a:gd name="connsiteX7" fmla="*/ 70733 w 1218009"/>
                <a:gd name="connsiteY7" fmla="*/ 36616 h 2138650"/>
                <a:gd name="connsiteX8" fmla="*/ 44583 w 1218009"/>
                <a:gd name="connsiteY8" fmla="*/ 30422 h 2138650"/>
                <a:gd name="connsiteX9" fmla="*/ 11081 w 1218009"/>
                <a:gd name="connsiteY9" fmla="*/ 497567 h 2138650"/>
                <a:gd name="connsiteX10" fmla="*/ 178269 w 1218009"/>
                <a:gd name="connsiteY10" fmla="*/ 875355 h 2138650"/>
                <a:gd name="connsiteX11" fmla="*/ 427354 w 1218009"/>
                <a:gd name="connsiteY11" fmla="*/ 1201220 h 2138650"/>
                <a:gd name="connsiteX12" fmla="*/ 715435 w 1218009"/>
                <a:gd name="connsiteY12" fmla="*/ 1689614 h 2138650"/>
                <a:gd name="connsiteX13" fmla="*/ 757582 w 1218009"/>
                <a:gd name="connsiteY13" fmla="*/ 1890574 h 2138650"/>
                <a:gd name="connsiteX14" fmla="*/ 744251 w 1218009"/>
                <a:gd name="connsiteY14" fmla="*/ 1991349 h 2138650"/>
                <a:gd name="connsiteX15" fmla="*/ 743389 w 1218009"/>
                <a:gd name="connsiteY15" fmla="*/ 2053264 h 2138650"/>
                <a:gd name="connsiteX16" fmla="*/ 859246 w 1218009"/>
                <a:gd name="connsiteY16" fmla="*/ 2101794 h 2138650"/>
                <a:gd name="connsiteX17" fmla="*/ 1018463 w 1218009"/>
                <a:gd name="connsiteY17" fmla="*/ 2137612 h 2138650"/>
                <a:gd name="connsiteX18" fmla="*/ 1142668 w 1218009"/>
                <a:gd name="connsiteY18" fmla="*/ 2113939 h 2138650"/>
                <a:gd name="connsiteX19" fmla="*/ 1211181 w 1218009"/>
                <a:gd name="connsiteY19" fmla="*/ 1999536 h 2138650"/>
                <a:gd name="connsiteX20" fmla="*/ 1214386 w 1218009"/>
                <a:gd name="connsiteY20" fmla="*/ 1856560 h 21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009" h="2138650">
                  <a:moveTo>
                    <a:pt x="1214386" y="1856560"/>
                  </a:moveTo>
                  <a:cubicBezTo>
                    <a:pt x="1203506" y="1759393"/>
                    <a:pt x="1169384" y="1661875"/>
                    <a:pt x="1130092" y="1578174"/>
                  </a:cubicBezTo>
                  <a:cubicBezTo>
                    <a:pt x="1068689" y="1447424"/>
                    <a:pt x="984772" y="1328577"/>
                    <a:pt x="897111" y="1214336"/>
                  </a:cubicBezTo>
                  <a:cubicBezTo>
                    <a:pt x="892937" y="1208896"/>
                    <a:pt x="770967" y="1055982"/>
                    <a:pt x="713657" y="985368"/>
                  </a:cubicBezTo>
                  <a:cubicBezTo>
                    <a:pt x="662246" y="922027"/>
                    <a:pt x="610188" y="859224"/>
                    <a:pt x="559801" y="795074"/>
                  </a:cubicBezTo>
                  <a:cubicBezTo>
                    <a:pt x="512079" y="734318"/>
                    <a:pt x="468558" y="671461"/>
                    <a:pt x="425711" y="606557"/>
                  </a:cubicBezTo>
                  <a:cubicBezTo>
                    <a:pt x="335842" y="470367"/>
                    <a:pt x="248640" y="332426"/>
                    <a:pt x="164184" y="192816"/>
                  </a:cubicBezTo>
                  <a:cubicBezTo>
                    <a:pt x="133752" y="142509"/>
                    <a:pt x="93813" y="90478"/>
                    <a:pt x="70733" y="36616"/>
                  </a:cubicBezTo>
                  <a:cubicBezTo>
                    <a:pt x="52986" y="2225"/>
                    <a:pt x="55679" y="-22013"/>
                    <a:pt x="44583" y="30422"/>
                  </a:cubicBezTo>
                  <a:cubicBezTo>
                    <a:pt x="14097" y="183148"/>
                    <a:pt x="-17223" y="342014"/>
                    <a:pt x="11081" y="497567"/>
                  </a:cubicBezTo>
                  <a:cubicBezTo>
                    <a:pt x="36046" y="634861"/>
                    <a:pt x="100815" y="760656"/>
                    <a:pt x="178269" y="875355"/>
                  </a:cubicBezTo>
                  <a:cubicBezTo>
                    <a:pt x="254861" y="988762"/>
                    <a:pt x="343949" y="1092904"/>
                    <a:pt x="427354" y="1201220"/>
                  </a:cubicBezTo>
                  <a:cubicBezTo>
                    <a:pt x="542888" y="1351226"/>
                    <a:pt x="651985" y="1509769"/>
                    <a:pt x="715435" y="1689614"/>
                  </a:cubicBezTo>
                  <a:cubicBezTo>
                    <a:pt x="738111" y="1753872"/>
                    <a:pt x="755777" y="1822169"/>
                    <a:pt x="757582" y="1890574"/>
                  </a:cubicBezTo>
                  <a:cubicBezTo>
                    <a:pt x="758471" y="1924534"/>
                    <a:pt x="754781" y="1958951"/>
                    <a:pt x="744251" y="1991349"/>
                  </a:cubicBezTo>
                  <a:cubicBezTo>
                    <a:pt x="735472" y="2018334"/>
                    <a:pt x="717320" y="2033604"/>
                    <a:pt x="743389" y="2053264"/>
                  </a:cubicBezTo>
                  <a:cubicBezTo>
                    <a:pt x="776164" y="2077986"/>
                    <a:pt x="821193" y="2088005"/>
                    <a:pt x="859246" y="2101794"/>
                  </a:cubicBezTo>
                  <a:cubicBezTo>
                    <a:pt x="910523" y="2120349"/>
                    <a:pt x="964008" y="2133464"/>
                    <a:pt x="1018463" y="2137612"/>
                  </a:cubicBezTo>
                  <a:cubicBezTo>
                    <a:pt x="1061256" y="2140870"/>
                    <a:pt x="1106689" y="2137369"/>
                    <a:pt x="1142668" y="2113939"/>
                  </a:cubicBezTo>
                  <a:cubicBezTo>
                    <a:pt x="1180991" y="2089001"/>
                    <a:pt x="1203128" y="2044538"/>
                    <a:pt x="1211181" y="1999536"/>
                  </a:cubicBezTo>
                  <a:cubicBezTo>
                    <a:pt x="1219476" y="1953107"/>
                    <a:pt x="1219799" y="1904874"/>
                    <a:pt x="1214386" y="1856560"/>
                  </a:cubicBez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150">
            <a:extLst>
              <a:ext uri="{FF2B5EF4-FFF2-40B4-BE49-F238E27FC236}">
                <a16:creationId xmlns:a16="http://schemas.microsoft.com/office/drawing/2014/main" id="{4FADE62C-F158-4E3B-864B-DA620A887997}"/>
              </a:ext>
            </a:extLst>
          </p:cNvPr>
          <p:cNvGrpSpPr/>
          <p:nvPr/>
        </p:nvGrpSpPr>
        <p:grpSpPr>
          <a:xfrm>
            <a:off x="1812810" y="1293388"/>
            <a:ext cx="2079686" cy="4150688"/>
            <a:chOff x="8768313" y="321075"/>
            <a:chExt cx="1576960" cy="3147176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C959C229-BB10-4161-A01B-93FCE2AACE0E}"/>
                </a:ext>
              </a:extLst>
            </p:cNvPr>
            <p:cNvSpPr/>
            <p:nvPr/>
          </p:nvSpPr>
          <p:spPr>
            <a:xfrm>
              <a:off x="8770757" y="321075"/>
              <a:ext cx="1572767" cy="314717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5197DE7D-8A12-4BE6-A906-15B34AAF0F6C}"/>
                </a:ext>
              </a:extLst>
            </p:cNvPr>
            <p:cNvSpPr/>
            <p:nvPr/>
          </p:nvSpPr>
          <p:spPr>
            <a:xfrm>
              <a:off x="8791828" y="337580"/>
              <a:ext cx="1530622" cy="3114133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97952C37-A86A-4717-9280-FA59485ADBBF}"/>
                </a:ext>
              </a:extLst>
            </p:cNvPr>
            <p:cNvSpPr/>
            <p:nvPr/>
          </p:nvSpPr>
          <p:spPr>
            <a:xfrm>
              <a:off x="8768591" y="768763"/>
              <a:ext cx="11005" cy="10723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8C1489D0-9374-4193-A537-FE028689B4D9}"/>
                </a:ext>
              </a:extLst>
            </p:cNvPr>
            <p:cNvSpPr/>
            <p:nvPr/>
          </p:nvSpPr>
          <p:spPr>
            <a:xfrm>
              <a:off x="8768592" y="998837"/>
              <a:ext cx="15363" cy="21387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60A74DC7-47E6-4B4E-B506-B2922ED647A4}"/>
                </a:ext>
              </a:extLst>
            </p:cNvPr>
            <p:cNvSpPr/>
            <p:nvPr/>
          </p:nvSpPr>
          <p:spPr>
            <a:xfrm>
              <a:off x="8768623" y="1014200"/>
              <a:ext cx="8687" cy="17910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9E0D75B0-B02A-4A19-88BA-CB95CE1AB84E}"/>
                </a:ext>
              </a:extLst>
            </p:cNvPr>
            <p:cNvSpPr/>
            <p:nvPr/>
          </p:nvSpPr>
          <p:spPr>
            <a:xfrm>
              <a:off x="8768314" y="1284428"/>
              <a:ext cx="15363" cy="21387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6B092AC1-65A3-4AFC-8076-A8A0F6CFA314}"/>
                </a:ext>
              </a:extLst>
            </p:cNvPr>
            <p:cNvSpPr/>
            <p:nvPr/>
          </p:nvSpPr>
          <p:spPr>
            <a:xfrm>
              <a:off x="8768313" y="1299789"/>
              <a:ext cx="8687" cy="179101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9207BFC3-2D52-4D14-9358-5DF72E3018B5}"/>
                </a:ext>
              </a:extLst>
            </p:cNvPr>
            <p:cNvSpPr/>
            <p:nvPr/>
          </p:nvSpPr>
          <p:spPr>
            <a:xfrm>
              <a:off x="10329905" y="1070583"/>
              <a:ext cx="15363" cy="346144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9F93852A-D98E-4FFC-8CF7-8307546020D9}"/>
                </a:ext>
              </a:extLst>
            </p:cNvPr>
            <p:cNvSpPr/>
            <p:nvPr/>
          </p:nvSpPr>
          <p:spPr>
            <a:xfrm>
              <a:off x="10336580" y="1095464"/>
              <a:ext cx="8687" cy="289856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0FC38DC9-18F1-4181-8A97-4516976A3097}"/>
                </a:ext>
              </a:extLst>
            </p:cNvPr>
            <p:cNvSpPr/>
            <p:nvPr/>
          </p:nvSpPr>
          <p:spPr>
            <a:xfrm>
              <a:off x="10332841" y="1794712"/>
              <a:ext cx="12428" cy="237215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DD87F811-D51D-4A7B-B42D-DCDD483ECC14}"/>
                </a:ext>
              </a:extLst>
            </p:cNvPr>
            <p:cNvSpPr/>
            <p:nvPr/>
          </p:nvSpPr>
          <p:spPr>
            <a:xfrm>
              <a:off x="10338225" y="1811745"/>
              <a:ext cx="7048" cy="19863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Oval 164">
              <a:extLst>
                <a:ext uri="{FF2B5EF4-FFF2-40B4-BE49-F238E27FC236}">
                  <a16:creationId xmlns:a16="http://schemas.microsoft.com/office/drawing/2014/main" id="{88B2C3C2-4CC8-4FAD-9099-92A7AB262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5293" y="385881"/>
              <a:ext cx="73155" cy="73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65">
              <a:extLst>
                <a:ext uri="{FF2B5EF4-FFF2-40B4-BE49-F238E27FC236}">
                  <a16:creationId xmlns:a16="http://schemas.microsoft.com/office/drawing/2014/main" id="{59CAD321-4FC4-4971-9FEF-DC9F6AB9A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9872" y="390453"/>
              <a:ext cx="64011" cy="64008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6">
              <a:extLst>
                <a:ext uri="{FF2B5EF4-FFF2-40B4-BE49-F238E27FC236}">
                  <a16:creationId xmlns:a16="http://schemas.microsoft.com/office/drawing/2014/main" id="{024ECBFC-EFA2-407E-9B96-217386A22CA1}"/>
                </a:ext>
              </a:extLst>
            </p:cNvPr>
            <p:cNvSpPr/>
            <p:nvPr/>
          </p:nvSpPr>
          <p:spPr>
            <a:xfrm>
              <a:off x="9836065" y="406635"/>
              <a:ext cx="31639" cy="316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67">
              <a:extLst>
                <a:ext uri="{FF2B5EF4-FFF2-40B4-BE49-F238E27FC236}">
                  <a16:creationId xmlns:a16="http://schemas.microsoft.com/office/drawing/2014/main" id="{60E9EA56-E574-428B-8EE4-2DB9776B64A8}"/>
                </a:ext>
              </a:extLst>
            </p:cNvPr>
            <p:cNvSpPr/>
            <p:nvPr/>
          </p:nvSpPr>
          <p:spPr>
            <a:xfrm>
              <a:off x="9843498" y="414065"/>
              <a:ext cx="16783" cy="16783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Graphic 2">
              <a:extLst>
                <a:ext uri="{FF2B5EF4-FFF2-40B4-BE49-F238E27FC236}">
                  <a16:creationId xmlns:a16="http://schemas.microsoft.com/office/drawing/2014/main" id="{E3DD5196-68C2-4C69-80B3-C7B18834CFEA}"/>
                </a:ext>
              </a:extLst>
            </p:cNvPr>
            <p:cNvSpPr/>
            <p:nvPr userDrawn="1"/>
          </p:nvSpPr>
          <p:spPr>
            <a:xfrm flipH="1">
              <a:off x="8769272" y="781546"/>
              <a:ext cx="5843" cy="81664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그림 개체 틀 49">
            <a:extLst>
              <a:ext uri="{FF2B5EF4-FFF2-40B4-BE49-F238E27FC236}">
                <a16:creationId xmlns:a16="http://schemas.microsoft.com/office/drawing/2014/main" id="{19FACEC2-6809-4A4C-8A00-CA5F56DA0B62}"/>
              </a:ext>
            </a:extLst>
          </p:cNvPr>
          <p:cNvSpPr txBox="1">
            <a:spLocks/>
          </p:cNvSpPr>
          <p:nvPr/>
        </p:nvSpPr>
        <p:spPr>
          <a:xfrm>
            <a:off x="1892344" y="1385889"/>
            <a:ext cx="1921527" cy="3965684"/>
          </a:xfrm>
          <a:custGeom>
            <a:avLst/>
            <a:gdLst>
              <a:gd name="connsiteX0" fmla="*/ 206685 w 1921527"/>
              <a:gd name="connsiteY0" fmla="*/ 0 h 3965684"/>
              <a:gd name="connsiteX1" fmla="*/ 389688 w 1921527"/>
              <a:gd name="connsiteY1" fmla="*/ 0 h 3965684"/>
              <a:gd name="connsiteX2" fmla="*/ 407428 w 1921527"/>
              <a:gd name="connsiteY2" fmla="*/ 16796 h 3965684"/>
              <a:gd name="connsiteX3" fmla="*/ 544702 w 1921527"/>
              <a:gd name="connsiteY3" fmla="*/ 146764 h 3965684"/>
              <a:gd name="connsiteX4" fmla="*/ 1368214 w 1921527"/>
              <a:gd name="connsiteY4" fmla="*/ 146764 h 3965684"/>
              <a:gd name="connsiteX5" fmla="*/ 1505487 w 1921527"/>
              <a:gd name="connsiteY5" fmla="*/ 16796 h 3965684"/>
              <a:gd name="connsiteX6" fmla="*/ 1523228 w 1921527"/>
              <a:gd name="connsiteY6" fmla="*/ 0 h 3965684"/>
              <a:gd name="connsiteX7" fmla="*/ 1714842 w 1921527"/>
              <a:gd name="connsiteY7" fmla="*/ 0 h 3965684"/>
              <a:gd name="connsiteX8" fmla="*/ 1921527 w 1921527"/>
              <a:gd name="connsiteY8" fmla="*/ 195685 h 3965684"/>
              <a:gd name="connsiteX9" fmla="*/ 1921527 w 1921527"/>
              <a:gd name="connsiteY9" fmla="*/ 3769998 h 3965684"/>
              <a:gd name="connsiteX10" fmla="*/ 1714842 w 1921527"/>
              <a:gd name="connsiteY10" fmla="*/ 3965684 h 3965684"/>
              <a:gd name="connsiteX11" fmla="*/ 206685 w 1921527"/>
              <a:gd name="connsiteY11" fmla="*/ 3965684 h 3965684"/>
              <a:gd name="connsiteX12" fmla="*/ 0 w 1921527"/>
              <a:gd name="connsiteY12" fmla="*/ 3769998 h 3965684"/>
              <a:gd name="connsiteX13" fmla="*/ 0 w 1921527"/>
              <a:gd name="connsiteY13" fmla="*/ 195685 h 3965684"/>
              <a:gd name="connsiteX14" fmla="*/ 206685 w 1921527"/>
              <a:gd name="connsiteY14" fmla="*/ 0 h 396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1527" h="3965684">
                <a:moveTo>
                  <a:pt x="206685" y="0"/>
                </a:moveTo>
                <a:lnTo>
                  <a:pt x="389688" y="0"/>
                </a:lnTo>
                <a:cubicBezTo>
                  <a:pt x="399462" y="0"/>
                  <a:pt x="407428" y="7502"/>
                  <a:pt x="407428" y="16796"/>
                </a:cubicBezTo>
                <a:cubicBezTo>
                  <a:pt x="407428" y="88588"/>
                  <a:pt x="468918" y="146764"/>
                  <a:pt x="544702" y="146764"/>
                </a:cubicBezTo>
                <a:lnTo>
                  <a:pt x="1368214" y="146764"/>
                </a:lnTo>
                <a:cubicBezTo>
                  <a:pt x="1444042" y="146764"/>
                  <a:pt x="1505487" y="88548"/>
                  <a:pt x="1505487" y="16796"/>
                </a:cubicBezTo>
                <a:cubicBezTo>
                  <a:pt x="1505487" y="7542"/>
                  <a:pt x="1513410" y="0"/>
                  <a:pt x="1523228" y="0"/>
                </a:cubicBezTo>
                <a:lnTo>
                  <a:pt x="1714842" y="0"/>
                </a:lnTo>
                <a:cubicBezTo>
                  <a:pt x="1828993" y="0"/>
                  <a:pt x="1921527" y="87610"/>
                  <a:pt x="1921527" y="195685"/>
                </a:cubicBezTo>
                <a:lnTo>
                  <a:pt x="1921527" y="3769998"/>
                </a:lnTo>
                <a:cubicBezTo>
                  <a:pt x="1921527" y="3878074"/>
                  <a:pt x="1828993" y="3965684"/>
                  <a:pt x="1714842" y="3965684"/>
                </a:cubicBezTo>
                <a:lnTo>
                  <a:pt x="206685" y="3965684"/>
                </a:lnTo>
                <a:cubicBezTo>
                  <a:pt x="92534" y="3965684"/>
                  <a:pt x="0" y="3878074"/>
                  <a:pt x="0" y="3769998"/>
                </a:cubicBezTo>
                <a:lnTo>
                  <a:pt x="0" y="195685"/>
                </a:lnTo>
                <a:cubicBezTo>
                  <a:pt x="0" y="87610"/>
                  <a:pt x="92534" y="0"/>
                  <a:pt x="20668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C57824-D6BF-4B65-8E5B-B2E55F5EAC25}"/>
              </a:ext>
            </a:extLst>
          </p:cNvPr>
          <p:cNvGrpSpPr/>
          <p:nvPr/>
        </p:nvGrpSpPr>
        <p:grpSpPr>
          <a:xfrm>
            <a:off x="2993480" y="3327936"/>
            <a:ext cx="2795324" cy="3516360"/>
            <a:chOff x="2993480" y="3327936"/>
            <a:chExt cx="2795324" cy="3516360"/>
          </a:xfrm>
        </p:grpSpPr>
        <p:sp>
          <p:nvSpPr>
            <p:cNvPr id="21" name="Graphic 207">
              <a:extLst>
                <a:ext uri="{FF2B5EF4-FFF2-40B4-BE49-F238E27FC236}">
                  <a16:creationId xmlns:a16="http://schemas.microsoft.com/office/drawing/2014/main" id="{FF6074A4-7565-48C2-AB31-3BEF1616A0E3}"/>
                </a:ext>
              </a:extLst>
            </p:cNvPr>
            <p:cNvSpPr/>
            <p:nvPr/>
          </p:nvSpPr>
          <p:spPr>
            <a:xfrm>
              <a:off x="2998291" y="3353746"/>
              <a:ext cx="2790513" cy="3490550"/>
            </a:xfrm>
            <a:custGeom>
              <a:avLst/>
              <a:gdLst>
                <a:gd name="connsiteX0" fmla="*/ 3256941 w 3794680"/>
                <a:gd name="connsiteY0" fmla="*/ 3343689 h 4746626"/>
                <a:gd name="connsiteX1" fmla="*/ 3183949 w 3794680"/>
                <a:gd name="connsiteY1" fmla="*/ 2861553 h 4746626"/>
                <a:gd name="connsiteX2" fmla="*/ 3101160 w 3794680"/>
                <a:gd name="connsiteY2" fmla="*/ 2516966 h 4746626"/>
                <a:gd name="connsiteX3" fmla="*/ 2916247 w 3794680"/>
                <a:gd name="connsiteY3" fmla="*/ 1916745 h 4746626"/>
                <a:gd name="connsiteX4" fmla="*/ 2743791 w 3794680"/>
                <a:gd name="connsiteY4" fmla="*/ 1598889 h 4746626"/>
                <a:gd name="connsiteX5" fmla="*/ 2629016 w 3794680"/>
                <a:gd name="connsiteY5" fmla="*/ 1471137 h 4746626"/>
                <a:gd name="connsiteX6" fmla="*/ 2523129 w 3794680"/>
                <a:gd name="connsiteY6" fmla="*/ 1429937 h 4746626"/>
                <a:gd name="connsiteX7" fmla="*/ 2459480 w 3794680"/>
                <a:gd name="connsiteY7" fmla="*/ 1426498 h 4746626"/>
                <a:gd name="connsiteX8" fmla="*/ 2447996 w 3794680"/>
                <a:gd name="connsiteY8" fmla="*/ 1420789 h 4746626"/>
                <a:gd name="connsiteX9" fmla="*/ 2377859 w 3794680"/>
                <a:gd name="connsiteY9" fmla="*/ 1348640 h 4746626"/>
                <a:gd name="connsiteX10" fmla="*/ 2157196 w 3794680"/>
                <a:gd name="connsiteY10" fmla="*/ 1226792 h 4746626"/>
                <a:gd name="connsiteX11" fmla="*/ 1918301 w 3794680"/>
                <a:gd name="connsiteY11" fmla="*/ 1201943 h 4746626"/>
                <a:gd name="connsiteX12" fmla="*/ 1613941 w 3794680"/>
                <a:gd name="connsiteY12" fmla="*/ 1018911 h 4746626"/>
                <a:gd name="connsiteX13" fmla="*/ 1343838 w 3794680"/>
                <a:gd name="connsiteY13" fmla="*/ 939171 h 4746626"/>
                <a:gd name="connsiteX14" fmla="*/ 1152177 w 3794680"/>
                <a:gd name="connsiteY14" fmla="*/ 924703 h 4746626"/>
                <a:gd name="connsiteX15" fmla="*/ 1130637 w 3794680"/>
                <a:gd name="connsiteY15" fmla="*/ 918345 h 4746626"/>
                <a:gd name="connsiteX16" fmla="*/ 1034936 w 3794680"/>
                <a:gd name="connsiteY16" fmla="*/ 783520 h 4746626"/>
                <a:gd name="connsiteX17" fmla="*/ 622288 w 3794680"/>
                <a:gd name="connsiteY17" fmla="*/ 279519 h 4746626"/>
                <a:gd name="connsiteX18" fmla="*/ 622288 w 3794680"/>
                <a:gd name="connsiteY18" fmla="*/ 279454 h 4746626"/>
                <a:gd name="connsiteX19" fmla="*/ 446653 w 3794680"/>
                <a:gd name="connsiteY19" fmla="*/ 97785 h 4746626"/>
                <a:gd name="connsiteX20" fmla="*/ 342129 w 3794680"/>
                <a:gd name="connsiteY20" fmla="*/ 19343 h 4746626"/>
                <a:gd name="connsiteX21" fmla="*/ 150858 w 3794680"/>
                <a:gd name="connsiteY21" fmla="*/ 64436 h 4746626"/>
                <a:gd name="connsiteX22" fmla="*/ 150793 w 3794680"/>
                <a:gd name="connsiteY22" fmla="*/ 64695 h 4746626"/>
                <a:gd name="connsiteX23" fmla="*/ 110177 w 3794680"/>
                <a:gd name="connsiteY23" fmla="*/ 281206 h 4746626"/>
                <a:gd name="connsiteX24" fmla="*/ 227483 w 3794680"/>
                <a:gd name="connsiteY24" fmla="*/ 519516 h 4746626"/>
                <a:gd name="connsiteX25" fmla="*/ 389947 w 3794680"/>
                <a:gd name="connsiteY25" fmla="*/ 732913 h 4746626"/>
                <a:gd name="connsiteX26" fmla="*/ 602370 w 3794680"/>
                <a:gd name="connsiteY26" fmla="*/ 1041750 h 4746626"/>
                <a:gd name="connsiteX27" fmla="*/ 914775 w 3794680"/>
                <a:gd name="connsiteY27" fmla="*/ 1670519 h 4746626"/>
                <a:gd name="connsiteX28" fmla="*/ 1159250 w 3794680"/>
                <a:gd name="connsiteY28" fmla="*/ 2289750 h 4746626"/>
                <a:gd name="connsiteX29" fmla="*/ 1276815 w 3794680"/>
                <a:gd name="connsiteY29" fmla="*/ 2835795 h 4746626"/>
                <a:gd name="connsiteX30" fmla="*/ 1259038 w 3794680"/>
                <a:gd name="connsiteY30" fmla="*/ 3076182 h 4746626"/>
                <a:gd name="connsiteX31" fmla="*/ 1193896 w 3794680"/>
                <a:gd name="connsiteY31" fmla="*/ 3244614 h 4746626"/>
                <a:gd name="connsiteX32" fmla="*/ 1192858 w 3794680"/>
                <a:gd name="connsiteY32" fmla="*/ 3243706 h 4746626"/>
                <a:gd name="connsiteX33" fmla="*/ 995683 w 3794680"/>
                <a:gd name="connsiteY33" fmla="*/ 3106676 h 4746626"/>
                <a:gd name="connsiteX34" fmla="*/ 677048 w 3794680"/>
                <a:gd name="connsiteY34" fmla="*/ 2695715 h 4746626"/>
                <a:gd name="connsiteX35" fmla="*/ 284319 w 3794680"/>
                <a:gd name="connsiteY35" fmla="*/ 2342239 h 4746626"/>
                <a:gd name="connsiteX36" fmla="*/ 102780 w 3794680"/>
                <a:gd name="connsiteY36" fmla="*/ 2303375 h 4746626"/>
                <a:gd name="connsiteX37" fmla="*/ 25636 w 3794680"/>
                <a:gd name="connsiteY37" fmla="*/ 2440859 h 4746626"/>
                <a:gd name="connsiteX38" fmla="*/ 183363 w 3794680"/>
                <a:gd name="connsiteY38" fmla="*/ 2788756 h 4746626"/>
                <a:gd name="connsiteX39" fmla="*/ 183363 w 3794680"/>
                <a:gd name="connsiteY39" fmla="*/ 2788756 h 4746626"/>
                <a:gd name="connsiteX40" fmla="*/ 183363 w 3794680"/>
                <a:gd name="connsiteY40" fmla="*/ 2788756 h 4746626"/>
                <a:gd name="connsiteX41" fmla="*/ 562338 w 3794680"/>
                <a:gd name="connsiteY41" fmla="*/ 3378790 h 4746626"/>
                <a:gd name="connsiteX42" fmla="*/ 815701 w 3794680"/>
                <a:gd name="connsiteY42" fmla="*/ 3830367 h 4746626"/>
                <a:gd name="connsiteX43" fmla="*/ 993153 w 3794680"/>
                <a:gd name="connsiteY43" fmla="*/ 4038572 h 4746626"/>
                <a:gd name="connsiteX44" fmla="*/ 1218097 w 3794680"/>
                <a:gd name="connsiteY44" fmla="*/ 4175732 h 4746626"/>
                <a:gd name="connsiteX45" fmla="*/ 1700688 w 3794680"/>
                <a:gd name="connsiteY45" fmla="*/ 4341311 h 4746626"/>
                <a:gd name="connsiteX46" fmla="*/ 2003231 w 3794680"/>
                <a:gd name="connsiteY46" fmla="*/ 4532063 h 4746626"/>
                <a:gd name="connsiteX47" fmla="*/ 2236741 w 3794680"/>
                <a:gd name="connsiteY47" fmla="*/ 4746627 h 4746626"/>
                <a:gd name="connsiteX48" fmla="*/ 3794681 w 3794680"/>
                <a:gd name="connsiteY48" fmla="*/ 4731055 h 4746626"/>
                <a:gd name="connsiteX49" fmla="*/ 3256941 w 3794680"/>
                <a:gd name="connsiteY49" fmla="*/ 3343689 h 4746626"/>
                <a:gd name="connsiteX50" fmla="*/ 3256941 w 3794680"/>
                <a:gd name="connsiteY50" fmla="*/ 3343689 h 474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794680" h="4746626">
                  <a:moveTo>
                    <a:pt x="3256941" y="3343689"/>
                  </a:moveTo>
                  <a:cubicBezTo>
                    <a:pt x="3250777" y="3309367"/>
                    <a:pt x="3191216" y="2897497"/>
                    <a:pt x="3183949" y="2861553"/>
                  </a:cubicBezTo>
                  <a:cubicBezTo>
                    <a:pt x="3160332" y="2745739"/>
                    <a:pt x="3132303" y="2630963"/>
                    <a:pt x="3101160" y="2516966"/>
                  </a:cubicBezTo>
                  <a:cubicBezTo>
                    <a:pt x="3069303" y="2400503"/>
                    <a:pt x="2956215" y="1997003"/>
                    <a:pt x="2916247" y="1916745"/>
                  </a:cubicBezTo>
                  <a:cubicBezTo>
                    <a:pt x="2862460" y="1808717"/>
                    <a:pt x="2803807" y="1703414"/>
                    <a:pt x="2743791" y="1598889"/>
                  </a:cubicBezTo>
                  <a:cubicBezTo>
                    <a:pt x="2714725" y="1548282"/>
                    <a:pt x="2677937" y="1504162"/>
                    <a:pt x="2629016" y="1471137"/>
                  </a:cubicBezTo>
                  <a:cubicBezTo>
                    <a:pt x="2594239" y="1447650"/>
                    <a:pt x="2563485" y="1438631"/>
                    <a:pt x="2523129" y="1429937"/>
                  </a:cubicBezTo>
                  <a:cubicBezTo>
                    <a:pt x="2504897" y="1426563"/>
                    <a:pt x="2477841" y="1427471"/>
                    <a:pt x="2459480" y="1426498"/>
                  </a:cubicBezTo>
                  <a:cubicBezTo>
                    <a:pt x="2452602" y="1426888"/>
                    <a:pt x="2452602" y="1426888"/>
                    <a:pt x="2447996" y="1420789"/>
                  </a:cubicBezTo>
                  <a:cubicBezTo>
                    <a:pt x="2447996" y="1420789"/>
                    <a:pt x="2398491" y="1366288"/>
                    <a:pt x="2377859" y="1348640"/>
                  </a:cubicBezTo>
                  <a:cubicBezTo>
                    <a:pt x="2312588" y="1292712"/>
                    <a:pt x="2239661" y="1251577"/>
                    <a:pt x="2157196" y="1226792"/>
                  </a:cubicBezTo>
                  <a:cubicBezTo>
                    <a:pt x="2128323" y="1218098"/>
                    <a:pt x="1988828" y="1190718"/>
                    <a:pt x="1918301" y="1201943"/>
                  </a:cubicBezTo>
                  <a:cubicBezTo>
                    <a:pt x="1875544" y="1158731"/>
                    <a:pt x="1704126" y="1057321"/>
                    <a:pt x="1613941" y="1018911"/>
                  </a:cubicBezTo>
                  <a:cubicBezTo>
                    <a:pt x="1553601" y="993153"/>
                    <a:pt x="1371802" y="945335"/>
                    <a:pt x="1343838" y="939171"/>
                  </a:cubicBezTo>
                  <a:cubicBezTo>
                    <a:pt x="1328591" y="935408"/>
                    <a:pt x="1169112" y="924184"/>
                    <a:pt x="1152177" y="924703"/>
                  </a:cubicBezTo>
                  <a:cubicBezTo>
                    <a:pt x="1141861" y="925027"/>
                    <a:pt x="1136282" y="925676"/>
                    <a:pt x="1130637" y="918345"/>
                  </a:cubicBezTo>
                  <a:cubicBezTo>
                    <a:pt x="1114416" y="897453"/>
                    <a:pt x="1064003" y="821606"/>
                    <a:pt x="1034936" y="783520"/>
                  </a:cubicBezTo>
                  <a:cubicBezTo>
                    <a:pt x="990946" y="725905"/>
                    <a:pt x="633383" y="278221"/>
                    <a:pt x="622288" y="279519"/>
                  </a:cubicBezTo>
                  <a:lnTo>
                    <a:pt x="622288" y="279454"/>
                  </a:lnTo>
                  <a:cubicBezTo>
                    <a:pt x="567398" y="215351"/>
                    <a:pt x="508940" y="154686"/>
                    <a:pt x="446653" y="97785"/>
                  </a:cubicBezTo>
                  <a:cubicBezTo>
                    <a:pt x="414407" y="68264"/>
                    <a:pt x="379566" y="42311"/>
                    <a:pt x="342129" y="19343"/>
                  </a:cubicBezTo>
                  <a:cubicBezTo>
                    <a:pt x="267580" y="-26334"/>
                    <a:pt x="196404" y="17137"/>
                    <a:pt x="150858" y="64436"/>
                  </a:cubicBezTo>
                  <a:cubicBezTo>
                    <a:pt x="150858" y="64501"/>
                    <a:pt x="150793" y="64566"/>
                    <a:pt x="150793" y="64695"/>
                  </a:cubicBezTo>
                  <a:cubicBezTo>
                    <a:pt x="126527" y="101029"/>
                    <a:pt x="75140" y="170453"/>
                    <a:pt x="110177" y="281206"/>
                  </a:cubicBezTo>
                  <a:cubicBezTo>
                    <a:pt x="137232" y="366915"/>
                    <a:pt x="179405" y="444578"/>
                    <a:pt x="227483" y="519516"/>
                  </a:cubicBezTo>
                  <a:cubicBezTo>
                    <a:pt x="275949" y="594974"/>
                    <a:pt x="332981" y="663878"/>
                    <a:pt x="389947" y="732913"/>
                  </a:cubicBezTo>
                  <a:cubicBezTo>
                    <a:pt x="454309" y="810965"/>
                    <a:pt x="591794" y="1025205"/>
                    <a:pt x="602370" y="1041750"/>
                  </a:cubicBezTo>
                  <a:cubicBezTo>
                    <a:pt x="652458" y="1138034"/>
                    <a:pt x="912764" y="1666172"/>
                    <a:pt x="914775" y="1670519"/>
                  </a:cubicBezTo>
                  <a:cubicBezTo>
                    <a:pt x="974012" y="1799179"/>
                    <a:pt x="1151075" y="2264576"/>
                    <a:pt x="1159250" y="2289750"/>
                  </a:cubicBezTo>
                  <a:cubicBezTo>
                    <a:pt x="1216735" y="2467850"/>
                    <a:pt x="1265656" y="2647573"/>
                    <a:pt x="1276815" y="2835795"/>
                  </a:cubicBezTo>
                  <a:cubicBezTo>
                    <a:pt x="1281617" y="2917027"/>
                    <a:pt x="1276945" y="2996961"/>
                    <a:pt x="1259038" y="3076182"/>
                  </a:cubicBezTo>
                  <a:cubicBezTo>
                    <a:pt x="1247489" y="3127568"/>
                    <a:pt x="1199606" y="3238515"/>
                    <a:pt x="1193896" y="3244614"/>
                  </a:cubicBezTo>
                  <a:cubicBezTo>
                    <a:pt x="1193572" y="3244290"/>
                    <a:pt x="1193183" y="3244031"/>
                    <a:pt x="1192858" y="3243706"/>
                  </a:cubicBezTo>
                  <a:cubicBezTo>
                    <a:pt x="1103257" y="3216715"/>
                    <a:pt x="1052454" y="3160528"/>
                    <a:pt x="995683" y="3106676"/>
                  </a:cubicBezTo>
                  <a:cubicBezTo>
                    <a:pt x="927232" y="3041729"/>
                    <a:pt x="707089" y="2741586"/>
                    <a:pt x="677048" y="2695715"/>
                  </a:cubicBezTo>
                  <a:cubicBezTo>
                    <a:pt x="577195" y="2543243"/>
                    <a:pt x="445486" y="2426650"/>
                    <a:pt x="284319" y="2342239"/>
                  </a:cubicBezTo>
                  <a:cubicBezTo>
                    <a:pt x="226964" y="2312199"/>
                    <a:pt x="167078" y="2298769"/>
                    <a:pt x="102780" y="2303375"/>
                  </a:cubicBezTo>
                  <a:cubicBezTo>
                    <a:pt x="21354" y="2298249"/>
                    <a:pt x="-35353" y="2271388"/>
                    <a:pt x="25636" y="2440859"/>
                  </a:cubicBezTo>
                  <a:cubicBezTo>
                    <a:pt x="69431" y="2562513"/>
                    <a:pt x="99796" y="2693379"/>
                    <a:pt x="183363" y="2788756"/>
                  </a:cubicBezTo>
                  <a:lnTo>
                    <a:pt x="183363" y="2788756"/>
                  </a:lnTo>
                  <a:lnTo>
                    <a:pt x="183363" y="2788756"/>
                  </a:lnTo>
                  <a:cubicBezTo>
                    <a:pt x="193225" y="2805625"/>
                    <a:pt x="481430" y="3245588"/>
                    <a:pt x="562338" y="3378790"/>
                  </a:cubicBezTo>
                  <a:cubicBezTo>
                    <a:pt x="648695" y="3520946"/>
                    <a:pt x="731939" y="3686719"/>
                    <a:pt x="815701" y="3830367"/>
                  </a:cubicBezTo>
                  <a:cubicBezTo>
                    <a:pt x="862740" y="3911145"/>
                    <a:pt x="921328" y="3980309"/>
                    <a:pt x="993153" y="4038572"/>
                  </a:cubicBezTo>
                  <a:cubicBezTo>
                    <a:pt x="1061862" y="4094241"/>
                    <a:pt x="1137385" y="4139464"/>
                    <a:pt x="1218097" y="4175732"/>
                  </a:cubicBezTo>
                  <a:cubicBezTo>
                    <a:pt x="1258519" y="4193899"/>
                    <a:pt x="1586171" y="4287199"/>
                    <a:pt x="1700688" y="4341311"/>
                  </a:cubicBezTo>
                  <a:cubicBezTo>
                    <a:pt x="1809170" y="4392632"/>
                    <a:pt x="1909802" y="4456930"/>
                    <a:pt x="2003231" y="4532063"/>
                  </a:cubicBezTo>
                  <a:cubicBezTo>
                    <a:pt x="2071487" y="4587018"/>
                    <a:pt x="2162646" y="4669937"/>
                    <a:pt x="2236741" y="4746627"/>
                  </a:cubicBezTo>
                  <a:cubicBezTo>
                    <a:pt x="2748528" y="4745978"/>
                    <a:pt x="3786636" y="4735273"/>
                    <a:pt x="3794681" y="4731055"/>
                  </a:cubicBezTo>
                  <a:cubicBezTo>
                    <a:pt x="3615024" y="4448171"/>
                    <a:pt x="3364580" y="3945273"/>
                    <a:pt x="3256941" y="3343689"/>
                  </a:cubicBezTo>
                  <a:lnTo>
                    <a:pt x="3256941" y="3343689"/>
                  </a:ln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104">
              <a:extLst>
                <a:ext uri="{FF2B5EF4-FFF2-40B4-BE49-F238E27FC236}">
                  <a16:creationId xmlns:a16="http://schemas.microsoft.com/office/drawing/2014/main" id="{B9B987BC-BF15-4879-AC2D-4E1547B5DD4E}"/>
                </a:ext>
              </a:extLst>
            </p:cNvPr>
            <p:cNvSpPr/>
            <p:nvPr/>
          </p:nvSpPr>
          <p:spPr>
            <a:xfrm>
              <a:off x="3109312" y="4032605"/>
              <a:ext cx="1873844" cy="1830068"/>
            </a:xfrm>
            <a:custGeom>
              <a:avLst/>
              <a:gdLst>
                <a:gd name="connsiteX0" fmla="*/ 2304031 w 2548147"/>
                <a:gd name="connsiteY0" fmla="*/ 506597 h 2488619"/>
                <a:gd name="connsiteX1" fmla="*/ 2548116 w 2548147"/>
                <a:gd name="connsiteY1" fmla="*/ 1042131 h 2488619"/>
                <a:gd name="connsiteX2" fmla="*/ 2304031 w 2548147"/>
                <a:gd name="connsiteY2" fmla="*/ 506597 h 2488619"/>
                <a:gd name="connsiteX3" fmla="*/ 1765382 w 2548147"/>
                <a:gd name="connsiteY3" fmla="*/ 280743 h 2488619"/>
                <a:gd name="connsiteX4" fmla="*/ 2207876 w 2548147"/>
                <a:gd name="connsiteY4" fmla="*/ 987175 h 2488619"/>
                <a:gd name="connsiteX5" fmla="*/ 2038729 w 2548147"/>
                <a:gd name="connsiteY5" fmla="*/ 610083 h 2488619"/>
                <a:gd name="connsiteX6" fmla="*/ 1765382 w 2548147"/>
                <a:gd name="connsiteY6" fmla="*/ 280743 h 2488619"/>
                <a:gd name="connsiteX7" fmla="*/ 464471 w 2548147"/>
                <a:gd name="connsiteY7" fmla="*/ 147825 h 2488619"/>
                <a:gd name="connsiteX8" fmla="*/ 495390 w 2548147"/>
                <a:gd name="connsiteY8" fmla="*/ 208929 h 2488619"/>
                <a:gd name="connsiteX9" fmla="*/ 500548 w 2548147"/>
                <a:gd name="connsiteY9" fmla="*/ 218934 h 2488619"/>
                <a:gd name="connsiteX10" fmla="*/ 485706 w 2548147"/>
                <a:gd name="connsiteY10" fmla="*/ 189365 h 2488619"/>
                <a:gd name="connsiteX11" fmla="*/ 416621 w 2548147"/>
                <a:gd name="connsiteY11" fmla="*/ 53398 h 2488619"/>
                <a:gd name="connsiteX12" fmla="*/ 740186 w 2548147"/>
                <a:gd name="connsiteY12" fmla="*/ 551171 h 2488619"/>
                <a:gd name="connsiteX13" fmla="*/ 971619 w 2548147"/>
                <a:gd name="connsiteY13" fmla="*/ 928977 h 2488619"/>
                <a:gd name="connsiteX14" fmla="*/ 1152834 w 2548147"/>
                <a:gd name="connsiteY14" fmla="*/ 1255138 h 2488619"/>
                <a:gd name="connsiteX15" fmla="*/ 1308550 w 2548147"/>
                <a:gd name="connsiteY15" fmla="*/ 1667137 h 2488619"/>
                <a:gd name="connsiteX16" fmla="*/ 1343911 w 2548147"/>
                <a:gd name="connsiteY16" fmla="*/ 1884750 h 2488619"/>
                <a:gd name="connsiteX17" fmla="*/ 1350269 w 2548147"/>
                <a:gd name="connsiteY17" fmla="*/ 2000564 h 2488619"/>
                <a:gd name="connsiteX18" fmla="*/ 1298688 w 2548147"/>
                <a:gd name="connsiteY18" fmla="*/ 2339896 h 2488619"/>
                <a:gd name="connsiteX19" fmla="*/ 1248794 w 2548147"/>
                <a:gd name="connsiteY19" fmla="*/ 2478807 h 2488619"/>
                <a:gd name="connsiteX20" fmla="*/ 1231146 w 2548147"/>
                <a:gd name="connsiteY20" fmla="*/ 2483738 h 2488619"/>
                <a:gd name="connsiteX21" fmla="*/ 1043573 w 2548147"/>
                <a:gd name="connsiteY21" fmla="*/ 2322183 h 2488619"/>
                <a:gd name="connsiteX22" fmla="*/ 1120847 w 2548147"/>
                <a:gd name="connsiteY22" fmla="*/ 1916866 h 2488619"/>
                <a:gd name="connsiteX23" fmla="*/ 1008926 w 2548147"/>
                <a:gd name="connsiteY23" fmla="*/ 1367189 h 2488619"/>
                <a:gd name="connsiteX24" fmla="*/ 695418 w 2548147"/>
                <a:gd name="connsiteY24" fmla="*/ 614625 h 2488619"/>
                <a:gd name="connsiteX25" fmla="*/ 657740 w 2548147"/>
                <a:gd name="connsiteY25" fmla="*/ 536895 h 2488619"/>
                <a:gd name="connsiteX26" fmla="*/ 628185 w 2548147"/>
                <a:gd name="connsiteY26" fmla="*/ 476566 h 2488619"/>
                <a:gd name="connsiteX27" fmla="*/ 528922 w 2548147"/>
                <a:gd name="connsiteY27" fmla="*/ 480551 h 2488619"/>
                <a:gd name="connsiteX28" fmla="*/ 261488 w 2548147"/>
                <a:gd name="connsiteY28" fmla="*/ 448982 h 2488619"/>
                <a:gd name="connsiteX29" fmla="*/ 27006 w 2548147"/>
                <a:gd name="connsiteY29" fmla="*/ 284117 h 2488619"/>
                <a:gd name="connsiteX30" fmla="*/ 5659 w 2548147"/>
                <a:gd name="connsiteY30" fmla="*/ 247524 h 2488619"/>
                <a:gd name="connsiteX31" fmla="*/ 28952 w 2548147"/>
                <a:gd name="connsiteY31" fmla="*/ 169601 h 2488619"/>
                <a:gd name="connsiteX32" fmla="*/ 143079 w 2548147"/>
                <a:gd name="connsiteY32" fmla="*/ 130283 h 2488619"/>
                <a:gd name="connsiteX33" fmla="*/ 426241 w 2548147"/>
                <a:gd name="connsiteY33" fmla="*/ 118466 h 2488619"/>
                <a:gd name="connsiteX34" fmla="*/ 448266 w 2548147"/>
                <a:gd name="connsiteY34" fmla="*/ 117537 h 2488619"/>
                <a:gd name="connsiteX35" fmla="*/ 441236 w 2548147"/>
                <a:gd name="connsiteY35" fmla="*/ 104501 h 2488619"/>
                <a:gd name="connsiteX36" fmla="*/ 416621 w 2548147"/>
                <a:gd name="connsiteY36" fmla="*/ 53398 h 2488619"/>
                <a:gd name="connsiteX37" fmla="*/ 985699 w 2548147"/>
                <a:gd name="connsiteY37" fmla="*/ 0 h 2488619"/>
                <a:gd name="connsiteX38" fmla="*/ 1041173 w 2548147"/>
                <a:gd name="connsiteY38" fmla="*/ 3244 h 2488619"/>
                <a:gd name="connsiteX39" fmla="*/ 1384008 w 2548147"/>
                <a:gd name="connsiteY39" fmla="*/ 407782 h 2488619"/>
                <a:gd name="connsiteX40" fmla="*/ 1650088 w 2548147"/>
                <a:gd name="connsiteY40" fmla="*/ 908409 h 2488619"/>
                <a:gd name="connsiteX41" fmla="*/ 1693624 w 2548147"/>
                <a:gd name="connsiteY41" fmla="*/ 1037589 h 2488619"/>
                <a:gd name="connsiteX42" fmla="*/ 1554322 w 2548147"/>
                <a:gd name="connsiteY42" fmla="*/ 761906 h 2488619"/>
                <a:gd name="connsiteX43" fmla="*/ 1383489 w 2548147"/>
                <a:gd name="connsiteY43" fmla="*/ 498357 h 2488619"/>
                <a:gd name="connsiteX44" fmla="*/ 985699 w 2548147"/>
                <a:gd name="connsiteY44" fmla="*/ 0 h 248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48147" h="2488619">
                  <a:moveTo>
                    <a:pt x="2304031" y="506597"/>
                  </a:moveTo>
                  <a:cubicBezTo>
                    <a:pt x="2344257" y="543450"/>
                    <a:pt x="2551100" y="816342"/>
                    <a:pt x="2548116" y="1042131"/>
                  </a:cubicBezTo>
                  <a:cubicBezTo>
                    <a:pt x="2488619" y="792725"/>
                    <a:pt x="2336666" y="562525"/>
                    <a:pt x="2304031" y="506597"/>
                  </a:cubicBezTo>
                  <a:close/>
                  <a:moveTo>
                    <a:pt x="1765382" y="280743"/>
                  </a:moveTo>
                  <a:cubicBezTo>
                    <a:pt x="2031332" y="425818"/>
                    <a:pt x="2189125" y="693780"/>
                    <a:pt x="2207876" y="987175"/>
                  </a:cubicBezTo>
                  <a:cubicBezTo>
                    <a:pt x="2162393" y="856568"/>
                    <a:pt x="2109125" y="729400"/>
                    <a:pt x="2038729" y="610083"/>
                  </a:cubicBezTo>
                  <a:cubicBezTo>
                    <a:pt x="1968267" y="490635"/>
                    <a:pt x="1873086" y="368917"/>
                    <a:pt x="1765382" y="280743"/>
                  </a:cubicBezTo>
                  <a:close/>
                  <a:moveTo>
                    <a:pt x="464471" y="147825"/>
                  </a:moveTo>
                  <a:lnTo>
                    <a:pt x="495390" y="208929"/>
                  </a:lnTo>
                  <a:lnTo>
                    <a:pt x="500548" y="218934"/>
                  </a:lnTo>
                  <a:lnTo>
                    <a:pt x="485706" y="189365"/>
                  </a:lnTo>
                  <a:close/>
                  <a:moveTo>
                    <a:pt x="416621" y="53398"/>
                  </a:moveTo>
                  <a:cubicBezTo>
                    <a:pt x="428819" y="63130"/>
                    <a:pt x="644486" y="395455"/>
                    <a:pt x="740186" y="551171"/>
                  </a:cubicBezTo>
                  <a:cubicBezTo>
                    <a:pt x="817525" y="676977"/>
                    <a:pt x="894735" y="802847"/>
                    <a:pt x="971619" y="928977"/>
                  </a:cubicBezTo>
                  <a:cubicBezTo>
                    <a:pt x="1036436" y="1035253"/>
                    <a:pt x="1097944" y="1143411"/>
                    <a:pt x="1152834" y="1255138"/>
                  </a:cubicBezTo>
                  <a:cubicBezTo>
                    <a:pt x="1217781" y="1387432"/>
                    <a:pt x="1273514" y="1523553"/>
                    <a:pt x="1308550" y="1667137"/>
                  </a:cubicBezTo>
                  <a:cubicBezTo>
                    <a:pt x="1326003" y="1738572"/>
                    <a:pt x="1338720" y="1810979"/>
                    <a:pt x="1343911" y="1884750"/>
                  </a:cubicBezTo>
                  <a:cubicBezTo>
                    <a:pt x="1346636" y="1923355"/>
                    <a:pt x="1351437" y="1962024"/>
                    <a:pt x="1350269" y="2000564"/>
                  </a:cubicBezTo>
                  <a:cubicBezTo>
                    <a:pt x="1346766" y="2115599"/>
                    <a:pt x="1332038" y="2229207"/>
                    <a:pt x="1298688" y="2339896"/>
                  </a:cubicBezTo>
                  <a:cubicBezTo>
                    <a:pt x="1284479" y="2387129"/>
                    <a:pt x="1266637" y="2432936"/>
                    <a:pt x="1248794" y="2478807"/>
                  </a:cubicBezTo>
                  <a:cubicBezTo>
                    <a:pt x="1243733" y="2491913"/>
                    <a:pt x="1239062" y="2490097"/>
                    <a:pt x="1231146" y="2483738"/>
                  </a:cubicBezTo>
                  <a:cubicBezTo>
                    <a:pt x="1223944" y="2477964"/>
                    <a:pt x="1079583" y="2380966"/>
                    <a:pt x="1043573" y="2322183"/>
                  </a:cubicBezTo>
                  <a:cubicBezTo>
                    <a:pt x="1139144" y="2135388"/>
                    <a:pt x="1125648" y="1998099"/>
                    <a:pt x="1120847" y="1916866"/>
                  </a:cubicBezTo>
                  <a:cubicBezTo>
                    <a:pt x="1109688" y="1728580"/>
                    <a:pt x="1066476" y="1545224"/>
                    <a:pt x="1008926" y="1367189"/>
                  </a:cubicBezTo>
                  <a:cubicBezTo>
                    <a:pt x="1000687" y="1341885"/>
                    <a:pt x="821094" y="825296"/>
                    <a:pt x="695418" y="614625"/>
                  </a:cubicBezTo>
                  <a:cubicBezTo>
                    <a:pt x="690520" y="604195"/>
                    <a:pt x="676619" y="575530"/>
                    <a:pt x="657740" y="536895"/>
                  </a:cubicBezTo>
                  <a:lnTo>
                    <a:pt x="628185" y="476566"/>
                  </a:lnTo>
                  <a:lnTo>
                    <a:pt x="528922" y="480551"/>
                  </a:lnTo>
                  <a:cubicBezTo>
                    <a:pt x="426657" y="481597"/>
                    <a:pt x="328689" y="472826"/>
                    <a:pt x="261488" y="448982"/>
                  </a:cubicBezTo>
                  <a:cubicBezTo>
                    <a:pt x="168123" y="415827"/>
                    <a:pt x="90265" y="360159"/>
                    <a:pt x="27006" y="284117"/>
                  </a:cubicBezTo>
                  <a:cubicBezTo>
                    <a:pt x="17857" y="273152"/>
                    <a:pt x="10850" y="260825"/>
                    <a:pt x="5659" y="247524"/>
                  </a:cubicBezTo>
                  <a:cubicBezTo>
                    <a:pt x="-6733" y="216056"/>
                    <a:pt x="1312" y="189195"/>
                    <a:pt x="28952" y="169601"/>
                  </a:cubicBezTo>
                  <a:cubicBezTo>
                    <a:pt x="63145" y="145465"/>
                    <a:pt x="102917" y="136446"/>
                    <a:pt x="143079" y="130283"/>
                  </a:cubicBezTo>
                  <a:cubicBezTo>
                    <a:pt x="219550" y="118474"/>
                    <a:pt x="360997" y="120128"/>
                    <a:pt x="426241" y="118466"/>
                  </a:cubicBezTo>
                  <a:lnTo>
                    <a:pt x="448266" y="117537"/>
                  </a:lnTo>
                  <a:lnTo>
                    <a:pt x="441236" y="104501"/>
                  </a:lnTo>
                  <a:cubicBezTo>
                    <a:pt x="433134" y="88256"/>
                    <a:pt x="424407" y="69943"/>
                    <a:pt x="416621" y="53398"/>
                  </a:cubicBezTo>
                  <a:close/>
                  <a:moveTo>
                    <a:pt x="985699" y="0"/>
                  </a:moveTo>
                  <a:cubicBezTo>
                    <a:pt x="1007045" y="0"/>
                    <a:pt x="1023590" y="3049"/>
                    <a:pt x="1041173" y="3244"/>
                  </a:cubicBezTo>
                  <a:cubicBezTo>
                    <a:pt x="1137911" y="94208"/>
                    <a:pt x="1336320" y="339267"/>
                    <a:pt x="1384008" y="407782"/>
                  </a:cubicBezTo>
                  <a:cubicBezTo>
                    <a:pt x="1432410" y="477335"/>
                    <a:pt x="1590526" y="739328"/>
                    <a:pt x="1650088" y="908409"/>
                  </a:cubicBezTo>
                  <a:cubicBezTo>
                    <a:pt x="1666503" y="950712"/>
                    <a:pt x="1680517" y="993858"/>
                    <a:pt x="1693624" y="1037589"/>
                  </a:cubicBezTo>
                  <a:cubicBezTo>
                    <a:pt x="1650348" y="943770"/>
                    <a:pt x="1605644" y="851313"/>
                    <a:pt x="1554322" y="761906"/>
                  </a:cubicBezTo>
                  <a:cubicBezTo>
                    <a:pt x="1502222" y="671267"/>
                    <a:pt x="1443245" y="584260"/>
                    <a:pt x="1383489" y="498357"/>
                  </a:cubicBezTo>
                  <a:cubicBezTo>
                    <a:pt x="1274293" y="331935"/>
                    <a:pt x="1058756" y="78702"/>
                    <a:pt x="985699" y="0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105">
              <a:extLst>
                <a:ext uri="{FF2B5EF4-FFF2-40B4-BE49-F238E27FC236}">
                  <a16:creationId xmlns:a16="http://schemas.microsoft.com/office/drawing/2014/main" id="{2A0908F2-6343-4E2C-AB48-A4CD5567A78B}"/>
                </a:ext>
              </a:extLst>
            </p:cNvPr>
            <p:cNvSpPr/>
            <p:nvPr/>
          </p:nvSpPr>
          <p:spPr>
            <a:xfrm>
              <a:off x="2993480" y="3327936"/>
              <a:ext cx="455793" cy="2066810"/>
            </a:xfrm>
            <a:custGeom>
              <a:avLst/>
              <a:gdLst>
                <a:gd name="connsiteX0" fmla="*/ 41933 w 619810"/>
                <a:gd name="connsiteY0" fmla="*/ 2324111 h 2810553"/>
                <a:gd name="connsiteX1" fmla="*/ 121648 w 619810"/>
                <a:gd name="connsiteY1" fmla="*/ 2338214 h 2810553"/>
                <a:gd name="connsiteX2" fmla="*/ 221891 w 619810"/>
                <a:gd name="connsiteY2" fmla="*/ 2441311 h 2810553"/>
                <a:gd name="connsiteX3" fmla="*/ 322263 w 619810"/>
                <a:gd name="connsiteY3" fmla="*/ 2598001 h 2810553"/>
                <a:gd name="connsiteX4" fmla="*/ 258354 w 619810"/>
                <a:gd name="connsiteY4" fmla="*/ 2765980 h 2810553"/>
                <a:gd name="connsiteX5" fmla="*/ 177641 w 619810"/>
                <a:gd name="connsiteY5" fmla="*/ 2810553 h 2810553"/>
                <a:gd name="connsiteX6" fmla="*/ 319 w 619810"/>
                <a:gd name="connsiteY6" fmla="*/ 2383631 h 2810553"/>
                <a:gd name="connsiteX7" fmla="*/ 41933 w 619810"/>
                <a:gd name="connsiteY7" fmla="*/ 2324111 h 2810553"/>
                <a:gd name="connsiteX8" fmla="*/ 236294 w 619810"/>
                <a:gd name="connsiteY8" fmla="*/ 63 h 2810553"/>
                <a:gd name="connsiteX9" fmla="*/ 336861 w 619810"/>
                <a:gd name="connsiteY9" fmla="*/ 44385 h 2810553"/>
                <a:gd name="connsiteX10" fmla="*/ 444759 w 619810"/>
                <a:gd name="connsiteY10" fmla="*/ 125747 h 2810553"/>
                <a:gd name="connsiteX11" fmla="*/ 619810 w 619810"/>
                <a:gd name="connsiteY11" fmla="*/ 304366 h 2810553"/>
                <a:gd name="connsiteX12" fmla="*/ 394671 w 619810"/>
                <a:gd name="connsiteY12" fmla="*/ 449831 h 2810553"/>
                <a:gd name="connsiteX13" fmla="*/ 372676 w 619810"/>
                <a:gd name="connsiteY13" fmla="*/ 442954 h 2810553"/>
                <a:gd name="connsiteX14" fmla="*/ 213391 w 619810"/>
                <a:gd name="connsiteY14" fmla="*/ 249931 h 2810553"/>
                <a:gd name="connsiteX15" fmla="*/ 175435 w 619810"/>
                <a:gd name="connsiteY15" fmla="*/ 73647 h 2810553"/>
                <a:gd name="connsiteX16" fmla="*/ 236294 w 619810"/>
                <a:gd name="connsiteY16" fmla="*/ 63 h 281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9810" h="2810553">
                  <a:moveTo>
                    <a:pt x="41933" y="2324111"/>
                  </a:moveTo>
                  <a:cubicBezTo>
                    <a:pt x="67440" y="2318749"/>
                    <a:pt x="99297" y="2325660"/>
                    <a:pt x="121648" y="2338214"/>
                  </a:cubicBezTo>
                  <a:cubicBezTo>
                    <a:pt x="164989" y="2374873"/>
                    <a:pt x="183480" y="2399463"/>
                    <a:pt x="221891" y="2441311"/>
                  </a:cubicBezTo>
                  <a:cubicBezTo>
                    <a:pt x="254850" y="2477256"/>
                    <a:pt x="300657" y="2553687"/>
                    <a:pt x="322263" y="2598001"/>
                  </a:cubicBezTo>
                  <a:cubicBezTo>
                    <a:pt x="362814" y="2680790"/>
                    <a:pt x="331800" y="2710246"/>
                    <a:pt x="258354" y="2765980"/>
                  </a:cubicBezTo>
                  <a:cubicBezTo>
                    <a:pt x="233699" y="2784730"/>
                    <a:pt x="206708" y="2799653"/>
                    <a:pt x="177641" y="2810553"/>
                  </a:cubicBezTo>
                  <a:cubicBezTo>
                    <a:pt x="90830" y="2708170"/>
                    <a:pt x="20692" y="2490621"/>
                    <a:pt x="319" y="2383631"/>
                  </a:cubicBezTo>
                  <a:cubicBezTo>
                    <a:pt x="-2730" y="2347103"/>
                    <a:pt x="16427" y="2329472"/>
                    <a:pt x="41933" y="2324111"/>
                  </a:cubicBezTo>
                  <a:close/>
                  <a:moveTo>
                    <a:pt x="236294" y="63"/>
                  </a:moveTo>
                  <a:cubicBezTo>
                    <a:pt x="261323" y="-1227"/>
                    <a:pt x="292969" y="17134"/>
                    <a:pt x="336861" y="44385"/>
                  </a:cubicBezTo>
                  <a:cubicBezTo>
                    <a:pt x="374233" y="67548"/>
                    <a:pt x="412383" y="96355"/>
                    <a:pt x="444759" y="125747"/>
                  </a:cubicBezTo>
                  <a:cubicBezTo>
                    <a:pt x="507110" y="182583"/>
                    <a:pt x="564855" y="240328"/>
                    <a:pt x="619810" y="304366"/>
                  </a:cubicBezTo>
                  <a:cubicBezTo>
                    <a:pt x="583152" y="393254"/>
                    <a:pt x="447679" y="441916"/>
                    <a:pt x="394671" y="449831"/>
                  </a:cubicBezTo>
                  <a:cubicBezTo>
                    <a:pt x="386301" y="451129"/>
                    <a:pt x="379618" y="448469"/>
                    <a:pt x="372676" y="442954"/>
                  </a:cubicBezTo>
                  <a:cubicBezTo>
                    <a:pt x="307340" y="390464"/>
                    <a:pt x="264064" y="328373"/>
                    <a:pt x="213391" y="249931"/>
                  </a:cubicBezTo>
                  <a:cubicBezTo>
                    <a:pt x="194251" y="215868"/>
                    <a:pt x="163561" y="116339"/>
                    <a:pt x="175435" y="73647"/>
                  </a:cubicBezTo>
                  <a:cubicBezTo>
                    <a:pt x="192856" y="22293"/>
                    <a:pt x="211266" y="1352"/>
                    <a:pt x="236294" y="63"/>
                  </a:cubicBezTo>
                  <a:close/>
                </a:path>
              </a:pathLst>
            </a:custGeom>
            <a:solidFill>
              <a:srgbClr val="F16A7C"/>
            </a:solidFill>
            <a:ln w="6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A8399DE-9042-4501-8400-1F3D99163977}"/>
              </a:ext>
            </a:extLst>
          </p:cNvPr>
          <p:cNvGrpSpPr/>
          <p:nvPr/>
        </p:nvGrpSpPr>
        <p:grpSpPr>
          <a:xfrm>
            <a:off x="561976" y="2782294"/>
            <a:ext cx="2474483" cy="4059950"/>
            <a:chOff x="561976" y="2782294"/>
            <a:chExt cx="2474483" cy="4059950"/>
          </a:xfrm>
        </p:grpSpPr>
        <p:sp>
          <p:nvSpPr>
            <p:cNvPr id="25" name="Graphic 207">
              <a:extLst>
                <a:ext uri="{FF2B5EF4-FFF2-40B4-BE49-F238E27FC236}">
                  <a16:creationId xmlns:a16="http://schemas.microsoft.com/office/drawing/2014/main" id="{930E14F6-B023-48D5-ADAE-6D53CB4EC892}"/>
                </a:ext>
              </a:extLst>
            </p:cNvPr>
            <p:cNvSpPr/>
            <p:nvPr/>
          </p:nvSpPr>
          <p:spPr>
            <a:xfrm>
              <a:off x="561976" y="2798045"/>
              <a:ext cx="2474483" cy="4044151"/>
            </a:xfrm>
            <a:custGeom>
              <a:avLst/>
              <a:gdLst>
                <a:gd name="connsiteX0" fmla="*/ 3364832 w 3364927"/>
                <a:gd name="connsiteY0" fmla="*/ 3603340 h 5499443"/>
                <a:gd name="connsiteX1" fmla="*/ 1772050 w 3364927"/>
                <a:gd name="connsiteY1" fmla="*/ 3602950 h 5499443"/>
                <a:gd name="connsiteX2" fmla="*/ 1772050 w 3364927"/>
                <a:gd name="connsiteY2" fmla="*/ 3600355 h 5499443"/>
                <a:gd name="connsiteX3" fmla="*/ 1709569 w 3364927"/>
                <a:gd name="connsiteY3" fmla="*/ 3543973 h 5499443"/>
                <a:gd name="connsiteX4" fmla="*/ 1702886 w 3364927"/>
                <a:gd name="connsiteY4" fmla="*/ 1213421 h 5499443"/>
                <a:gd name="connsiteX5" fmla="*/ 1837516 w 3364927"/>
                <a:gd name="connsiteY5" fmla="*/ 720579 h 5499443"/>
                <a:gd name="connsiteX6" fmla="*/ 1849714 w 3364927"/>
                <a:gd name="connsiteY6" fmla="*/ 329212 h 5499443"/>
                <a:gd name="connsiteX7" fmla="*/ 1793721 w 3364927"/>
                <a:gd name="connsiteY7" fmla="*/ 119515 h 5499443"/>
                <a:gd name="connsiteX8" fmla="*/ 1702886 w 3364927"/>
                <a:gd name="connsiteY8" fmla="*/ 24787 h 5499443"/>
                <a:gd name="connsiteX9" fmla="*/ 1577924 w 3364927"/>
                <a:gd name="connsiteY9" fmla="*/ 71113 h 5499443"/>
                <a:gd name="connsiteX10" fmla="*/ 1292509 w 3364927"/>
                <a:gd name="connsiteY10" fmla="*/ 837301 h 5499443"/>
                <a:gd name="connsiteX11" fmla="*/ 1061336 w 3364927"/>
                <a:gd name="connsiteY11" fmla="*/ 1289851 h 5499443"/>
                <a:gd name="connsiteX12" fmla="*/ 815563 w 3364927"/>
                <a:gd name="connsiteY12" fmla="*/ 1927315 h 5499443"/>
                <a:gd name="connsiteX13" fmla="*/ 757170 w 3364927"/>
                <a:gd name="connsiteY13" fmla="*/ 2287603 h 5499443"/>
                <a:gd name="connsiteX14" fmla="*/ 759895 w 3364927"/>
                <a:gd name="connsiteY14" fmla="*/ 3621831 h 5499443"/>
                <a:gd name="connsiteX15" fmla="*/ 759960 w 3364927"/>
                <a:gd name="connsiteY15" fmla="*/ 3621831 h 5499443"/>
                <a:gd name="connsiteX16" fmla="*/ 657447 w 3364927"/>
                <a:gd name="connsiteY16" fmla="*/ 4183707 h 5499443"/>
                <a:gd name="connsiteX17" fmla="*/ 0 w 3364927"/>
                <a:gd name="connsiteY17" fmla="*/ 5495616 h 5499443"/>
                <a:gd name="connsiteX18" fmla="*/ 65 w 3364927"/>
                <a:gd name="connsiteY18" fmla="*/ 5499444 h 5499443"/>
                <a:gd name="connsiteX19" fmla="*/ 1927766 w 3364927"/>
                <a:gd name="connsiteY19" fmla="*/ 5499314 h 5499443"/>
                <a:gd name="connsiteX20" fmla="*/ 2124812 w 3364927"/>
                <a:gd name="connsiteY20" fmla="*/ 5014193 h 5499443"/>
                <a:gd name="connsiteX21" fmla="*/ 2306222 w 3364927"/>
                <a:gd name="connsiteY21" fmla="*/ 4839921 h 5499443"/>
                <a:gd name="connsiteX22" fmla="*/ 2557119 w 3364927"/>
                <a:gd name="connsiteY22" fmla="*/ 4687384 h 5499443"/>
                <a:gd name="connsiteX23" fmla="*/ 2893985 w 3364927"/>
                <a:gd name="connsiteY23" fmla="*/ 4366089 h 5499443"/>
                <a:gd name="connsiteX24" fmla="*/ 3364832 w 3364927"/>
                <a:gd name="connsiteY24" fmla="*/ 3603340 h 549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64927" h="5499443">
                  <a:moveTo>
                    <a:pt x="3364832" y="3603340"/>
                  </a:moveTo>
                  <a:cubicBezTo>
                    <a:pt x="3346081" y="3595684"/>
                    <a:pt x="1778733" y="3607687"/>
                    <a:pt x="1772050" y="3602950"/>
                  </a:cubicBezTo>
                  <a:cubicBezTo>
                    <a:pt x="1772180" y="3602042"/>
                    <a:pt x="1772180" y="3601263"/>
                    <a:pt x="1772050" y="3600355"/>
                  </a:cubicBezTo>
                  <a:cubicBezTo>
                    <a:pt x="1739934" y="3594062"/>
                    <a:pt x="1718004" y="3576479"/>
                    <a:pt x="1709569" y="3543973"/>
                  </a:cubicBezTo>
                  <a:cubicBezTo>
                    <a:pt x="1711061" y="3541443"/>
                    <a:pt x="1703275" y="1224775"/>
                    <a:pt x="1702886" y="1213421"/>
                  </a:cubicBezTo>
                  <a:cubicBezTo>
                    <a:pt x="1741166" y="1124403"/>
                    <a:pt x="1804296" y="870131"/>
                    <a:pt x="1837516" y="720579"/>
                  </a:cubicBezTo>
                  <a:cubicBezTo>
                    <a:pt x="1845886" y="682818"/>
                    <a:pt x="1875796" y="438214"/>
                    <a:pt x="1849714" y="329212"/>
                  </a:cubicBezTo>
                  <a:cubicBezTo>
                    <a:pt x="1829211" y="243633"/>
                    <a:pt x="1810785" y="155200"/>
                    <a:pt x="1793721" y="119515"/>
                  </a:cubicBezTo>
                  <a:cubicBezTo>
                    <a:pt x="1766405" y="54438"/>
                    <a:pt x="1706649" y="26734"/>
                    <a:pt x="1702886" y="24787"/>
                  </a:cubicBezTo>
                  <a:cubicBezTo>
                    <a:pt x="1622757" y="-16802"/>
                    <a:pt x="1618929" y="-9081"/>
                    <a:pt x="1577924" y="71113"/>
                  </a:cubicBezTo>
                  <a:cubicBezTo>
                    <a:pt x="1577600" y="71697"/>
                    <a:pt x="1357845" y="705916"/>
                    <a:pt x="1292509" y="837301"/>
                  </a:cubicBezTo>
                  <a:cubicBezTo>
                    <a:pt x="1230223" y="962458"/>
                    <a:pt x="1110451" y="1158725"/>
                    <a:pt x="1061336" y="1289851"/>
                  </a:cubicBezTo>
                  <a:cubicBezTo>
                    <a:pt x="973940" y="1523296"/>
                    <a:pt x="885766" y="1687966"/>
                    <a:pt x="815563" y="1927315"/>
                  </a:cubicBezTo>
                  <a:cubicBezTo>
                    <a:pt x="783188" y="2037938"/>
                    <a:pt x="758662" y="2172308"/>
                    <a:pt x="757170" y="2287603"/>
                  </a:cubicBezTo>
                  <a:cubicBezTo>
                    <a:pt x="755743" y="2401600"/>
                    <a:pt x="759700" y="3595294"/>
                    <a:pt x="759895" y="3621831"/>
                  </a:cubicBezTo>
                  <a:cubicBezTo>
                    <a:pt x="759895" y="3621831"/>
                    <a:pt x="759895" y="3621831"/>
                    <a:pt x="759960" y="3621831"/>
                  </a:cubicBezTo>
                  <a:cubicBezTo>
                    <a:pt x="759441" y="3688789"/>
                    <a:pt x="705135" y="4068801"/>
                    <a:pt x="657447" y="4183707"/>
                  </a:cubicBezTo>
                  <a:cubicBezTo>
                    <a:pt x="501341" y="4560280"/>
                    <a:pt x="258359" y="5114630"/>
                    <a:pt x="0" y="5495616"/>
                  </a:cubicBezTo>
                  <a:cubicBezTo>
                    <a:pt x="0" y="5496913"/>
                    <a:pt x="0" y="5498081"/>
                    <a:pt x="65" y="5499444"/>
                  </a:cubicBezTo>
                  <a:cubicBezTo>
                    <a:pt x="637074" y="5499379"/>
                    <a:pt x="1922187" y="5499055"/>
                    <a:pt x="1927766" y="5499314"/>
                  </a:cubicBezTo>
                  <a:cubicBezTo>
                    <a:pt x="1936071" y="5499703"/>
                    <a:pt x="2048771" y="5134095"/>
                    <a:pt x="2124812" y="5014193"/>
                  </a:cubicBezTo>
                  <a:cubicBezTo>
                    <a:pt x="2170943" y="4941461"/>
                    <a:pt x="2226677" y="4878980"/>
                    <a:pt x="2306222" y="4839921"/>
                  </a:cubicBezTo>
                  <a:cubicBezTo>
                    <a:pt x="2394266" y="4796645"/>
                    <a:pt x="2478028" y="4745518"/>
                    <a:pt x="2557119" y="4687384"/>
                  </a:cubicBezTo>
                  <a:cubicBezTo>
                    <a:pt x="2605716" y="4651699"/>
                    <a:pt x="2835721" y="4438822"/>
                    <a:pt x="2893985" y="4366089"/>
                  </a:cubicBezTo>
                  <a:cubicBezTo>
                    <a:pt x="2957050" y="4287323"/>
                    <a:pt x="3372164" y="3610866"/>
                    <a:pt x="3364832" y="3603340"/>
                  </a:cubicBez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6" name="Graphic 207">
              <a:extLst>
                <a:ext uri="{FF2B5EF4-FFF2-40B4-BE49-F238E27FC236}">
                  <a16:creationId xmlns:a16="http://schemas.microsoft.com/office/drawing/2014/main" id="{46E97766-8E49-4FD5-8D18-9CC255697F85}"/>
                </a:ext>
              </a:extLst>
            </p:cNvPr>
            <p:cNvSpPr/>
            <p:nvPr/>
          </p:nvSpPr>
          <p:spPr>
            <a:xfrm>
              <a:off x="561976" y="5460971"/>
              <a:ext cx="1983452" cy="1381273"/>
            </a:xfrm>
            <a:custGeom>
              <a:avLst/>
              <a:gdLst>
                <a:gd name="connsiteX0" fmla="*/ 0 w 2697198"/>
                <a:gd name="connsiteY0" fmla="*/ 1874434 h 1878326"/>
                <a:gd name="connsiteX1" fmla="*/ 654527 w 2697198"/>
                <a:gd name="connsiteY1" fmla="*/ 569597 h 1878326"/>
                <a:gd name="connsiteX2" fmla="*/ 759960 w 2697198"/>
                <a:gd name="connsiteY2" fmla="*/ 0 h 1878326"/>
                <a:gd name="connsiteX3" fmla="*/ 866950 w 2697198"/>
                <a:gd name="connsiteY3" fmla="*/ 248108 h 1878326"/>
                <a:gd name="connsiteX4" fmla="*/ 1088716 w 2697198"/>
                <a:gd name="connsiteY4" fmla="*/ 569402 h 1878326"/>
                <a:gd name="connsiteX5" fmla="*/ 1542628 w 2697198"/>
                <a:gd name="connsiteY5" fmla="*/ 642394 h 1878326"/>
                <a:gd name="connsiteX6" fmla="*/ 1730721 w 2697198"/>
                <a:gd name="connsiteY6" fmla="*/ 764047 h 1878326"/>
                <a:gd name="connsiteX7" fmla="*/ 2016265 w 2697198"/>
                <a:gd name="connsiteY7" fmla="*/ 990096 h 1878326"/>
                <a:gd name="connsiteX8" fmla="*/ 2264049 w 2697198"/>
                <a:gd name="connsiteY8" fmla="*/ 1013129 h 1878326"/>
                <a:gd name="connsiteX9" fmla="*/ 2697199 w 2697198"/>
                <a:gd name="connsiteY9" fmla="*/ 943381 h 1878326"/>
                <a:gd name="connsiteX10" fmla="*/ 2557184 w 2697198"/>
                <a:gd name="connsiteY10" fmla="*/ 1066267 h 1878326"/>
                <a:gd name="connsiteX11" fmla="*/ 2306286 w 2697198"/>
                <a:gd name="connsiteY11" fmla="*/ 1218804 h 1878326"/>
                <a:gd name="connsiteX12" fmla="*/ 2124877 w 2697198"/>
                <a:gd name="connsiteY12" fmla="*/ 1393076 h 1878326"/>
                <a:gd name="connsiteX13" fmla="*/ 1927831 w 2697198"/>
                <a:gd name="connsiteY13" fmla="*/ 1878197 h 1878326"/>
                <a:gd name="connsiteX14" fmla="*/ 130 w 2697198"/>
                <a:gd name="connsiteY14" fmla="*/ 1878326 h 1878326"/>
                <a:gd name="connsiteX15" fmla="*/ 0 w 2697198"/>
                <a:gd name="connsiteY15" fmla="*/ 1874434 h 1878326"/>
                <a:gd name="connsiteX16" fmla="*/ 0 w 2697198"/>
                <a:gd name="connsiteY16" fmla="*/ 1874434 h 187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97198" h="1878326">
                  <a:moveTo>
                    <a:pt x="0" y="1874434"/>
                  </a:moveTo>
                  <a:cubicBezTo>
                    <a:pt x="20113" y="1850103"/>
                    <a:pt x="492517" y="1014945"/>
                    <a:pt x="654527" y="569597"/>
                  </a:cubicBezTo>
                  <a:cubicBezTo>
                    <a:pt x="720706" y="405835"/>
                    <a:pt x="759506" y="67153"/>
                    <a:pt x="759960" y="0"/>
                  </a:cubicBezTo>
                  <a:cubicBezTo>
                    <a:pt x="797332" y="87136"/>
                    <a:pt x="836196" y="171353"/>
                    <a:pt x="866950" y="248108"/>
                  </a:cubicBezTo>
                  <a:cubicBezTo>
                    <a:pt x="895173" y="318570"/>
                    <a:pt x="943316" y="517821"/>
                    <a:pt x="1088716" y="569402"/>
                  </a:cubicBezTo>
                  <a:cubicBezTo>
                    <a:pt x="1184222" y="603271"/>
                    <a:pt x="1399499" y="604179"/>
                    <a:pt x="1542628" y="642394"/>
                  </a:cubicBezTo>
                  <a:cubicBezTo>
                    <a:pt x="1618670" y="662702"/>
                    <a:pt x="1680113" y="704745"/>
                    <a:pt x="1730721" y="764047"/>
                  </a:cubicBezTo>
                  <a:cubicBezTo>
                    <a:pt x="1762772" y="801614"/>
                    <a:pt x="1849649" y="932740"/>
                    <a:pt x="2016265" y="990096"/>
                  </a:cubicBezTo>
                  <a:cubicBezTo>
                    <a:pt x="2095680" y="1017411"/>
                    <a:pt x="2180611" y="1017281"/>
                    <a:pt x="2264049" y="1013129"/>
                  </a:cubicBezTo>
                  <a:cubicBezTo>
                    <a:pt x="2398029" y="1006511"/>
                    <a:pt x="2598903" y="972123"/>
                    <a:pt x="2697199" y="943381"/>
                  </a:cubicBezTo>
                  <a:cubicBezTo>
                    <a:pt x="2654053" y="985813"/>
                    <a:pt x="2605781" y="1030582"/>
                    <a:pt x="2557184" y="1066267"/>
                  </a:cubicBezTo>
                  <a:cubicBezTo>
                    <a:pt x="2478028" y="1124401"/>
                    <a:pt x="2394331" y="1175527"/>
                    <a:pt x="2306286" y="1218804"/>
                  </a:cubicBezTo>
                  <a:cubicBezTo>
                    <a:pt x="2226742" y="1257862"/>
                    <a:pt x="2171008" y="1320343"/>
                    <a:pt x="2124877" y="1393076"/>
                  </a:cubicBezTo>
                  <a:cubicBezTo>
                    <a:pt x="2048901" y="1512977"/>
                    <a:pt x="1965657" y="1779447"/>
                    <a:pt x="1927831" y="1878197"/>
                  </a:cubicBezTo>
                  <a:cubicBezTo>
                    <a:pt x="1922251" y="1877938"/>
                    <a:pt x="637139" y="1878262"/>
                    <a:pt x="130" y="1878326"/>
                  </a:cubicBezTo>
                  <a:cubicBezTo>
                    <a:pt x="0" y="1876899"/>
                    <a:pt x="0" y="1875731"/>
                    <a:pt x="0" y="1874434"/>
                  </a:cubicBezTo>
                  <a:lnTo>
                    <a:pt x="0" y="1874434"/>
                  </a:ln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Graphic 207">
              <a:extLst>
                <a:ext uri="{FF2B5EF4-FFF2-40B4-BE49-F238E27FC236}">
                  <a16:creationId xmlns:a16="http://schemas.microsoft.com/office/drawing/2014/main" id="{CB8D40AF-1280-4563-AAEB-A0833941755D}"/>
                </a:ext>
              </a:extLst>
            </p:cNvPr>
            <p:cNvSpPr/>
            <p:nvPr/>
          </p:nvSpPr>
          <p:spPr>
            <a:xfrm>
              <a:off x="1677838" y="4932507"/>
              <a:ext cx="1358553" cy="688057"/>
            </a:xfrm>
            <a:custGeom>
              <a:avLst/>
              <a:gdLst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92359 w 1847427"/>
                <a:gd name="connsiteY9" fmla="*/ 633765 h 935655"/>
                <a:gd name="connsiteX10" fmla="*/ 254581 w 1847427"/>
                <a:gd name="connsiteY10" fmla="*/ 697868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92359 w 1847427"/>
                <a:gd name="connsiteY9" fmla="*/ 633765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427" h="935655">
                  <a:moveTo>
                    <a:pt x="1847427" y="700788"/>
                  </a:moveTo>
                  <a:cubicBezTo>
                    <a:pt x="1821345" y="715710"/>
                    <a:pt x="1500440" y="824323"/>
                    <a:pt x="1364059" y="868637"/>
                  </a:cubicBezTo>
                  <a:cubicBezTo>
                    <a:pt x="1208083" y="919309"/>
                    <a:pt x="916115" y="943640"/>
                    <a:pt x="762021" y="933324"/>
                  </a:cubicBezTo>
                  <a:cubicBezTo>
                    <a:pt x="659832" y="926447"/>
                    <a:pt x="558357" y="914184"/>
                    <a:pt x="460061" y="882651"/>
                  </a:cubicBezTo>
                  <a:cubicBezTo>
                    <a:pt x="357548" y="849886"/>
                    <a:pt x="259901" y="806221"/>
                    <a:pt x="169391" y="748346"/>
                  </a:cubicBezTo>
                  <a:cubicBezTo>
                    <a:pt x="112944" y="712272"/>
                    <a:pt x="59546" y="671461"/>
                    <a:pt x="25418" y="611121"/>
                  </a:cubicBezTo>
                  <a:cubicBezTo>
                    <a:pt x="5435" y="575890"/>
                    <a:pt x="-16560" y="504131"/>
                    <a:pt x="18476" y="398893"/>
                  </a:cubicBezTo>
                  <a:cubicBezTo>
                    <a:pt x="36773" y="343938"/>
                    <a:pt x="67462" y="297548"/>
                    <a:pt x="98994" y="250638"/>
                  </a:cubicBezTo>
                  <a:cubicBezTo>
                    <a:pt x="131630" y="202172"/>
                    <a:pt x="182886" y="30365"/>
                    <a:pt x="185417" y="0"/>
                  </a:cubicBezTo>
                  <a:cubicBezTo>
                    <a:pt x="188466" y="122043"/>
                    <a:pt x="188335" y="330860"/>
                    <a:pt x="188335" y="348054"/>
                  </a:cubicBezTo>
                  <a:cubicBezTo>
                    <a:pt x="204495" y="638817"/>
                    <a:pt x="494157" y="701308"/>
                    <a:pt x="572486" y="705916"/>
                  </a:cubicBezTo>
                  <a:cubicBezTo>
                    <a:pt x="572551" y="705851"/>
                    <a:pt x="1823810" y="697739"/>
                    <a:pt x="1847427" y="700788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8" name="Graphic 207">
              <a:extLst>
                <a:ext uri="{FF2B5EF4-FFF2-40B4-BE49-F238E27FC236}">
                  <a16:creationId xmlns:a16="http://schemas.microsoft.com/office/drawing/2014/main" id="{3E407E7B-CA3E-48EF-B8E9-5F2374ECDA27}"/>
                </a:ext>
              </a:extLst>
            </p:cNvPr>
            <p:cNvSpPr/>
            <p:nvPr/>
          </p:nvSpPr>
          <p:spPr>
            <a:xfrm>
              <a:off x="1631256" y="2782294"/>
              <a:ext cx="210820" cy="355412"/>
            </a:xfrm>
            <a:custGeom>
              <a:avLst/>
              <a:gdLst>
                <a:gd name="connsiteX0" fmla="*/ 282820 w 286684"/>
                <a:gd name="connsiteY0" fmla="*/ 73782 h 483308"/>
                <a:gd name="connsiteX1" fmla="*/ 285220 w 286684"/>
                <a:gd name="connsiteY1" fmla="*/ 217625 h 483308"/>
                <a:gd name="connsiteX2" fmla="*/ 251027 w 286684"/>
                <a:gd name="connsiteY2" fmla="*/ 400527 h 483308"/>
                <a:gd name="connsiteX3" fmla="*/ 89342 w 286684"/>
                <a:gd name="connsiteY3" fmla="*/ 479098 h 483308"/>
                <a:gd name="connsiteX4" fmla="*/ 0 w 286684"/>
                <a:gd name="connsiteY4" fmla="*/ 456260 h 483308"/>
                <a:gd name="connsiteX5" fmla="*/ 163372 w 286684"/>
                <a:gd name="connsiteY5" fmla="*/ 23758 h 483308"/>
                <a:gd name="connsiteX6" fmla="*/ 282820 w 286684"/>
                <a:gd name="connsiteY6" fmla="*/ 73782 h 483308"/>
                <a:gd name="connsiteX7" fmla="*/ 282820 w 286684"/>
                <a:gd name="connsiteY7" fmla="*/ 73782 h 48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6684" h="483308">
                  <a:moveTo>
                    <a:pt x="282820" y="73782"/>
                  </a:moveTo>
                  <a:cubicBezTo>
                    <a:pt x="289243" y="130164"/>
                    <a:pt x="285869" y="160788"/>
                    <a:pt x="285220" y="217625"/>
                  </a:cubicBezTo>
                  <a:cubicBezTo>
                    <a:pt x="284636" y="266416"/>
                    <a:pt x="265561" y="353487"/>
                    <a:pt x="251027" y="400527"/>
                  </a:cubicBezTo>
                  <a:cubicBezTo>
                    <a:pt x="223842" y="488571"/>
                    <a:pt x="181020" y="488831"/>
                    <a:pt x="89342" y="479098"/>
                  </a:cubicBezTo>
                  <a:cubicBezTo>
                    <a:pt x="58523" y="475854"/>
                    <a:pt x="28678" y="468263"/>
                    <a:pt x="0" y="456260"/>
                  </a:cubicBezTo>
                  <a:cubicBezTo>
                    <a:pt x="6877" y="322214"/>
                    <a:pt x="104849" y="115696"/>
                    <a:pt x="163372" y="23758"/>
                  </a:cubicBezTo>
                  <a:cubicBezTo>
                    <a:pt x="208919" y="-33662"/>
                    <a:pt x="267442" y="24926"/>
                    <a:pt x="282820" y="73782"/>
                  </a:cubicBezTo>
                  <a:lnTo>
                    <a:pt x="282820" y="73782"/>
                  </a:lnTo>
                  <a:close/>
                </a:path>
              </a:pathLst>
            </a:custGeom>
            <a:solidFill>
              <a:srgbClr val="F16A7C"/>
            </a:solidFill>
            <a:ln w="6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6BFBFB8-6956-4887-ACB3-36E4F9DCF4A7}"/>
              </a:ext>
            </a:extLst>
          </p:cNvPr>
          <p:cNvGrpSpPr/>
          <p:nvPr/>
        </p:nvGrpSpPr>
        <p:grpSpPr>
          <a:xfrm>
            <a:off x="4769726" y="2243097"/>
            <a:ext cx="8010129" cy="3526039"/>
            <a:chOff x="6461187" y="792688"/>
            <a:chExt cx="5974687" cy="2630043"/>
          </a:xfrm>
        </p:grpSpPr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90ADD98C-AD69-4DCF-B82D-8131C269D596}"/>
                </a:ext>
              </a:extLst>
            </p:cNvPr>
            <p:cNvSpPr/>
            <p:nvPr/>
          </p:nvSpPr>
          <p:spPr>
            <a:xfrm>
              <a:off x="6461187" y="2990007"/>
              <a:ext cx="5974687" cy="4327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31" name="Group 12">
              <a:extLst>
                <a:ext uri="{FF2B5EF4-FFF2-40B4-BE49-F238E27FC236}">
                  <a16:creationId xmlns:a16="http://schemas.microsoft.com/office/drawing/2014/main" id="{B02F092A-5B83-4EEF-8843-BF818AD35ED6}"/>
                </a:ext>
              </a:extLst>
            </p:cNvPr>
            <p:cNvGrpSpPr/>
            <p:nvPr/>
          </p:nvGrpSpPr>
          <p:grpSpPr>
            <a:xfrm>
              <a:off x="7397562" y="792688"/>
              <a:ext cx="4157729" cy="2426868"/>
              <a:chOff x="-548507" y="477868"/>
              <a:chExt cx="11570449" cy="6357177"/>
            </a:xfrm>
          </p:grpSpPr>
          <p:sp>
            <p:nvSpPr>
              <p:cNvPr id="32" name="Freeform: Shape 21">
                <a:extLst>
                  <a:ext uri="{FF2B5EF4-FFF2-40B4-BE49-F238E27FC236}">
                    <a16:creationId xmlns:a16="http://schemas.microsoft.com/office/drawing/2014/main" id="{B4E35652-40D8-4090-A9CA-F5E2ABB302DD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22">
                <a:extLst>
                  <a:ext uri="{FF2B5EF4-FFF2-40B4-BE49-F238E27FC236}">
                    <a16:creationId xmlns:a16="http://schemas.microsoft.com/office/drawing/2014/main" id="{F55E50BB-339F-4FED-8A5C-1EF33F459F39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23">
                <a:extLst>
                  <a:ext uri="{FF2B5EF4-FFF2-40B4-BE49-F238E27FC236}">
                    <a16:creationId xmlns:a16="http://schemas.microsoft.com/office/drawing/2014/main" id="{669A09BB-0DB4-49A5-8528-4E29FF692F6B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24">
                <a:extLst>
                  <a:ext uri="{FF2B5EF4-FFF2-40B4-BE49-F238E27FC236}">
                    <a16:creationId xmlns:a16="http://schemas.microsoft.com/office/drawing/2014/main" id="{0E743955-6E31-4049-BBEE-06F6A09CEB42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25">
                <a:extLst>
                  <a:ext uri="{FF2B5EF4-FFF2-40B4-BE49-F238E27FC236}">
                    <a16:creationId xmlns:a16="http://schemas.microsoft.com/office/drawing/2014/main" id="{502C6195-07AF-48E8-A63A-A4BB41DBA0E7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" name="Group 26">
                <a:extLst>
                  <a:ext uri="{FF2B5EF4-FFF2-40B4-BE49-F238E27FC236}">
                    <a16:creationId xmlns:a16="http://schemas.microsoft.com/office/drawing/2014/main" id="{99B1974D-8902-4A4A-8A5F-BDC53C9E8FCE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42" name="Rectangle: Rounded Corners 31">
                  <a:extLst>
                    <a:ext uri="{FF2B5EF4-FFF2-40B4-BE49-F238E27FC236}">
                      <a16:creationId xmlns:a16="http://schemas.microsoft.com/office/drawing/2014/main" id="{60EDFC39-BD07-4E0D-BED7-8F98FFEB1FDE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: Rounded Corners 32">
                  <a:extLst>
                    <a:ext uri="{FF2B5EF4-FFF2-40B4-BE49-F238E27FC236}">
                      <a16:creationId xmlns:a16="http://schemas.microsoft.com/office/drawing/2014/main" id="{179D2CEE-718E-47B0-A62A-C2A1A4F9EAE3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27">
                <a:extLst>
                  <a:ext uri="{FF2B5EF4-FFF2-40B4-BE49-F238E27FC236}">
                    <a16:creationId xmlns:a16="http://schemas.microsoft.com/office/drawing/2014/main" id="{6BC1748E-3037-4171-B583-334978FEE80C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40" name="Rectangle: Rounded Corners 29">
                  <a:extLst>
                    <a:ext uri="{FF2B5EF4-FFF2-40B4-BE49-F238E27FC236}">
                      <a16:creationId xmlns:a16="http://schemas.microsoft.com/office/drawing/2014/main" id="{BFE37613-033E-4B6A-9112-6E942C0F5936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: Rounded Corners 30">
                  <a:extLst>
                    <a:ext uri="{FF2B5EF4-FFF2-40B4-BE49-F238E27FC236}">
                      <a16:creationId xmlns:a16="http://schemas.microsoft.com/office/drawing/2014/main" id="{670FE2A1-30B6-40DE-ACCE-F64167452CD0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9" name="Freeform: Shape 28">
                <a:extLst>
                  <a:ext uri="{FF2B5EF4-FFF2-40B4-BE49-F238E27FC236}">
                    <a16:creationId xmlns:a16="http://schemas.microsoft.com/office/drawing/2014/main" id="{B2D231C2-8A6B-405B-9099-6FC7DEE258B2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468EA6A-C88A-4AD0-B4E0-6E576958A4C4}"/>
              </a:ext>
            </a:extLst>
          </p:cNvPr>
          <p:cNvSpPr/>
          <p:nvPr/>
        </p:nvSpPr>
        <p:spPr>
          <a:xfrm>
            <a:off x="8164355" y="4363375"/>
            <a:ext cx="7183" cy="17559"/>
          </a:xfrm>
          <a:custGeom>
            <a:avLst/>
            <a:gdLst>
              <a:gd name="connsiteX0" fmla="*/ 7174 w 7183"/>
              <a:gd name="connsiteY0" fmla="*/ 0 h 17559"/>
              <a:gd name="connsiteX1" fmla="*/ 468 w 7183"/>
              <a:gd name="connsiteY1" fmla="*/ 17559 h 17559"/>
              <a:gd name="connsiteX2" fmla="*/ 7174 w 7183"/>
              <a:gd name="connsiteY2" fmla="*/ 0 h 1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83" h="17559">
                <a:moveTo>
                  <a:pt x="7174" y="0"/>
                </a:moveTo>
                <a:cubicBezTo>
                  <a:pt x="7416" y="6814"/>
                  <a:pt x="2892" y="11769"/>
                  <a:pt x="468" y="17559"/>
                </a:cubicBezTo>
                <a:cubicBezTo>
                  <a:pt x="-1229" y="10234"/>
                  <a:pt x="1842" y="4686"/>
                  <a:pt x="7174" y="0"/>
                </a:cubicBezTo>
                <a:close/>
              </a:path>
            </a:pathLst>
          </a:custGeom>
          <a:solidFill>
            <a:srgbClr val="F9D4E4"/>
          </a:solidFill>
          <a:ln w="269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09F7BC-E6B5-4279-9119-F77E908148E2}"/>
              </a:ext>
            </a:extLst>
          </p:cNvPr>
          <p:cNvGrpSpPr/>
          <p:nvPr/>
        </p:nvGrpSpPr>
        <p:grpSpPr>
          <a:xfrm>
            <a:off x="8850176" y="510260"/>
            <a:ext cx="2941261" cy="1231555"/>
            <a:chOff x="8197001" y="712074"/>
            <a:chExt cx="2941261" cy="1231555"/>
          </a:xfrm>
        </p:grpSpPr>
        <p:grpSp>
          <p:nvGrpSpPr>
            <p:cNvPr id="24" name="Group 11">
              <a:extLst>
                <a:ext uri="{FF2B5EF4-FFF2-40B4-BE49-F238E27FC236}">
                  <a16:creationId xmlns:a16="http://schemas.microsoft.com/office/drawing/2014/main" id="{4AF9F45B-0628-481E-8B53-77206C762696}"/>
                </a:ext>
              </a:extLst>
            </p:cNvPr>
            <p:cNvGrpSpPr/>
            <p:nvPr/>
          </p:nvGrpSpPr>
          <p:grpSpPr>
            <a:xfrm>
              <a:off x="8197001" y="712074"/>
              <a:ext cx="2941261" cy="521878"/>
              <a:chOff x="2851759" y="3796461"/>
              <a:chExt cx="1800000" cy="521878"/>
            </a:xfrm>
          </p:grpSpPr>
          <p:sp>
            <p:nvSpPr>
              <p:cNvPr id="26" name="Text Placeholder 3">
                <a:extLst>
                  <a:ext uri="{FF2B5EF4-FFF2-40B4-BE49-F238E27FC236}">
                    <a16:creationId xmlns:a16="http://schemas.microsoft.com/office/drawing/2014/main" id="{441B59AB-F8B1-48C3-9906-915D3AEB2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3796461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NAME</a:t>
                </a:r>
              </a:p>
            </p:txBody>
          </p:sp>
          <p:sp>
            <p:nvSpPr>
              <p:cNvPr id="27" name="Text Placeholder 5">
                <a:extLst>
                  <a:ext uri="{FF2B5EF4-FFF2-40B4-BE49-F238E27FC236}">
                    <a16:creationId xmlns:a16="http://schemas.microsoft.com/office/drawing/2014/main" id="{AB092E1D-B629-4620-B24F-7ED3876B8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4086246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400" dirty="0">
                    <a:solidFill>
                      <a:schemeClr val="accent1"/>
                    </a:solidFill>
                  </a:rPr>
                  <a:t>Doctor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A509B9-6C08-4B96-A0DC-453EAD413BC0}"/>
                </a:ext>
              </a:extLst>
            </p:cNvPr>
            <p:cNvSpPr txBox="1"/>
            <p:nvPr/>
          </p:nvSpPr>
          <p:spPr>
            <a:xfrm>
              <a:off x="8197001" y="1297298"/>
              <a:ext cx="2941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28" name="Group 23">
            <a:extLst>
              <a:ext uri="{FF2B5EF4-FFF2-40B4-BE49-F238E27FC236}">
                <a16:creationId xmlns:a16="http://schemas.microsoft.com/office/drawing/2014/main" id="{5D5D3D22-8CA6-45FC-9581-17AA8A6E1520}"/>
              </a:ext>
            </a:extLst>
          </p:cNvPr>
          <p:cNvGrpSpPr/>
          <p:nvPr/>
        </p:nvGrpSpPr>
        <p:grpSpPr>
          <a:xfrm>
            <a:off x="2445024" y="2049343"/>
            <a:ext cx="2941261" cy="1231555"/>
            <a:chOff x="8197001" y="712074"/>
            <a:chExt cx="2941261" cy="1231555"/>
          </a:xfrm>
        </p:grpSpPr>
        <p:grpSp>
          <p:nvGrpSpPr>
            <p:cNvPr id="29" name="Group 11">
              <a:extLst>
                <a:ext uri="{FF2B5EF4-FFF2-40B4-BE49-F238E27FC236}">
                  <a16:creationId xmlns:a16="http://schemas.microsoft.com/office/drawing/2014/main" id="{A1F7D8D0-8D42-40EC-A3B2-5E5990C137E3}"/>
                </a:ext>
              </a:extLst>
            </p:cNvPr>
            <p:cNvGrpSpPr/>
            <p:nvPr/>
          </p:nvGrpSpPr>
          <p:grpSpPr>
            <a:xfrm>
              <a:off x="8197001" y="712074"/>
              <a:ext cx="2941261" cy="521878"/>
              <a:chOff x="2851759" y="3796461"/>
              <a:chExt cx="1800000" cy="521878"/>
            </a:xfrm>
          </p:grpSpPr>
          <p:sp>
            <p:nvSpPr>
              <p:cNvPr id="31" name="Text Placeholder 3">
                <a:extLst>
                  <a:ext uri="{FF2B5EF4-FFF2-40B4-BE49-F238E27FC236}">
                    <a16:creationId xmlns:a16="http://schemas.microsoft.com/office/drawing/2014/main" id="{BB1CD6EF-A893-4E22-A838-85BC18E5FD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3796461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NAME</a:t>
                </a:r>
              </a:p>
            </p:txBody>
          </p:sp>
          <p:sp>
            <p:nvSpPr>
              <p:cNvPr id="32" name="Text Placeholder 5">
                <a:extLst>
                  <a:ext uri="{FF2B5EF4-FFF2-40B4-BE49-F238E27FC236}">
                    <a16:creationId xmlns:a16="http://schemas.microsoft.com/office/drawing/2014/main" id="{8E8319FC-9855-420C-858E-A0229E5782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4086246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US" altLang="ko-KR" sz="1400" dirty="0">
                    <a:solidFill>
                      <a:schemeClr val="accent2"/>
                    </a:solidFill>
                    <a:cs typeface="Arial" pitchFamily="34" charset="0"/>
                  </a:rPr>
                  <a:t>Doctor</a:t>
                </a:r>
                <a:endParaRPr lang="ko-KR" altLang="en-US" sz="1400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F4BF3C-1D61-4C6D-BF22-D4D883671E39}"/>
                </a:ext>
              </a:extLst>
            </p:cNvPr>
            <p:cNvSpPr txBox="1"/>
            <p:nvPr/>
          </p:nvSpPr>
          <p:spPr>
            <a:xfrm>
              <a:off x="8197001" y="1297298"/>
              <a:ext cx="2941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33" name="Group 28">
            <a:extLst>
              <a:ext uri="{FF2B5EF4-FFF2-40B4-BE49-F238E27FC236}">
                <a16:creationId xmlns:a16="http://schemas.microsoft.com/office/drawing/2014/main" id="{345FA0B0-5DDD-4C8B-8523-2A1FC52BCD03}"/>
              </a:ext>
            </a:extLst>
          </p:cNvPr>
          <p:cNvGrpSpPr/>
          <p:nvPr/>
        </p:nvGrpSpPr>
        <p:grpSpPr>
          <a:xfrm>
            <a:off x="8850176" y="3588426"/>
            <a:ext cx="2941261" cy="1231555"/>
            <a:chOff x="8197001" y="712074"/>
            <a:chExt cx="2941261" cy="1231555"/>
          </a:xfrm>
        </p:grpSpPr>
        <p:grpSp>
          <p:nvGrpSpPr>
            <p:cNvPr id="34" name="Group 11">
              <a:extLst>
                <a:ext uri="{FF2B5EF4-FFF2-40B4-BE49-F238E27FC236}">
                  <a16:creationId xmlns:a16="http://schemas.microsoft.com/office/drawing/2014/main" id="{9CD0BB45-EDC9-4166-A6FD-92004C7AA86D}"/>
                </a:ext>
              </a:extLst>
            </p:cNvPr>
            <p:cNvGrpSpPr/>
            <p:nvPr/>
          </p:nvGrpSpPr>
          <p:grpSpPr>
            <a:xfrm>
              <a:off x="8197001" y="712074"/>
              <a:ext cx="2941261" cy="521878"/>
              <a:chOff x="2851759" y="3796461"/>
              <a:chExt cx="1800000" cy="521878"/>
            </a:xfrm>
          </p:grpSpPr>
          <p:sp>
            <p:nvSpPr>
              <p:cNvPr id="36" name="Text Placeholder 3">
                <a:extLst>
                  <a:ext uri="{FF2B5EF4-FFF2-40B4-BE49-F238E27FC236}">
                    <a16:creationId xmlns:a16="http://schemas.microsoft.com/office/drawing/2014/main" id="{64459C04-34B5-452E-A3E8-AAEF1311AC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3796461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NAME</a:t>
                </a:r>
              </a:p>
            </p:txBody>
          </p:sp>
          <p:sp>
            <p:nvSpPr>
              <p:cNvPr id="37" name="Text Placeholder 5">
                <a:extLst>
                  <a:ext uri="{FF2B5EF4-FFF2-40B4-BE49-F238E27FC236}">
                    <a16:creationId xmlns:a16="http://schemas.microsoft.com/office/drawing/2014/main" id="{3501B4C8-95EA-4CE1-BCDF-EDED7F70C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4086246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400" dirty="0">
                    <a:solidFill>
                      <a:schemeClr val="accent3"/>
                    </a:solidFill>
                  </a:rPr>
                  <a:t>Doctor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1279D0-F7AF-4049-B809-CF45CB02E637}"/>
                </a:ext>
              </a:extLst>
            </p:cNvPr>
            <p:cNvSpPr txBox="1"/>
            <p:nvPr/>
          </p:nvSpPr>
          <p:spPr>
            <a:xfrm>
              <a:off x="8197001" y="1297298"/>
              <a:ext cx="2941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38" name="Group 33">
            <a:extLst>
              <a:ext uri="{FF2B5EF4-FFF2-40B4-BE49-F238E27FC236}">
                <a16:creationId xmlns:a16="http://schemas.microsoft.com/office/drawing/2014/main" id="{9F781D8A-F147-47AE-B773-A2CF025BB224}"/>
              </a:ext>
            </a:extLst>
          </p:cNvPr>
          <p:cNvGrpSpPr/>
          <p:nvPr/>
        </p:nvGrpSpPr>
        <p:grpSpPr>
          <a:xfrm>
            <a:off x="2445024" y="5127509"/>
            <a:ext cx="2941261" cy="1231555"/>
            <a:chOff x="8197001" y="712074"/>
            <a:chExt cx="2941261" cy="1231555"/>
          </a:xfrm>
        </p:grpSpPr>
        <p:grpSp>
          <p:nvGrpSpPr>
            <p:cNvPr id="39" name="Group 11">
              <a:extLst>
                <a:ext uri="{FF2B5EF4-FFF2-40B4-BE49-F238E27FC236}">
                  <a16:creationId xmlns:a16="http://schemas.microsoft.com/office/drawing/2014/main" id="{810D2C3F-B8B1-495B-886B-E015D04438BE}"/>
                </a:ext>
              </a:extLst>
            </p:cNvPr>
            <p:cNvGrpSpPr/>
            <p:nvPr/>
          </p:nvGrpSpPr>
          <p:grpSpPr>
            <a:xfrm>
              <a:off x="8197001" y="712074"/>
              <a:ext cx="2941261" cy="521878"/>
              <a:chOff x="2851759" y="3796461"/>
              <a:chExt cx="1800000" cy="521878"/>
            </a:xfrm>
          </p:grpSpPr>
          <p:sp>
            <p:nvSpPr>
              <p:cNvPr id="41" name="Text Placeholder 3">
                <a:extLst>
                  <a:ext uri="{FF2B5EF4-FFF2-40B4-BE49-F238E27FC236}">
                    <a16:creationId xmlns:a16="http://schemas.microsoft.com/office/drawing/2014/main" id="{6E616DD0-9D02-4104-8D8F-B4A2A367FC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3796461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NAME</a:t>
                </a:r>
              </a:p>
            </p:txBody>
          </p:sp>
          <p:sp>
            <p:nvSpPr>
              <p:cNvPr id="42" name="Text Placeholder 5">
                <a:extLst>
                  <a:ext uri="{FF2B5EF4-FFF2-40B4-BE49-F238E27FC236}">
                    <a16:creationId xmlns:a16="http://schemas.microsoft.com/office/drawing/2014/main" id="{904FAAC2-BD3C-4F88-8306-A8C4E68C7C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4086246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US" altLang="ko-KR" sz="1400" dirty="0">
                    <a:solidFill>
                      <a:schemeClr val="accent4"/>
                    </a:solidFill>
                  </a:rPr>
                  <a:t>Doctor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94CC0F-A328-4597-ABA1-2CE5FA7F8543}"/>
                </a:ext>
              </a:extLst>
            </p:cNvPr>
            <p:cNvSpPr txBox="1"/>
            <p:nvPr/>
          </p:nvSpPr>
          <p:spPr>
            <a:xfrm>
              <a:off x="8197001" y="1297298"/>
              <a:ext cx="2941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51" name="Text Placeholder 2058">
            <a:extLst>
              <a:ext uri="{FF2B5EF4-FFF2-40B4-BE49-F238E27FC236}">
                <a16:creationId xmlns:a16="http://schemas.microsoft.com/office/drawing/2014/main" id="{AF045863-7016-41C3-8E0D-904DA6B2E031}"/>
              </a:ext>
            </a:extLst>
          </p:cNvPr>
          <p:cNvSpPr txBox="1">
            <a:spLocks/>
          </p:cNvSpPr>
          <p:nvPr/>
        </p:nvSpPr>
        <p:spPr>
          <a:xfrm>
            <a:off x="525405" y="344913"/>
            <a:ext cx="3509553" cy="163034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</a:t>
            </a:r>
            <a:r>
              <a:rPr lang="en-US" altLang="ko-KR" sz="5400" dirty="0">
                <a:solidFill>
                  <a:schemeClr val="accent1"/>
                </a:solidFill>
                <a:latin typeface="+mj-lt"/>
              </a:rPr>
              <a:t>Team </a:t>
            </a: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Style 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8E37EF-AF8C-4175-B519-96DAD2A15B5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8E82602-D2AD-4278-973B-09CD98D2A1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2D05159-950E-4372-A479-41D8E33CE9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52DF17E6-C225-4F3E-84BE-5764E0B1636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18366-F155-47E7-8489-E8FF2DDAEA00}"/>
              </a:ext>
            </a:extLst>
          </p:cNvPr>
          <p:cNvSpPr txBox="1"/>
          <p:nvPr/>
        </p:nvSpPr>
        <p:spPr>
          <a:xfrm>
            <a:off x="3371082" y="3411337"/>
            <a:ext cx="2349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4000" dirty="0">
                <a:solidFill>
                  <a:schemeClr val="accent1"/>
                </a:solidFill>
              </a:rPr>
              <a:t>CANCER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3BDEF-90F5-418D-B332-F5D774BCEA59}"/>
              </a:ext>
            </a:extLst>
          </p:cNvPr>
          <p:cNvSpPr txBox="1"/>
          <p:nvPr/>
        </p:nvSpPr>
        <p:spPr>
          <a:xfrm>
            <a:off x="3045805" y="4086908"/>
            <a:ext cx="2674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dirty="0">
                <a:solidFill>
                  <a:schemeClr val="accent2"/>
                </a:solidFill>
              </a:rPr>
              <a:t>AWARENESS MONTH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EF556-0D9B-42A0-A354-D81881D1073B}"/>
              </a:ext>
            </a:extLst>
          </p:cNvPr>
          <p:cNvSpPr txBox="1"/>
          <p:nvPr/>
        </p:nvSpPr>
        <p:spPr>
          <a:xfrm>
            <a:off x="3048000" y="2801637"/>
            <a:ext cx="2349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4000" dirty="0">
                <a:solidFill>
                  <a:schemeClr val="accent1"/>
                </a:solidFill>
              </a:rPr>
              <a:t>BREAST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0C3DCF-F8D0-44E0-9813-5E26194CBD6E}"/>
              </a:ext>
            </a:extLst>
          </p:cNvPr>
          <p:cNvGrpSpPr/>
          <p:nvPr/>
        </p:nvGrpSpPr>
        <p:grpSpPr>
          <a:xfrm>
            <a:off x="463341" y="1134018"/>
            <a:ext cx="3072339" cy="5247779"/>
            <a:chOff x="7651168" y="2372336"/>
            <a:chExt cx="1467404" cy="2506433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3AD2B4C-0A38-4936-9F62-2CAA554000B0}"/>
                </a:ext>
              </a:extLst>
            </p:cNvPr>
            <p:cNvSpPr/>
            <p:nvPr/>
          </p:nvSpPr>
          <p:spPr>
            <a:xfrm>
              <a:off x="7954653" y="2372336"/>
              <a:ext cx="857941" cy="483118"/>
            </a:xfrm>
            <a:custGeom>
              <a:avLst/>
              <a:gdLst>
                <a:gd name="connsiteX0" fmla="*/ 0 w 857941"/>
                <a:gd name="connsiteY0" fmla="*/ 370627 h 483118"/>
                <a:gd name="connsiteX1" fmla="*/ 57632 w 857941"/>
                <a:gd name="connsiteY1" fmla="*/ 479375 h 483118"/>
                <a:gd name="connsiteX2" fmla="*/ 180653 w 857941"/>
                <a:gd name="connsiteY2" fmla="*/ 370627 h 483118"/>
                <a:gd name="connsiteX3" fmla="*/ 415599 w 857941"/>
                <a:gd name="connsiteY3" fmla="*/ 294951 h 483118"/>
                <a:gd name="connsiteX4" fmla="*/ 687953 w 857941"/>
                <a:gd name="connsiteY4" fmla="*/ 391795 h 483118"/>
                <a:gd name="connsiteX5" fmla="*/ 796000 w 857941"/>
                <a:gd name="connsiteY5" fmla="*/ 483118 h 483118"/>
                <a:gd name="connsiteX6" fmla="*/ 857941 w 857941"/>
                <a:gd name="connsiteY6" fmla="*/ 370008 h 483118"/>
                <a:gd name="connsiteX7" fmla="*/ 777821 w 857941"/>
                <a:gd name="connsiteY7" fmla="*/ 191132 h 483118"/>
                <a:gd name="connsiteX8" fmla="*/ 536762 w 857941"/>
                <a:gd name="connsiteY8" fmla="*/ 19501 h 483118"/>
                <a:gd name="connsiteX9" fmla="*/ 230476 w 857941"/>
                <a:gd name="connsiteY9" fmla="*/ 46809 h 483118"/>
                <a:gd name="connsiteX10" fmla="*/ 50038 w 857941"/>
                <a:gd name="connsiteY10" fmla="*/ 235326 h 483118"/>
                <a:gd name="connsiteX11" fmla="*/ 0 w 857941"/>
                <a:gd name="connsiteY11" fmla="*/ 370627 h 48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941" h="483118">
                  <a:moveTo>
                    <a:pt x="0" y="370627"/>
                  </a:moveTo>
                  <a:lnTo>
                    <a:pt x="57632" y="479375"/>
                  </a:lnTo>
                  <a:cubicBezTo>
                    <a:pt x="57632" y="479375"/>
                    <a:pt x="149683" y="392792"/>
                    <a:pt x="180653" y="370627"/>
                  </a:cubicBezTo>
                  <a:cubicBezTo>
                    <a:pt x="211624" y="348463"/>
                    <a:pt x="304509" y="289915"/>
                    <a:pt x="415599" y="294951"/>
                  </a:cubicBezTo>
                  <a:cubicBezTo>
                    <a:pt x="526717" y="299987"/>
                    <a:pt x="633767" y="346255"/>
                    <a:pt x="687953" y="391795"/>
                  </a:cubicBezTo>
                  <a:cubicBezTo>
                    <a:pt x="742138" y="437335"/>
                    <a:pt x="766376" y="458880"/>
                    <a:pt x="796000" y="483118"/>
                  </a:cubicBezTo>
                  <a:cubicBezTo>
                    <a:pt x="833703" y="440028"/>
                    <a:pt x="849862" y="407711"/>
                    <a:pt x="857941" y="370008"/>
                  </a:cubicBezTo>
                  <a:cubicBezTo>
                    <a:pt x="841783" y="324225"/>
                    <a:pt x="816171" y="241170"/>
                    <a:pt x="777821" y="191132"/>
                  </a:cubicBezTo>
                  <a:cubicBezTo>
                    <a:pt x="739472" y="141094"/>
                    <a:pt x="651811" y="59628"/>
                    <a:pt x="536762" y="19501"/>
                  </a:cubicBezTo>
                  <a:cubicBezTo>
                    <a:pt x="429765" y="-17826"/>
                    <a:pt x="301062" y="2373"/>
                    <a:pt x="230476" y="46809"/>
                  </a:cubicBezTo>
                  <a:cubicBezTo>
                    <a:pt x="159889" y="91245"/>
                    <a:pt x="90434" y="151840"/>
                    <a:pt x="50038" y="235326"/>
                  </a:cubicBezTo>
                  <a:cubicBezTo>
                    <a:pt x="9641" y="318812"/>
                    <a:pt x="0" y="370627"/>
                    <a:pt x="0" y="37062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80000"/>
                    <a:lumOff val="20000"/>
                  </a:schemeClr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6DF631E-0335-4EF0-8CF1-E06679837E92}"/>
                </a:ext>
              </a:extLst>
            </p:cNvPr>
            <p:cNvSpPr/>
            <p:nvPr/>
          </p:nvSpPr>
          <p:spPr>
            <a:xfrm>
              <a:off x="7651168" y="2740119"/>
              <a:ext cx="1218020" cy="2138650"/>
            </a:xfrm>
            <a:custGeom>
              <a:avLst/>
              <a:gdLst>
                <a:gd name="connsiteX0" fmla="*/ 3635 w 1218020"/>
                <a:gd name="connsiteY0" fmla="*/ 1856560 h 2138650"/>
                <a:gd name="connsiteX1" fmla="*/ 87929 w 1218020"/>
                <a:gd name="connsiteY1" fmla="*/ 1578174 h 2138650"/>
                <a:gd name="connsiteX2" fmla="*/ 320909 w 1218020"/>
                <a:gd name="connsiteY2" fmla="*/ 1214336 h 2138650"/>
                <a:gd name="connsiteX3" fmla="*/ 504363 w 1218020"/>
                <a:gd name="connsiteY3" fmla="*/ 985368 h 2138650"/>
                <a:gd name="connsiteX4" fmla="*/ 658220 w 1218020"/>
                <a:gd name="connsiteY4" fmla="*/ 795074 h 2138650"/>
                <a:gd name="connsiteX5" fmla="*/ 792310 w 1218020"/>
                <a:gd name="connsiteY5" fmla="*/ 606557 h 2138650"/>
                <a:gd name="connsiteX6" fmla="*/ 1053837 w 1218020"/>
                <a:gd name="connsiteY6" fmla="*/ 192816 h 2138650"/>
                <a:gd name="connsiteX7" fmla="*/ 1147287 w 1218020"/>
                <a:gd name="connsiteY7" fmla="*/ 36616 h 2138650"/>
                <a:gd name="connsiteX8" fmla="*/ 1173437 w 1218020"/>
                <a:gd name="connsiteY8" fmla="*/ 30422 h 2138650"/>
                <a:gd name="connsiteX9" fmla="*/ 1206940 w 1218020"/>
                <a:gd name="connsiteY9" fmla="*/ 497567 h 2138650"/>
                <a:gd name="connsiteX10" fmla="*/ 1039752 w 1218020"/>
                <a:gd name="connsiteY10" fmla="*/ 875355 h 2138650"/>
                <a:gd name="connsiteX11" fmla="*/ 790667 w 1218020"/>
                <a:gd name="connsiteY11" fmla="*/ 1201220 h 2138650"/>
                <a:gd name="connsiteX12" fmla="*/ 502586 w 1218020"/>
                <a:gd name="connsiteY12" fmla="*/ 1689614 h 2138650"/>
                <a:gd name="connsiteX13" fmla="*/ 460439 w 1218020"/>
                <a:gd name="connsiteY13" fmla="*/ 1890574 h 2138650"/>
                <a:gd name="connsiteX14" fmla="*/ 473770 w 1218020"/>
                <a:gd name="connsiteY14" fmla="*/ 1991349 h 2138650"/>
                <a:gd name="connsiteX15" fmla="*/ 474631 w 1218020"/>
                <a:gd name="connsiteY15" fmla="*/ 2053264 h 2138650"/>
                <a:gd name="connsiteX16" fmla="*/ 358774 w 1218020"/>
                <a:gd name="connsiteY16" fmla="*/ 2101794 h 2138650"/>
                <a:gd name="connsiteX17" fmla="*/ 199558 w 1218020"/>
                <a:gd name="connsiteY17" fmla="*/ 2137612 h 2138650"/>
                <a:gd name="connsiteX18" fmla="*/ 75352 w 1218020"/>
                <a:gd name="connsiteY18" fmla="*/ 2113939 h 2138650"/>
                <a:gd name="connsiteX19" fmla="*/ 6840 w 1218020"/>
                <a:gd name="connsiteY19" fmla="*/ 1999536 h 2138650"/>
                <a:gd name="connsiteX20" fmla="*/ 3635 w 1218020"/>
                <a:gd name="connsiteY20" fmla="*/ 1856560 h 21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020" h="2138650">
                  <a:moveTo>
                    <a:pt x="3635" y="1856560"/>
                  </a:moveTo>
                  <a:cubicBezTo>
                    <a:pt x="14515" y="1759393"/>
                    <a:pt x="48637" y="1661875"/>
                    <a:pt x="87929" y="1578174"/>
                  </a:cubicBezTo>
                  <a:cubicBezTo>
                    <a:pt x="149332" y="1447424"/>
                    <a:pt x="233249" y="1328577"/>
                    <a:pt x="320909" y="1214336"/>
                  </a:cubicBezTo>
                  <a:cubicBezTo>
                    <a:pt x="325084" y="1208896"/>
                    <a:pt x="447054" y="1055982"/>
                    <a:pt x="504363" y="985368"/>
                  </a:cubicBezTo>
                  <a:cubicBezTo>
                    <a:pt x="555775" y="922027"/>
                    <a:pt x="607832" y="859224"/>
                    <a:pt x="658220" y="795074"/>
                  </a:cubicBezTo>
                  <a:cubicBezTo>
                    <a:pt x="705942" y="734318"/>
                    <a:pt x="749462" y="671461"/>
                    <a:pt x="792310" y="606557"/>
                  </a:cubicBezTo>
                  <a:cubicBezTo>
                    <a:pt x="882178" y="470367"/>
                    <a:pt x="969381" y="332426"/>
                    <a:pt x="1053837" y="192816"/>
                  </a:cubicBezTo>
                  <a:cubicBezTo>
                    <a:pt x="1084269" y="142509"/>
                    <a:pt x="1124207" y="90478"/>
                    <a:pt x="1147287" y="36616"/>
                  </a:cubicBezTo>
                  <a:cubicBezTo>
                    <a:pt x="1165035" y="2225"/>
                    <a:pt x="1162342" y="-22013"/>
                    <a:pt x="1173437" y="30422"/>
                  </a:cubicBezTo>
                  <a:cubicBezTo>
                    <a:pt x="1203923" y="183148"/>
                    <a:pt x="1235244" y="342014"/>
                    <a:pt x="1206940" y="497567"/>
                  </a:cubicBezTo>
                  <a:cubicBezTo>
                    <a:pt x="1181974" y="634861"/>
                    <a:pt x="1117205" y="760656"/>
                    <a:pt x="1039752" y="875355"/>
                  </a:cubicBezTo>
                  <a:cubicBezTo>
                    <a:pt x="963160" y="988762"/>
                    <a:pt x="874072" y="1092904"/>
                    <a:pt x="790667" y="1201220"/>
                  </a:cubicBezTo>
                  <a:cubicBezTo>
                    <a:pt x="675133" y="1351226"/>
                    <a:pt x="566008" y="1509769"/>
                    <a:pt x="502586" y="1689614"/>
                  </a:cubicBezTo>
                  <a:cubicBezTo>
                    <a:pt x="479910" y="1753872"/>
                    <a:pt x="462243" y="1822169"/>
                    <a:pt x="460439" y="1890574"/>
                  </a:cubicBezTo>
                  <a:cubicBezTo>
                    <a:pt x="459550" y="1924534"/>
                    <a:pt x="463240" y="1958951"/>
                    <a:pt x="473770" y="1991349"/>
                  </a:cubicBezTo>
                  <a:cubicBezTo>
                    <a:pt x="482549" y="2018334"/>
                    <a:pt x="500701" y="2033604"/>
                    <a:pt x="474631" y="2053264"/>
                  </a:cubicBezTo>
                  <a:cubicBezTo>
                    <a:pt x="441856" y="2077986"/>
                    <a:pt x="396828" y="2088005"/>
                    <a:pt x="358774" y="2101794"/>
                  </a:cubicBezTo>
                  <a:cubicBezTo>
                    <a:pt x="307498" y="2120349"/>
                    <a:pt x="254013" y="2133464"/>
                    <a:pt x="199558" y="2137612"/>
                  </a:cubicBezTo>
                  <a:cubicBezTo>
                    <a:pt x="156765" y="2140870"/>
                    <a:pt x="111332" y="2137369"/>
                    <a:pt x="75352" y="2113939"/>
                  </a:cubicBezTo>
                  <a:cubicBezTo>
                    <a:pt x="37029" y="2089001"/>
                    <a:pt x="14892" y="2044538"/>
                    <a:pt x="6840" y="1999536"/>
                  </a:cubicBezTo>
                  <a:cubicBezTo>
                    <a:pt x="-1455" y="1953107"/>
                    <a:pt x="-1805" y="1904874"/>
                    <a:pt x="3635" y="1856560"/>
                  </a:cubicBez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40636D3-94E5-4415-83D0-DAA510D69A95}"/>
                </a:ext>
              </a:extLst>
            </p:cNvPr>
            <p:cNvSpPr/>
            <p:nvPr/>
          </p:nvSpPr>
          <p:spPr>
            <a:xfrm>
              <a:off x="7900563" y="2740119"/>
              <a:ext cx="1218009" cy="2138650"/>
            </a:xfrm>
            <a:custGeom>
              <a:avLst/>
              <a:gdLst>
                <a:gd name="connsiteX0" fmla="*/ 1214386 w 1218009"/>
                <a:gd name="connsiteY0" fmla="*/ 1856560 h 2138650"/>
                <a:gd name="connsiteX1" fmla="*/ 1130092 w 1218009"/>
                <a:gd name="connsiteY1" fmla="*/ 1578174 h 2138650"/>
                <a:gd name="connsiteX2" fmla="*/ 897111 w 1218009"/>
                <a:gd name="connsiteY2" fmla="*/ 1214336 h 2138650"/>
                <a:gd name="connsiteX3" fmla="*/ 713657 w 1218009"/>
                <a:gd name="connsiteY3" fmla="*/ 985368 h 2138650"/>
                <a:gd name="connsiteX4" fmla="*/ 559801 w 1218009"/>
                <a:gd name="connsiteY4" fmla="*/ 795074 h 2138650"/>
                <a:gd name="connsiteX5" fmla="*/ 425711 w 1218009"/>
                <a:gd name="connsiteY5" fmla="*/ 606557 h 2138650"/>
                <a:gd name="connsiteX6" fmla="*/ 164184 w 1218009"/>
                <a:gd name="connsiteY6" fmla="*/ 192816 h 2138650"/>
                <a:gd name="connsiteX7" fmla="*/ 70733 w 1218009"/>
                <a:gd name="connsiteY7" fmla="*/ 36616 h 2138650"/>
                <a:gd name="connsiteX8" fmla="*/ 44583 w 1218009"/>
                <a:gd name="connsiteY8" fmla="*/ 30422 h 2138650"/>
                <a:gd name="connsiteX9" fmla="*/ 11081 w 1218009"/>
                <a:gd name="connsiteY9" fmla="*/ 497567 h 2138650"/>
                <a:gd name="connsiteX10" fmla="*/ 178269 w 1218009"/>
                <a:gd name="connsiteY10" fmla="*/ 875355 h 2138650"/>
                <a:gd name="connsiteX11" fmla="*/ 427354 w 1218009"/>
                <a:gd name="connsiteY11" fmla="*/ 1201220 h 2138650"/>
                <a:gd name="connsiteX12" fmla="*/ 715435 w 1218009"/>
                <a:gd name="connsiteY12" fmla="*/ 1689614 h 2138650"/>
                <a:gd name="connsiteX13" fmla="*/ 757582 w 1218009"/>
                <a:gd name="connsiteY13" fmla="*/ 1890574 h 2138650"/>
                <a:gd name="connsiteX14" fmla="*/ 744251 w 1218009"/>
                <a:gd name="connsiteY14" fmla="*/ 1991349 h 2138650"/>
                <a:gd name="connsiteX15" fmla="*/ 743389 w 1218009"/>
                <a:gd name="connsiteY15" fmla="*/ 2053264 h 2138650"/>
                <a:gd name="connsiteX16" fmla="*/ 859246 w 1218009"/>
                <a:gd name="connsiteY16" fmla="*/ 2101794 h 2138650"/>
                <a:gd name="connsiteX17" fmla="*/ 1018463 w 1218009"/>
                <a:gd name="connsiteY17" fmla="*/ 2137612 h 2138650"/>
                <a:gd name="connsiteX18" fmla="*/ 1142668 w 1218009"/>
                <a:gd name="connsiteY18" fmla="*/ 2113939 h 2138650"/>
                <a:gd name="connsiteX19" fmla="*/ 1211181 w 1218009"/>
                <a:gd name="connsiteY19" fmla="*/ 1999536 h 2138650"/>
                <a:gd name="connsiteX20" fmla="*/ 1214386 w 1218009"/>
                <a:gd name="connsiteY20" fmla="*/ 1856560 h 21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009" h="2138650">
                  <a:moveTo>
                    <a:pt x="1214386" y="1856560"/>
                  </a:moveTo>
                  <a:cubicBezTo>
                    <a:pt x="1203506" y="1759393"/>
                    <a:pt x="1169384" y="1661875"/>
                    <a:pt x="1130092" y="1578174"/>
                  </a:cubicBezTo>
                  <a:cubicBezTo>
                    <a:pt x="1068689" y="1447424"/>
                    <a:pt x="984772" y="1328577"/>
                    <a:pt x="897111" y="1214336"/>
                  </a:cubicBezTo>
                  <a:cubicBezTo>
                    <a:pt x="892937" y="1208896"/>
                    <a:pt x="770967" y="1055982"/>
                    <a:pt x="713657" y="985368"/>
                  </a:cubicBezTo>
                  <a:cubicBezTo>
                    <a:pt x="662246" y="922027"/>
                    <a:pt x="610188" y="859224"/>
                    <a:pt x="559801" y="795074"/>
                  </a:cubicBezTo>
                  <a:cubicBezTo>
                    <a:pt x="512079" y="734318"/>
                    <a:pt x="468558" y="671461"/>
                    <a:pt x="425711" y="606557"/>
                  </a:cubicBezTo>
                  <a:cubicBezTo>
                    <a:pt x="335842" y="470367"/>
                    <a:pt x="248640" y="332426"/>
                    <a:pt x="164184" y="192816"/>
                  </a:cubicBezTo>
                  <a:cubicBezTo>
                    <a:pt x="133752" y="142509"/>
                    <a:pt x="93813" y="90478"/>
                    <a:pt x="70733" y="36616"/>
                  </a:cubicBezTo>
                  <a:cubicBezTo>
                    <a:pt x="52986" y="2225"/>
                    <a:pt x="55679" y="-22013"/>
                    <a:pt x="44583" y="30422"/>
                  </a:cubicBezTo>
                  <a:cubicBezTo>
                    <a:pt x="14097" y="183148"/>
                    <a:pt x="-17223" y="342014"/>
                    <a:pt x="11081" y="497567"/>
                  </a:cubicBezTo>
                  <a:cubicBezTo>
                    <a:pt x="36046" y="634861"/>
                    <a:pt x="100815" y="760656"/>
                    <a:pt x="178269" y="875355"/>
                  </a:cubicBezTo>
                  <a:cubicBezTo>
                    <a:pt x="254861" y="988762"/>
                    <a:pt x="343949" y="1092904"/>
                    <a:pt x="427354" y="1201220"/>
                  </a:cubicBezTo>
                  <a:cubicBezTo>
                    <a:pt x="542888" y="1351226"/>
                    <a:pt x="651985" y="1509769"/>
                    <a:pt x="715435" y="1689614"/>
                  </a:cubicBezTo>
                  <a:cubicBezTo>
                    <a:pt x="738111" y="1753872"/>
                    <a:pt x="755777" y="1822169"/>
                    <a:pt x="757582" y="1890574"/>
                  </a:cubicBezTo>
                  <a:cubicBezTo>
                    <a:pt x="758471" y="1924534"/>
                    <a:pt x="754781" y="1958951"/>
                    <a:pt x="744251" y="1991349"/>
                  </a:cubicBezTo>
                  <a:cubicBezTo>
                    <a:pt x="735472" y="2018334"/>
                    <a:pt x="717320" y="2033604"/>
                    <a:pt x="743389" y="2053264"/>
                  </a:cubicBezTo>
                  <a:cubicBezTo>
                    <a:pt x="776164" y="2077986"/>
                    <a:pt x="821193" y="2088005"/>
                    <a:pt x="859246" y="2101794"/>
                  </a:cubicBezTo>
                  <a:cubicBezTo>
                    <a:pt x="910523" y="2120349"/>
                    <a:pt x="964008" y="2133464"/>
                    <a:pt x="1018463" y="2137612"/>
                  </a:cubicBezTo>
                  <a:cubicBezTo>
                    <a:pt x="1061256" y="2140870"/>
                    <a:pt x="1106689" y="2137369"/>
                    <a:pt x="1142668" y="2113939"/>
                  </a:cubicBezTo>
                  <a:cubicBezTo>
                    <a:pt x="1180991" y="2089001"/>
                    <a:pt x="1203128" y="2044538"/>
                    <a:pt x="1211181" y="1999536"/>
                  </a:cubicBezTo>
                  <a:cubicBezTo>
                    <a:pt x="1219476" y="1953107"/>
                    <a:pt x="1219799" y="1904874"/>
                    <a:pt x="1214386" y="1856560"/>
                  </a:cubicBez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6" name="Rectangle 1">
            <a:extLst>
              <a:ext uri="{FF2B5EF4-FFF2-40B4-BE49-F238E27FC236}">
                <a16:creationId xmlns:a16="http://schemas.microsoft.com/office/drawing/2014/main" id="{BB497A80-C95E-4CF7-BA84-CC260B395419}"/>
              </a:ext>
            </a:extLst>
          </p:cNvPr>
          <p:cNvSpPr/>
          <p:nvPr/>
        </p:nvSpPr>
        <p:spPr>
          <a:xfrm>
            <a:off x="6395666" y="1750165"/>
            <a:ext cx="51106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756D05-892E-435D-983B-109748A787F5}"/>
              </a:ext>
            </a:extLst>
          </p:cNvPr>
          <p:cNvGrpSpPr/>
          <p:nvPr/>
        </p:nvGrpSpPr>
        <p:grpSpPr>
          <a:xfrm>
            <a:off x="8188485" y="4793603"/>
            <a:ext cx="1337218" cy="1299578"/>
            <a:chOff x="1949339" y="4757414"/>
            <a:chExt cx="1337218" cy="12995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8D6F28-1791-4371-9554-70907A88FF0D}"/>
                </a:ext>
              </a:extLst>
            </p:cNvPr>
            <p:cNvSpPr txBox="1"/>
            <p:nvPr/>
          </p:nvSpPr>
          <p:spPr>
            <a:xfrm>
              <a:off x="1949339" y="4757414"/>
              <a:ext cx="133721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480A8F-861F-4EBF-B270-2BDC10FB3180}"/>
                </a:ext>
              </a:extLst>
            </p:cNvPr>
            <p:cNvSpPr txBox="1"/>
            <p:nvPr/>
          </p:nvSpPr>
          <p:spPr>
            <a:xfrm>
              <a:off x="1949339" y="5041329"/>
              <a:ext cx="13323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sp>
        <p:nvSpPr>
          <p:cNvPr id="20" name="Oval 5">
            <a:extLst>
              <a:ext uri="{FF2B5EF4-FFF2-40B4-BE49-F238E27FC236}">
                <a16:creationId xmlns:a16="http://schemas.microsoft.com/office/drawing/2014/main" id="{834EF325-70BD-418E-9149-258058A69C18}"/>
              </a:ext>
            </a:extLst>
          </p:cNvPr>
          <p:cNvSpPr/>
          <p:nvPr/>
        </p:nvSpPr>
        <p:spPr>
          <a:xfrm>
            <a:off x="8579125" y="4067422"/>
            <a:ext cx="555938" cy="555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BE311CA-F088-4391-B3B3-98BB90F081FF}"/>
              </a:ext>
            </a:extLst>
          </p:cNvPr>
          <p:cNvGrpSpPr/>
          <p:nvPr/>
        </p:nvGrpSpPr>
        <p:grpSpPr>
          <a:xfrm>
            <a:off x="6464880" y="4793603"/>
            <a:ext cx="1337218" cy="1299578"/>
            <a:chOff x="406798" y="4757414"/>
            <a:chExt cx="1337218" cy="1299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668A4D-D1D1-4F5D-8AA3-2A25D15E65A1}"/>
                </a:ext>
              </a:extLst>
            </p:cNvPr>
            <p:cNvSpPr txBox="1"/>
            <p:nvPr/>
          </p:nvSpPr>
          <p:spPr>
            <a:xfrm>
              <a:off x="406798" y="4757414"/>
              <a:ext cx="133721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223D9A-C85A-4A15-830C-D18977B8A5A9}"/>
                </a:ext>
              </a:extLst>
            </p:cNvPr>
            <p:cNvSpPr txBox="1"/>
            <p:nvPr/>
          </p:nvSpPr>
          <p:spPr>
            <a:xfrm>
              <a:off x="406798" y="5041329"/>
              <a:ext cx="13323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sp>
        <p:nvSpPr>
          <p:cNvPr id="24" name="Oval 9">
            <a:extLst>
              <a:ext uri="{FF2B5EF4-FFF2-40B4-BE49-F238E27FC236}">
                <a16:creationId xmlns:a16="http://schemas.microsoft.com/office/drawing/2014/main" id="{633F0CAA-4EDF-4543-A849-73EBBF739DC1}"/>
              </a:ext>
            </a:extLst>
          </p:cNvPr>
          <p:cNvSpPr/>
          <p:nvPr/>
        </p:nvSpPr>
        <p:spPr>
          <a:xfrm>
            <a:off x="6855520" y="4067422"/>
            <a:ext cx="555938" cy="555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300126C-E8CB-48E7-B75E-C72EF2F0DD3D}"/>
              </a:ext>
            </a:extLst>
          </p:cNvPr>
          <p:cNvGrpSpPr/>
          <p:nvPr/>
        </p:nvGrpSpPr>
        <p:grpSpPr>
          <a:xfrm>
            <a:off x="9912090" y="4793603"/>
            <a:ext cx="1337218" cy="1299578"/>
            <a:chOff x="3491880" y="4757414"/>
            <a:chExt cx="1337218" cy="129957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BBC3A5-05C4-4C00-BAD9-1F7B825167D4}"/>
                </a:ext>
              </a:extLst>
            </p:cNvPr>
            <p:cNvSpPr txBox="1"/>
            <p:nvPr/>
          </p:nvSpPr>
          <p:spPr>
            <a:xfrm>
              <a:off x="3491880" y="4757414"/>
              <a:ext cx="133721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C8D4C3-89AB-42AB-B3F8-40168CE54238}"/>
                </a:ext>
              </a:extLst>
            </p:cNvPr>
            <p:cNvSpPr txBox="1"/>
            <p:nvPr/>
          </p:nvSpPr>
          <p:spPr>
            <a:xfrm>
              <a:off x="3491880" y="5041329"/>
              <a:ext cx="13323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sp>
        <p:nvSpPr>
          <p:cNvPr id="28" name="Oval 13">
            <a:extLst>
              <a:ext uri="{FF2B5EF4-FFF2-40B4-BE49-F238E27FC236}">
                <a16:creationId xmlns:a16="http://schemas.microsoft.com/office/drawing/2014/main" id="{AF3E9D52-66C1-481C-8448-A3FBA07C3173}"/>
              </a:ext>
            </a:extLst>
          </p:cNvPr>
          <p:cNvSpPr/>
          <p:nvPr/>
        </p:nvSpPr>
        <p:spPr>
          <a:xfrm>
            <a:off x="10302730" y="4067422"/>
            <a:ext cx="555938" cy="555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E90970-BDD4-4908-9D95-4E6B7F39DFD0}"/>
              </a:ext>
            </a:extLst>
          </p:cNvPr>
          <p:cNvSpPr txBox="1"/>
          <p:nvPr/>
        </p:nvSpPr>
        <p:spPr>
          <a:xfrm>
            <a:off x="6395666" y="2087552"/>
            <a:ext cx="5110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D0674DC8-2DDB-48AD-919B-FC68D031AFCF}"/>
              </a:ext>
            </a:extLst>
          </p:cNvPr>
          <p:cNvSpPr>
            <a:spLocks/>
          </p:cNvSpPr>
          <p:nvPr/>
        </p:nvSpPr>
        <p:spPr bwMode="auto">
          <a:xfrm>
            <a:off x="10438641" y="4176973"/>
            <a:ext cx="284125" cy="290957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5607B01D-ABB1-48AB-B138-68F27AFFA77F}"/>
              </a:ext>
            </a:extLst>
          </p:cNvPr>
          <p:cNvSpPr>
            <a:spLocks noEditPoints="1"/>
          </p:cNvSpPr>
          <p:nvPr/>
        </p:nvSpPr>
        <p:spPr bwMode="auto">
          <a:xfrm>
            <a:off x="6977304" y="4237254"/>
            <a:ext cx="312374" cy="226752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379F7C3D-FBE3-4CEF-ABE4-4CA6F4CE3115}"/>
              </a:ext>
            </a:extLst>
          </p:cNvPr>
          <p:cNvSpPr>
            <a:spLocks/>
          </p:cNvSpPr>
          <p:nvPr/>
        </p:nvSpPr>
        <p:spPr bwMode="auto">
          <a:xfrm>
            <a:off x="8697285" y="4152384"/>
            <a:ext cx="333749" cy="340141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95D1D40-D5C8-4A79-B816-63B653E4BF48}"/>
              </a:ext>
            </a:extLst>
          </p:cNvPr>
          <p:cNvGrpSpPr/>
          <p:nvPr/>
        </p:nvGrpSpPr>
        <p:grpSpPr>
          <a:xfrm>
            <a:off x="0" y="2612574"/>
            <a:ext cx="12191999" cy="2971146"/>
            <a:chOff x="-936441" y="2176738"/>
            <a:chExt cx="12191999" cy="29711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FF6B0E1-6F36-4690-A8BF-0FD50A4BEE44}"/>
                </a:ext>
              </a:extLst>
            </p:cNvPr>
            <p:cNvGrpSpPr/>
            <p:nvPr/>
          </p:nvGrpSpPr>
          <p:grpSpPr>
            <a:xfrm>
              <a:off x="-936441" y="2176738"/>
              <a:ext cx="7069544" cy="2971146"/>
              <a:chOff x="-936441" y="2176738"/>
              <a:chExt cx="7069544" cy="2971146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30F69C8-40B1-4BC2-932D-F2B95169F05B}"/>
                  </a:ext>
                </a:extLst>
              </p:cNvPr>
              <p:cNvSpPr/>
              <p:nvPr/>
            </p:nvSpPr>
            <p:spPr>
              <a:xfrm>
                <a:off x="-936441" y="4715884"/>
                <a:ext cx="5389172" cy="43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막힌 원호 3">
                <a:extLst>
                  <a:ext uri="{FF2B5EF4-FFF2-40B4-BE49-F238E27FC236}">
                    <a16:creationId xmlns:a16="http://schemas.microsoft.com/office/drawing/2014/main" id="{76257912-49F5-427E-B2EE-76C476311E4B}"/>
                  </a:ext>
                </a:extLst>
              </p:cNvPr>
              <p:cNvSpPr/>
              <p:nvPr/>
            </p:nvSpPr>
            <p:spPr>
              <a:xfrm>
                <a:off x="3291759" y="2851945"/>
                <a:ext cx="2295939" cy="2295939"/>
              </a:xfrm>
              <a:prstGeom prst="blockArc">
                <a:avLst>
                  <a:gd name="adj1" fmla="val 5713"/>
                  <a:gd name="adj2" fmla="val 5384104"/>
                  <a:gd name="adj3" fmla="val 189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AF97AB9-19AA-4C4F-82BB-95E1B2CCF62D}"/>
                  </a:ext>
                </a:extLst>
              </p:cNvPr>
              <p:cNvSpPr/>
              <p:nvPr/>
            </p:nvSpPr>
            <p:spPr>
              <a:xfrm>
                <a:off x="5155698" y="2348649"/>
                <a:ext cx="432000" cy="17191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3A7B880-650C-474B-BA18-156E88B97439}"/>
                  </a:ext>
                </a:extLst>
              </p:cNvPr>
              <p:cNvSpPr/>
              <p:nvPr/>
            </p:nvSpPr>
            <p:spPr>
              <a:xfrm rot="18740849" flipH="1">
                <a:off x="5271410" y="1747044"/>
                <a:ext cx="432000" cy="1291387"/>
              </a:xfrm>
              <a:custGeom>
                <a:avLst/>
                <a:gdLst>
                  <a:gd name="connsiteX0" fmla="*/ 0 w 432000"/>
                  <a:gd name="connsiteY0" fmla="*/ 0 h 1291387"/>
                  <a:gd name="connsiteX1" fmla="*/ 0 w 432000"/>
                  <a:gd name="connsiteY1" fmla="*/ 1291387 h 1291387"/>
                  <a:gd name="connsiteX2" fmla="*/ 432000 w 432000"/>
                  <a:gd name="connsiteY2" fmla="*/ 1291387 h 1291387"/>
                  <a:gd name="connsiteX3" fmla="*/ 432000 w 432000"/>
                  <a:gd name="connsiteY3" fmla="*/ 393745 h 129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000" h="1291387">
                    <a:moveTo>
                      <a:pt x="0" y="0"/>
                    </a:moveTo>
                    <a:lnTo>
                      <a:pt x="0" y="1291387"/>
                    </a:lnTo>
                    <a:lnTo>
                      <a:pt x="432000" y="1291387"/>
                    </a:lnTo>
                    <a:lnTo>
                      <a:pt x="432000" y="393745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59E5EE0-FE3B-4443-802B-E193212942DF}"/>
                </a:ext>
              </a:extLst>
            </p:cNvPr>
            <p:cNvGrpSpPr/>
            <p:nvPr/>
          </p:nvGrpSpPr>
          <p:grpSpPr>
            <a:xfrm flipH="1">
              <a:off x="4186016" y="2176738"/>
              <a:ext cx="7069542" cy="2971146"/>
              <a:chOff x="-936439" y="2176738"/>
              <a:chExt cx="7069542" cy="2971146"/>
            </a:xfrm>
            <a:solidFill>
              <a:schemeClr val="accent2"/>
            </a:solidFill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23CCF6E-F03F-4C8A-8D13-D95ACC9C8A4C}"/>
                  </a:ext>
                </a:extLst>
              </p:cNvPr>
              <p:cNvSpPr/>
              <p:nvPr/>
            </p:nvSpPr>
            <p:spPr>
              <a:xfrm>
                <a:off x="-936439" y="4715884"/>
                <a:ext cx="5389171" cy="43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막힌 원호 21">
                <a:extLst>
                  <a:ext uri="{FF2B5EF4-FFF2-40B4-BE49-F238E27FC236}">
                    <a16:creationId xmlns:a16="http://schemas.microsoft.com/office/drawing/2014/main" id="{B84CA3B6-96F3-4B5F-B017-662101AD1FFA}"/>
                  </a:ext>
                </a:extLst>
              </p:cNvPr>
              <p:cNvSpPr/>
              <p:nvPr/>
            </p:nvSpPr>
            <p:spPr>
              <a:xfrm>
                <a:off x="3291759" y="2851945"/>
                <a:ext cx="2295939" cy="2295939"/>
              </a:xfrm>
              <a:prstGeom prst="blockArc">
                <a:avLst>
                  <a:gd name="adj1" fmla="val 5713"/>
                  <a:gd name="adj2" fmla="val 5384104"/>
                  <a:gd name="adj3" fmla="val 189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D31F03F-60C3-4A7F-AC31-AF1555B062D4}"/>
                  </a:ext>
                </a:extLst>
              </p:cNvPr>
              <p:cNvSpPr/>
              <p:nvPr/>
            </p:nvSpPr>
            <p:spPr>
              <a:xfrm>
                <a:off x="5155698" y="2348649"/>
                <a:ext cx="432000" cy="1719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77FD1254-4AB0-4B50-AD31-1DE92D85E4C0}"/>
                  </a:ext>
                </a:extLst>
              </p:cNvPr>
              <p:cNvSpPr/>
              <p:nvPr/>
            </p:nvSpPr>
            <p:spPr>
              <a:xfrm rot="18740849" flipH="1">
                <a:off x="5271410" y="1747044"/>
                <a:ext cx="432000" cy="1291387"/>
              </a:xfrm>
              <a:custGeom>
                <a:avLst/>
                <a:gdLst>
                  <a:gd name="connsiteX0" fmla="*/ 0 w 432000"/>
                  <a:gd name="connsiteY0" fmla="*/ 0 h 1291387"/>
                  <a:gd name="connsiteX1" fmla="*/ 0 w 432000"/>
                  <a:gd name="connsiteY1" fmla="*/ 1291387 h 1291387"/>
                  <a:gd name="connsiteX2" fmla="*/ 432000 w 432000"/>
                  <a:gd name="connsiteY2" fmla="*/ 1291387 h 1291387"/>
                  <a:gd name="connsiteX3" fmla="*/ 432000 w 432000"/>
                  <a:gd name="connsiteY3" fmla="*/ 393745 h 129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000" h="1291387">
                    <a:moveTo>
                      <a:pt x="0" y="0"/>
                    </a:moveTo>
                    <a:lnTo>
                      <a:pt x="0" y="1291387"/>
                    </a:lnTo>
                    <a:lnTo>
                      <a:pt x="432000" y="1291387"/>
                    </a:lnTo>
                    <a:lnTo>
                      <a:pt x="432000" y="3937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Group 3">
            <a:extLst>
              <a:ext uri="{FF2B5EF4-FFF2-40B4-BE49-F238E27FC236}">
                <a16:creationId xmlns:a16="http://schemas.microsoft.com/office/drawing/2014/main" id="{E2D474C8-3804-45E0-8F39-9A5B07CC7394}"/>
              </a:ext>
            </a:extLst>
          </p:cNvPr>
          <p:cNvGrpSpPr/>
          <p:nvPr/>
        </p:nvGrpSpPr>
        <p:grpSpPr>
          <a:xfrm>
            <a:off x="1988042" y="5190890"/>
            <a:ext cx="2981793" cy="896126"/>
            <a:chOff x="4427984" y="4766375"/>
            <a:chExt cx="3074193" cy="89612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B3AED0-40A3-48EA-9FFC-BF329F33913D}"/>
                </a:ext>
              </a:extLst>
            </p:cNvPr>
            <p:cNvSpPr txBox="1"/>
            <p:nvPr/>
          </p:nvSpPr>
          <p:spPr>
            <a:xfrm>
              <a:off x="4427984" y="5200836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6314C9-9117-48D7-839A-FB824A6A9E71}"/>
                </a:ext>
              </a:extLst>
            </p:cNvPr>
            <p:cNvSpPr txBox="1"/>
            <p:nvPr/>
          </p:nvSpPr>
          <p:spPr>
            <a:xfrm>
              <a:off x="4427984" y="4766375"/>
              <a:ext cx="3074193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3">
            <a:extLst>
              <a:ext uri="{FF2B5EF4-FFF2-40B4-BE49-F238E27FC236}">
                <a16:creationId xmlns:a16="http://schemas.microsoft.com/office/drawing/2014/main" id="{3DDC1B88-3B7C-4E0F-9908-D3EB2480ABD3}"/>
              </a:ext>
            </a:extLst>
          </p:cNvPr>
          <p:cNvGrpSpPr/>
          <p:nvPr/>
        </p:nvGrpSpPr>
        <p:grpSpPr>
          <a:xfrm>
            <a:off x="7222164" y="5190890"/>
            <a:ext cx="2981793" cy="896126"/>
            <a:chOff x="4427984" y="4766375"/>
            <a:chExt cx="3074193" cy="89612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7217F6-19A8-43AE-B578-15A4DCDA122E}"/>
                </a:ext>
              </a:extLst>
            </p:cNvPr>
            <p:cNvSpPr txBox="1"/>
            <p:nvPr/>
          </p:nvSpPr>
          <p:spPr>
            <a:xfrm>
              <a:off x="4427984" y="5200836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89C42E-92AC-4E86-B619-313C726FDC65}"/>
                </a:ext>
              </a:extLst>
            </p:cNvPr>
            <p:cNvSpPr txBox="1"/>
            <p:nvPr/>
          </p:nvSpPr>
          <p:spPr>
            <a:xfrm>
              <a:off x="4427984" y="4766375"/>
              <a:ext cx="3074193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Oval 20">
            <a:extLst>
              <a:ext uri="{FF2B5EF4-FFF2-40B4-BE49-F238E27FC236}">
                <a16:creationId xmlns:a16="http://schemas.microsoft.com/office/drawing/2014/main" id="{CFC7B070-3425-4BF5-9048-2AEC678F20D0}"/>
              </a:ext>
            </a:extLst>
          </p:cNvPr>
          <p:cNvSpPr/>
          <p:nvPr/>
        </p:nvSpPr>
        <p:spPr>
          <a:xfrm>
            <a:off x="1446756" y="3883345"/>
            <a:ext cx="619544" cy="6195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23">
            <a:extLst>
              <a:ext uri="{FF2B5EF4-FFF2-40B4-BE49-F238E27FC236}">
                <a16:creationId xmlns:a16="http://schemas.microsoft.com/office/drawing/2014/main" id="{4DF647A3-0A70-4491-87F6-F1DA18B7ACC5}"/>
              </a:ext>
            </a:extLst>
          </p:cNvPr>
          <p:cNvSpPr/>
          <p:nvPr/>
        </p:nvSpPr>
        <p:spPr>
          <a:xfrm>
            <a:off x="7913036" y="3855018"/>
            <a:ext cx="619544" cy="6195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26">
            <a:extLst>
              <a:ext uri="{FF2B5EF4-FFF2-40B4-BE49-F238E27FC236}">
                <a16:creationId xmlns:a16="http://schemas.microsoft.com/office/drawing/2014/main" id="{740C2C04-8154-4CC4-9FF5-9C595BB48D0D}"/>
              </a:ext>
            </a:extLst>
          </p:cNvPr>
          <p:cNvSpPr/>
          <p:nvPr/>
        </p:nvSpPr>
        <p:spPr>
          <a:xfrm>
            <a:off x="3659418" y="3855018"/>
            <a:ext cx="619544" cy="6195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Oval 29">
            <a:extLst>
              <a:ext uri="{FF2B5EF4-FFF2-40B4-BE49-F238E27FC236}">
                <a16:creationId xmlns:a16="http://schemas.microsoft.com/office/drawing/2014/main" id="{2160229D-9709-4A7D-BC09-7D71AF14972A}"/>
              </a:ext>
            </a:extLst>
          </p:cNvPr>
          <p:cNvSpPr/>
          <p:nvPr/>
        </p:nvSpPr>
        <p:spPr>
          <a:xfrm>
            <a:off x="10125698" y="3879776"/>
            <a:ext cx="619544" cy="6195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E2962F8B-E610-45A7-A8E9-47ED3D90185A}"/>
              </a:ext>
            </a:extLst>
          </p:cNvPr>
          <p:cNvSpPr/>
          <p:nvPr/>
        </p:nvSpPr>
        <p:spPr>
          <a:xfrm rot="2700000">
            <a:off x="8105031" y="3953638"/>
            <a:ext cx="235554" cy="42230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Frame 17">
            <a:extLst>
              <a:ext uri="{FF2B5EF4-FFF2-40B4-BE49-F238E27FC236}">
                <a16:creationId xmlns:a16="http://schemas.microsoft.com/office/drawing/2014/main" id="{7693DDED-0BFF-48C6-B9C3-742FCB51BB76}"/>
              </a:ext>
            </a:extLst>
          </p:cNvPr>
          <p:cNvSpPr/>
          <p:nvPr/>
        </p:nvSpPr>
        <p:spPr>
          <a:xfrm>
            <a:off x="1597311" y="403390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Oval 7">
            <a:extLst>
              <a:ext uri="{FF2B5EF4-FFF2-40B4-BE49-F238E27FC236}">
                <a16:creationId xmlns:a16="http://schemas.microsoft.com/office/drawing/2014/main" id="{22BF2FB9-AACB-4856-AA8B-1BD73F480FCE}"/>
              </a:ext>
            </a:extLst>
          </p:cNvPr>
          <p:cNvSpPr/>
          <p:nvPr/>
        </p:nvSpPr>
        <p:spPr>
          <a:xfrm>
            <a:off x="10275459" y="4029537"/>
            <a:ext cx="320022" cy="32002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A3D50890-17B0-4A34-A855-572DE284F011}"/>
              </a:ext>
            </a:extLst>
          </p:cNvPr>
          <p:cNvSpPr/>
          <p:nvPr/>
        </p:nvSpPr>
        <p:spPr>
          <a:xfrm>
            <a:off x="3807389" y="4029538"/>
            <a:ext cx="323602" cy="27050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2" name="Group 24">
            <a:extLst>
              <a:ext uri="{FF2B5EF4-FFF2-40B4-BE49-F238E27FC236}">
                <a16:creationId xmlns:a16="http://schemas.microsoft.com/office/drawing/2014/main" id="{F8F60CBC-8337-45C1-B548-57E931DD567F}"/>
              </a:ext>
            </a:extLst>
          </p:cNvPr>
          <p:cNvGrpSpPr/>
          <p:nvPr/>
        </p:nvGrpSpPr>
        <p:grpSpPr>
          <a:xfrm>
            <a:off x="666828" y="2563914"/>
            <a:ext cx="2184654" cy="1084161"/>
            <a:chOff x="3017859" y="4307149"/>
            <a:chExt cx="1870812" cy="108416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60D00E-A06F-4F8B-B7EE-1A981628768F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DA7D8ED-422C-4DE2-8985-E9D48A562875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24">
            <a:extLst>
              <a:ext uri="{FF2B5EF4-FFF2-40B4-BE49-F238E27FC236}">
                <a16:creationId xmlns:a16="http://schemas.microsoft.com/office/drawing/2014/main" id="{01F25FF4-406F-4D46-85CC-A5F2EC428262}"/>
              </a:ext>
            </a:extLst>
          </p:cNvPr>
          <p:cNvGrpSpPr/>
          <p:nvPr/>
        </p:nvGrpSpPr>
        <p:grpSpPr>
          <a:xfrm>
            <a:off x="2876863" y="2563914"/>
            <a:ext cx="2184654" cy="1084161"/>
            <a:chOff x="3017859" y="4307149"/>
            <a:chExt cx="1870812" cy="108416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DD46C1-20DB-4805-9689-9BA556C1E62C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696C8B-3F71-42AD-BA57-80CB4A2E903C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24">
            <a:extLst>
              <a:ext uri="{FF2B5EF4-FFF2-40B4-BE49-F238E27FC236}">
                <a16:creationId xmlns:a16="http://schemas.microsoft.com/office/drawing/2014/main" id="{2621A49D-E6C3-491D-B56E-076F71AB9DFE}"/>
              </a:ext>
            </a:extLst>
          </p:cNvPr>
          <p:cNvGrpSpPr/>
          <p:nvPr/>
        </p:nvGrpSpPr>
        <p:grpSpPr>
          <a:xfrm>
            <a:off x="7133072" y="2563914"/>
            <a:ext cx="2184654" cy="1084161"/>
            <a:chOff x="3017859" y="4307149"/>
            <a:chExt cx="1870812" cy="108416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BC439C-D193-4A1D-97B4-9B164E818550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CD7658-712C-443D-938E-6F1DEF9C61EE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24">
            <a:extLst>
              <a:ext uri="{FF2B5EF4-FFF2-40B4-BE49-F238E27FC236}">
                <a16:creationId xmlns:a16="http://schemas.microsoft.com/office/drawing/2014/main" id="{6D2E8F5C-7113-457C-932A-BCBB53E5F091}"/>
              </a:ext>
            </a:extLst>
          </p:cNvPr>
          <p:cNvGrpSpPr/>
          <p:nvPr/>
        </p:nvGrpSpPr>
        <p:grpSpPr>
          <a:xfrm>
            <a:off x="9343107" y="2563914"/>
            <a:ext cx="2184654" cy="1084161"/>
            <a:chOff x="3017859" y="4307149"/>
            <a:chExt cx="1870812" cy="108416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02FA0-4A1F-4117-AC4A-2F8E1A4D09F4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774044-7FFD-4F4D-8972-AD6A80BC84C3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040F8595-3FE1-4433-89FB-C789FE8391CA}"/>
              </a:ext>
            </a:extLst>
          </p:cNvPr>
          <p:cNvSpPr/>
          <p:nvPr/>
        </p:nvSpPr>
        <p:spPr>
          <a:xfrm>
            <a:off x="1631024" y="4606498"/>
            <a:ext cx="244701" cy="375718"/>
          </a:xfrm>
          <a:prstGeom prst="downArrow">
            <a:avLst>
              <a:gd name="adj1" fmla="val 50000"/>
              <a:gd name="adj2" fmla="val 849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2D5D390D-D92A-4AF2-A9B0-A3C034416091}"/>
              </a:ext>
            </a:extLst>
          </p:cNvPr>
          <p:cNvSpPr/>
          <p:nvPr/>
        </p:nvSpPr>
        <p:spPr>
          <a:xfrm>
            <a:off x="3844154" y="4606498"/>
            <a:ext cx="244701" cy="375718"/>
          </a:xfrm>
          <a:prstGeom prst="downArrow">
            <a:avLst>
              <a:gd name="adj1" fmla="val 50000"/>
              <a:gd name="adj2" fmla="val 849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A7F4F421-84D5-48B6-B26A-26F4D6E6DB9B}"/>
              </a:ext>
            </a:extLst>
          </p:cNvPr>
          <p:cNvSpPr/>
          <p:nvPr/>
        </p:nvSpPr>
        <p:spPr>
          <a:xfrm>
            <a:off x="8100458" y="4606498"/>
            <a:ext cx="244701" cy="375718"/>
          </a:xfrm>
          <a:prstGeom prst="downArrow">
            <a:avLst>
              <a:gd name="adj1" fmla="val 50000"/>
              <a:gd name="adj2" fmla="val 8492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6B267B84-42B2-45AE-A409-551DC64FC9C4}"/>
              </a:ext>
            </a:extLst>
          </p:cNvPr>
          <p:cNvSpPr/>
          <p:nvPr/>
        </p:nvSpPr>
        <p:spPr>
          <a:xfrm>
            <a:off x="10313120" y="4606498"/>
            <a:ext cx="244701" cy="375718"/>
          </a:xfrm>
          <a:prstGeom prst="downArrow">
            <a:avLst>
              <a:gd name="adj1" fmla="val 50000"/>
              <a:gd name="adj2" fmla="val 8492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CE6901-B5D8-4472-9F0A-C5EF493D74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5CEEDF3-A6DC-40F5-9209-E49E67366C48}"/>
              </a:ext>
            </a:extLst>
          </p:cNvPr>
          <p:cNvGrpSpPr/>
          <p:nvPr/>
        </p:nvGrpSpPr>
        <p:grpSpPr>
          <a:xfrm>
            <a:off x="7080069" y="225485"/>
            <a:ext cx="4757845" cy="1218560"/>
            <a:chOff x="8429896" y="451666"/>
            <a:chExt cx="3225137" cy="12185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2DA73A-428C-405F-9D61-397CF3911052}"/>
                </a:ext>
              </a:extLst>
            </p:cNvPr>
            <p:cNvSpPr txBox="1"/>
            <p:nvPr/>
          </p:nvSpPr>
          <p:spPr>
            <a:xfrm>
              <a:off x="8466339" y="1124817"/>
              <a:ext cx="318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b="1" dirty="0">
                  <a:solidFill>
                    <a:schemeClr val="accent1">
                      <a:lumMod val="75000"/>
                    </a:schemeClr>
                  </a:solidFill>
                </a:rPr>
                <a:t>AWARENESS MONTH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34A702-08D9-4DEA-A10B-810314CEBC23}"/>
                </a:ext>
              </a:extLst>
            </p:cNvPr>
            <p:cNvSpPr txBox="1"/>
            <p:nvPr/>
          </p:nvSpPr>
          <p:spPr>
            <a:xfrm>
              <a:off x="8466339" y="555057"/>
              <a:ext cx="318869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4000" b="1" dirty="0">
                  <a:solidFill>
                    <a:schemeClr val="accent1">
                      <a:lumMod val="75000"/>
                    </a:schemeClr>
                  </a:solidFill>
                </a:rPr>
                <a:t>BREAST CANCER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ADAE32-EBE7-417C-A119-0BC72FF2A514}"/>
                </a:ext>
              </a:extLst>
            </p:cNvPr>
            <p:cNvSpPr/>
            <p:nvPr/>
          </p:nvSpPr>
          <p:spPr>
            <a:xfrm>
              <a:off x="8429896" y="451666"/>
              <a:ext cx="3225137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6697AF-825A-4F3E-A8EA-B5D8F56EBD75}"/>
                </a:ext>
              </a:extLst>
            </p:cNvPr>
            <p:cNvSpPr/>
            <p:nvPr/>
          </p:nvSpPr>
          <p:spPr>
            <a:xfrm>
              <a:off x="8429896" y="1598226"/>
              <a:ext cx="3225137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E80F67-F541-421B-A25F-6C298B1B3817}"/>
              </a:ext>
            </a:extLst>
          </p:cNvPr>
          <p:cNvGrpSpPr/>
          <p:nvPr/>
        </p:nvGrpSpPr>
        <p:grpSpPr>
          <a:xfrm>
            <a:off x="4846321" y="4989642"/>
            <a:ext cx="4281928" cy="1587997"/>
            <a:chOff x="3869294" y="4924189"/>
            <a:chExt cx="4281928" cy="1587997"/>
          </a:xfrm>
        </p:grpSpPr>
        <p:grpSp>
          <p:nvGrpSpPr>
            <p:cNvPr id="8" name="Group 32">
              <a:extLst>
                <a:ext uri="{FF2B5EF4-FFF2-40B4-BE49-F238E27FC236}">
                  <a16:creationId xmlns:a16="http://schemas.microsoft.com/office/drawing/2014/main" id="{F6FC38DE-4B6C-4E7B-8BD9-B69A279059B6}"/>
                </a:ext>
              </a:extLst>
            </p:cNvPr>
            <p:cNvGrpSpPr/>
            <p:nvPr/>
          </p:nvGrpSpPr>
          <p:grpSpPr>
            <a:xfrm>
              <a:off x="3869294" y="4924189"/>
              <a:ext cx="4281928" cy="646331"/>
              <a:chOff x="4981575" y="3429000"/>
              <a:chExt cx="4281928" cy="64633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84D324-82F4-474B-95C4-BBFCAAB94B85}"/>
                  </a:ext>
                </a:extLst>
              </p:cNvPr>
              <p:cNvSpPr txBox="1"/>
              <p:nvPr/>
            </p:nvSpPr>
            <p:spPr>
              <a:xfrm>
                <a:off x="4981575" y="3429000"/>
                <a:ext cx="1362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  <a:cs typeface="Arial" pitchFamily="34" charset="0"/>
                  </a:rPr>
                  <a:t>Your</a:t>
                </a:r>
              </a:p>
              <a:p>
                <a:r>
                  <a:rPr lang="en-US" altLang="ko-KR" dirty="0">
                    <a:solidFill>
                      <a:schemeClr val="accent1"/>
                    </a:solidFill>
                    <a:cs typeface="Arial" pitchFamily="34" charset="0"/>
                  </a:rPr>
                  <a:t>Text Here</a:t>
                </a:r>
                <a:endParaRPr lang="ko-KR" altLang="en-US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CA658E-6672-430D-B65A-9A3DD07E7727}"/>
                  </a:ext>
                </a:extLst>
              </p:cNvPr>
              <p:cNvSpPr txBox="1"/>
              <p:nvPr/>
            </p:nvSpPr>
            <p:spPr>
              <a:xfrm>
                <a:off x="6248400" y="3429000"/>
                <a:ext cx="3015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Get a modern PowerPoint  Presentation that is beautifully designed. Easy to change colors, photos and Text.</a:t>
                </a:r>
                <a:r>
                  <a:rPr lang="ko-KR" altLang="en-US" sz="1200" dirty="0">
                    <a:cs typeface="Arial" pitchFamily="34" charset="0"/>
                  </a:rPr>
                  <a:t>   </a:t>
                </a:r>
              </a:p>
            </p:txBody>
          </p:sp>
        </p:grpSp>
        <p:grpSp>
          <p:nvGrpSpPr>
            <p:cNvPr id="11" name="Group 35">
              <a:extLst>
                <a:ext uri="{FF2B5EF4-FFF2-40B4-BE49-F238E27FC236}">
                  <a16:creationId xmlns:a16="http://schemas.microsoft.com/office/drawing/2014/main" id="{92E235DD-CE15-4A3D-9EAF-8733DF64195E}"/>
                </a:ext>
              </a:extLst>
            </p:cNvPr>
            <p:cNvGrpSpPr/>
            <p:nvPr/>
          </p:nvGrpSpPr>
          <p:grpSpPr>
            <a:xfrm>
              <a:off x="3869294" y="5865855"/>
              <a:ext cx="4281928" cy="646331"/>
              <a:chOff x="4981575" y="3429000"/>
              <a:chExt cx="4281928" cy="64633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7421D2-ABC2-423D-B4CD-E5DA4E7D5E17}"/>
                  </a:ext>
                </a:extLst>
              </p:cNvPr>
              <p:cNvSpPr txBox="1"/>
              <p:nvPr/>
            </p:nvSpPr>
            <p:spPr>
              <a:xfrm>
                <a:off x="4981575" y="3429000"/>
                <a:ext cx="1362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  <a:cs typeface="Arial" pitchFamily="34" charset="0"/>
                  </a:rPr>
                  <a:t>Your</a:t>
                </a:r>
              </a:p>
              <a:p>
                <a:r>
                  <a:rPr lang="en-US" altLang="ko-KR" dirty="0">
                    <a:solidFill>
                      <a:schemeClr val="accent1"/>
                    </a:solidFill>
                    <a:cs typeface="Arial" pitchFamily="34" charset="0"/>
                  </a:rPr>
                  <a:t>Text Here</a:t>
                </a:r>
                <a:endParaRPr lang="ko-KR" altLang="en-US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AF9DCC-B2D8-46CE-A313-30CEE4B33E9D}"/>
                  </a:ext>
                </a:extLst>
              </p:cNvPr>
              <p:cNvSpPr txBox="1"/>
              <p:nvPr/>
            </p:nvSpPr>
            <p:spPr>
              <a:xfrm>
                <a:off x="6248400" y="3429000"/>
                <a:ext cx="3015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Get a modern PowerPoint  Presentation that is beautifully designed. Easy to change colors, photos and Text.</a:t>
                </a:r>
                <a:r>
                  <a:rPr lang="ko-KR" altLang="en-US" sz="1200" dirty="0">
                    <a:cs typeface="Arial" pitchFamily="34" charset="0"/>
                  </a:rPr>
                  <a:t>   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04E785E-1823-4631-9BA2-C744AE1A1CC6}"/>
              </a:ext>
            </a:extLst>
          </p:cNvPr>
          <p:cNvSpPr txBox="1"/>
          <p:nvPr/>
        </p:nvSpPr>
        <p:spPr>
          <a:xfrm>
            <a:off x="153966" y="5270396"/>
            <a:ext cx="3616845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3"/>
                </a:solidFill>
                <a:latin typeface="+mj-lt"/>
              </a:rPr>
              <a:t>We </a:t>
            </a:r>
            <a:r>
              <a:rPr lang="en-US" altLang="ko-KR" sz="2800" dirty="0">
                <a:solidFill>
                  <a:schemeClr val="accent2"/>
                </a:solidFill>
                <a:latin typeface="+mj-lt"/>
              </a:rPr>
              <a:t>Create</a:t>
            </a:r>
          </a:p>
          <a:p>
            <a:pPr algn="r"/>
            <a:r>
              <a:rPr lang="en-US" altLang="ko-KR" sz="2800" dirty="0">
                <a:solidFill>
                  <a:schemeClr val="accent4"/>
                </a:solidFill>
                <a:latin typeface="+mj-lt"/>
              </a:rPr>
              <a:t>Quality </a:t>
            </a:r>
            <a:r>
              <a:rPr lang="en-US" altLang="ko-KR" sz="2800" dirty="0">
                <a:solidFill>
                  <a:schemeClr val="accent3"/>
                </a:solidFill>
                <a:latin typeface="+mj-lt"/>
              </a:rPr>
              <a:t>Professional </a:t>
            </a:r>
          </a:p>
          <a:p>
            <a:pPr algn="r"/>
            <a:r>
              <a:rPr lang="en-US" altLang="ko-KR" sz="2800" dirty="0">
                <a:solidFill>
                  <a:schemeClr val="accent3"/>
                </a:solidFill>
                <a:latin typeface="+mj-lt"/>
              </a:rPr>
              <a:t>PPT </a:t>
            </a:r>
            <a:r>
              <a:rPr lang="en-US" altLang="ko-KR" sz="2800" dirty="0">
                <a:solidFill>
                  <a:schemeClr val="accent6"/>
                </a:solidFill>
                <a:latin typeface="+mj-lt"/>
              </a:rPr>
              <a:t>Presentation</a:t>
            </a:r>
            <a:endParaRPr lang="ko-KR" altLang="en-US" sz="2800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18" name="그룹 6">
            <a:extLst>
              <a:ext uri="{FF2B5EF4-FFF2-40B4-BE49-F238E27FC236}">
                <a16:creationId xmlns:a16="http://schemas.microsoft.com/office/drawing/2014/main" id="{11F10603-9E4D-4123-BAC2-CC5B5877C7A8}"/>
              </a:ext>
            </a:extLst>
          </p:cNvPr>
          <p:cNvGrpSpPr/>
          <p:nvPr/>
        </p:nvGrpSpPr>
        <p:grpSpPr>
          <a:xfrm>
            <a:off x="9805749" y="5533764"/>
            <a:ext cx="1858621" cy="1029294"/>
            <a:chOff x="1730330" y="5175558"/>
            <a:chExt cx="1742087" cy="102929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ADE300-AD06-434B-A87C-DE8784FB7CC7}"/>
                </a:ext>
              </a:extLst>
            </p:cNvPr>
            <p:cNvSpPr txBox="1"/>
            <p:nvPr/>
          </p:nvSpPr>
          <p:spPr>
            <a:xfrm>
              <a:off x="1730331" y="5466188"/>
              <a:ext cx="173333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EC8530-93A1-4118-99CC-A62F7C35D344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9" name="Group 67">
            <a:extLst>
              <a:ext uri="{FF2B5EF4-FFF2-40B4-BE49-F238E27FC236}">
                <a16:creationId xmlns:a16="http://schemas.microsoft.com/office/drawing/2014/main" id="{5E4C525E-21A7-4D87-8221-75974E77241F}"/>
              </a:ext>
            </a:extLst>
          </p:cNvPr>
          <p:cNvGrpSpPr/>
          <p:nvPr/>
        </p:nvGrpSpPr>
        <p:grpSpPr>
          <a:xfrm>
            <a:off x="9459989" y="4488030"/>
            <a:ext cx="2207353" cy="893296"/>
            <a:chOff x="9023213" y="2973444"/>
            <a:chExt cx="2207354" cy="893296"/>
          </a:xfrm>
        </p:grpSpPr>
        <p:grpSp>
          <p:nvGrpSpPr>
            <p:cNvPr id="20" name="Group 68">
              <a:extLst>
                <a:ext uri="{FF2B5EF4-FFF2-40B4-BE49-F238E27FC236}">
                  <a16:creationId xmlns:a16="http://schemas.microsoft.com/office/drawing/2014/main" id="{4117F00B-C235-4A2E-B1D6-52A68D2F964D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25" name="Oval 73">
                <a:extLst>
                  <a:ext uri="{FF2B5EF4-FFF2-40B4-BE49-F238E27FC236}">
                    <a16:creationId xmlns:a16="http://schemas.microsoft.com/office/drawing/2014/main" id="{268A8206-4663-42BD-83ED-F63A24D9AA62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26" name="Chevron 60">
                <a:extLst>
                  <a:ext uri="{FF2B5EF4-FFF2-40B4-BE49-F238E27FC236}">
                    <a16:creationId xmlns:a16="http://schemas.microsoft.com/office/drawing/2014/main" id="{9A82F4E0-D882-427F-9AF6-06A51F9FD5A0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21" name="Group 69">
              <a:extLst>
                <a:ext uri="{FF2B5EF4-FFF2-40B4-BE49-F238E27FC236}">
                  <a16:creationId xmlns:a16="http://schemas.microsoft.com/office/drawing/2014/main" id="{DFD4421C-754A-4F7F-BE42-B8106ACAE488}"/>
                </a:ext>
              </a:extLst>
            </p:cNvPr>
            <p:cNvGrpSpPr/>
            <p:nvPr/>
          </p:nvGrpSpPr>
          <p:grpSpPr>
            <a:xfrm>
              <a:off x="9300212" y="2973444"/>
              <a:ext cx="1930355" cy="893296"/>
              <a:chOff x="2140088" y="4456378"/>
              <a:chExt cx="1930355" cy="89329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DE16AE-D58D-419B-9009-B4B7F6366033}"/>
                  </a:ext>
                </a:extLst>
              </p:cNvPr>
              <p:cNvSpPr txBox="1"/>
              <p:nvPr/>
            </p:nvSpPr>
            <p:spPr>
              <a:xfrm>
                <a:off x="2140088" y="4456378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Simply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64699-EDBF-4642-93CA-83F0FDD8EA56}"/>
                  </a:ext>
                </a:extLst>
              </p:cNvPr>
              <p:cNvSpPr txBox="1"/>
              <p:nvPr/>
            </p:nvSpPr>
            <p:spPr>
              <a:xfrm>
                <a:off x="2140088" y="476415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EE8F36-9DBF-4887-B927-8214B55E484F}"/>
                  </a:ext>
                </a:extLst>
              </p:cNvPr>
              <p:cNvSpPr txBox="1"/>
              <p:nvPr/>
            </p:nvSpPr>
            <p:spPr>
              <a:xfrm>
                <a:off x="2140088" y="507267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 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E9E6F4A-38D6-4365-BB18-D16A380EAE69}"/>
              </a:ext>
            </a:extLst>
          </p:cNvPr>
          <p:cNvGrpSpPr/>
          <p:nvPr/>
        </p:nvGrpSpPr>
        <p:grpSpPr>
          <a:xfrm>
            <a:off x="-176704" y="2564118"/>
            <a:ext cx="11802072" cy="1927297"/>
            <a:chOff x="-176704" y="2564118"/>
            <a:chExt cx="11802072" cy="1927297"/>
          </a:xfrm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9BC91F8-30E2-4B02-B846-5208ECD13D28}"/>
                </a:ext>
              </a:extLst>
            </p:cNvPr>
            <p:cNvSpPr/>
            <p:nvPr userDrawn="1"/>
          </p:nvSpPr>
          <p:spPr>
            <a:xfrm rot="4684757">
              <a:off x="5370416" y="-1556105"/>
              <a:ext cx="500400" cy="11594640"/>
            </a:xfrm>
            <a:custGeom>
              <a:avLst/>
              <a:gdLst>
                <a:gd name="connsiteX0" fmla="*/ 0 w 500400"/>
                <a:gd name="connsiteY0" fmla="*/ 0 h 11594640"/>
                <a:gd name="connsiteX1" fmla="*/ 500400 w 500400"/>
                <a:gd name="connsiteY1" fmla="*/ 0 h 11594640"/>
                <a:gd name="connsiteX2" fmla="*/ 500400 w 500400"/>
                <a:gd name="connsiteY2" fmla="*/ 11594640 h 11594640"/>
                <a:gd name="connsiteX3" fmla="*/ 0 w 500400"/>
                <a:gd name="connsiteY3" fmla="*/ 11489000 h 1159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400" h="11594640">
                  <a:moveTo>
                    <a:pt x="0" y="0"/>
                  </a:moveTo>
                  <a:lnTo>
                    <a:pt x="500400" y="0"/>
                  </a:lnTo>
                  <a:lnTo>
                    <a:pt x="500400" y="11594640"/>
                  </a:lnTo>
                  <a:lnTo>
                    <a:pt x="0" y="1148900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D1B895D-F230-4D9F-B7B1-590B24D473F2}"/>
                </a:ext>
              </a:extLst>
            </p:cNvPr>
            <p:cNvGrpSpPr/>
            <p:nvPr userDrawn="1"/>
          </p:nvGrpSpPr>
          <p:grpSpPr>
            <a:xfrm rot="2841244">
              <a:off x="9677296" y="1997436"/>
              <a:ext cx="1381390" cy="2514754"/>
              <a:chOff x="5704407" y="3745384"/>
              <a:chExt cx="814824" cy="1483348"/>
            </a:xfrm>
          </p:grpSpPr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D01589D-9652-4D77-B38E-46B5407A4D04}"/>
                  </a:ext>
                </a:extLst>
              </p:cNvPr>
              <p:cNvSpPr/>
              <p:nvPr/>
            </p:nvSpPr>
            <p:spPr>
              <a:xfrm rot="19773316">
                <a:off x="5975344" y="3745384"/>
                <a:ext cx="294983" cy="1483348"/>
              </a:xfrm>
              <a:custGeom>
                <a:avLst/>
                <a:gdLst>
                  <a:gd name="connsiteX0" fmla="*/ 294983 w 294983"/>
                  <a:gd name="connsiteY0" fmla="*/ 0 h 1483348"/>
                  <a:gd name="connsiteX1" fmla="*/ 294983 w 294983"/>
                  <a:gd name="connsiteY1" fmla="*/ 1483348 h 1483348"/>
                  <a:gd name="connsiteX2" fmla="*/ 147492 w 294983"/>
                  <a:gd name="connsiteY2" fmla="*/ 1334536 h 1483348"/>
                  <a:gd name="connsiteX3" fmla="*/ 0 w 294983"/>
                  <a:gd name="connsiteY3" fmla="*/ 1483348 h 1483348"/>
                  <a:gd name="connsiteX4" fmla="*/ 0 w 294983"/>
                  <a:gd name="connsiteY4" fmla="*/ 172470 h 148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983" h="1483348">
                    <a:moveTo>
                      <a:pt x="294983" y="0"/>
                    </a:moveTo>
                    <a:lnTo>
                      <a:pt x="294983" y="1483348"/>
                    </a:lnTo>
                    <a:lnTo>
                      <a:pt x="147492" y="1334536"/>
                    </a:lnTo>
                    <a:lnTo>
                      <a:pt x="0" y="1483348"/>
                    </a:lnTo>
                    <a:lnTo>
                      <a:pt x="0" y="172470"/>
                    </a:lnTo>
                    <a:close/>
                  </a:path>
                </a:pathLst>
              </a:custGeom>
              <a:gradFill>
                <a:gsLst>
                  <a:gs pos="41000">
                    <a:schemeClr val="accent1">
                      <a:lumMod val="80000"/>
                      <a:lumOff val="20000"/>
                    </a:schemeClr>
                  </a:gs>
                  <a:gs pos="27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다리꼴 44">
                <a:extLst>
                  <a:ext uri="{FF2B5EF4-FFF2-40B4-BE49-F238E27FC236}">
                    <a16:creationId xmlns:a16="http://schemas.microsoft.com/office/drawing/2014/main" id="{C4CEDBF5-1A2A-4AF8-B587-8196D301181B}"/>
                  </a:ext>
                </a:extLst>
              </p:cNvPr>
              <p:cNvSpPr/>
              <p:nvPr/>
            </p:nvSpPr>
            <p:spPr>
              <a:xfrm>
                <a:off x="5704407" y="3770158"/>
                <a:ext cx="814824" cy="303329"/>
              </a:xfrm>
              <a:prstGeom prst="trapezoid">
                <a:avLst>
                  <a:gd name="adj" fmla="val 54964"/>
                </a:avLst>
              </a:prstGeom>
              <a:gradFill>
                <a:gsLst>
                  <a:gs pos="0">
                    <a:schemeClr val="accent1"/>
                  </a:gs>
                  <a:gs pos="50000">
                    <a:schemeClr val="accent1">
                      <a:lumMod val="80000"/>
                      <a:lumOff val="20000"/>
                    </a:schemeClr>
                  </a:gs>
                  <a:gs pos="100000">
                    <a:schemeClr val="accent1"/>
                  </a:gs>
                </a:gsLst>
                <a:lin ang="10800000" scaled="1"/>
              </a:gra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EF83488-4C82-43B6-ACC1-F0E379BCA4BA}"/>
              </a:ext>
            </a:extLst>
          </p:cNvPr>
          <p:cNvSpPr txBox="1"/>
          <p:nvPr/>
        </p:nvSpPr>
        <p:spPr>
          <a:xfrm rot="20880000">
            <a:off x="602510" y="4222340"/>
            <a:ext cx="8583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b="1" dirty="0" err="1">
                <a:solidFill>
                  <a:schemeClr val="bg1"/>
                </a:solidFill>
              </a:rPr>
              <a:t>Breast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Cancer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Awareness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Month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1">
            <a:extLst>
              <a:ext uri="{FF2B5EF4-FFF2-40B4-BE49-F238E27FC236}">
                <a16:creationId xmlns:a16="http://schemas.microsoft.com/office/drawing/2014/main" id="{CC08E69F-5F45-4EA0-85D2-BE374276CF4C}"/>
              </a:ext>
            </a:extLst>
          </p:cNvPr>
          <p:cNvGrpSpPr/>
          <p:nvPr/>
        </p:nvGrpSpPr>
        <p:grpSpPr>
          <a:xfrm>
            <a:off x="2069750" y="1490682"/>
            <a:ext cx="7952665" cy="4667172"/>
            <a:chOff x="2687161" y="3731096"/>
            <a:chExt cx="5158677" cy="3027467"/>
          </a:xfrm>
        </p:grpSpPr>
        <p:sp>
          <p:nvSpPr>
            <p:cNvPr id="304" name="Freeform: Shape 302">
              <a:extLst>
                <a:ext uri="{FF2B5EF4-FFF2-40B4-BE49-F238E27FC236}">
                  <a16:creationId xmlns:a16="http://schemas.microsoft.com/office/drawing/2014/main" id="{7DBA3B98-F8A8-4410-997C-6A79D3EE1D0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10">
              <a:extLst>
                <a:ext uri="{FF2B5EF4-FFF2-40B4-BE49-F238E27FC236}">
                  <a16:creationId xmlns:a16="http://schemas.microsoft.com/office/drawing/2014/main" id="{C027CAD0-FD25-45F7-99CB-19F7831A3F9A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11">
              <a:extLst>
                <a:ext uri="{FF2B5EF4-FFF2-40B4-BE49-F238E27FC236}">
                  <a16:creationId xmlns:a16="http://schemas.microsoft.com/office/drawing/2014/main" id="{7D4137F3-6EC0-4151-92C1-43C230BED54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12">
              <a:extLst>
                <a:ext uri="{FF2B5EF4-FFF2-40B4-BE49-F238E27FC236}">
                  <a16:creationId xmlns:a16="http://schemas.microsoft.com/office/drawing/2014/main" id="{39B549A3-561B-47E7-BA50-C5DE36E8AAB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13">
              <a:extLst>
                <a:ext uri="{FF2B5EF4-FFF2-40B4-BE49-F238E27FC236}">
                  <a16:creationId xmlns:a16="http://schemas.microsoft.com/office/drawing/2014/main" id="{19871C92-2CDF-47CE-940A-D4E04E01D78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14">
              <a:extLst>
                <a:ext uri="{FF2B5EF4-FFF2-40B4-BE49-F238E27FC236}">
                  <a16:creationId xmlns:a16="http://schemas.microsoft.com/office/drawing/2014/main" id="{EC4EA44E-F12A-40BA-B8A3-AF87BB26267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15">
              <a:extLst>
                <a:ext uri="{FF2B5EF4-FFF2-40B4-BE49-F238E27FC236}">
                  <a16:creationId xmlns:a16="http://schemas.microsoft.com/office/drawing/2014/main" id="{6486F971-8ABE-4F30-B471-FD39BF2DCBC6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6">
              <a:extLst>
                <a:ext uri="{FF2B5EF4-FFF2-40B4-BE49-F238E27FC236}">
                  <a16:creationId xmlns:a16="http://schemas.microsoft.com/office/drawing/2014/main" id="{BFF553A3-49C0-4F0A-B834-A364D6EDB4E4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7">
              <a:extLst>
                <a:ext uri="{FF2B5EF4-FFF2-40B4-BE49-F238E27FC236}">
                  <a16:creationId xmlns:a16="http://schemas.microsoft.com/office/drawing/2014/main" id="{BDE60DCB-09AA-4D41-B184-C2BABB100F90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8">
              <a:extLst>
                <a:ext uri="{FF2B5EF4-FFF2-40B4-BE49-F238E27FC236}">
                  <a16:creationId xmlns:a16="http://schemas.microsoft.com/office/drawing/2014/main" id="{CE790E35-A03C-45B5-91D3-59FA7B4FC82F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9">
              <a:extLst>
                <a:ext uri="{FF2B5EF4-FFF2-40B4-BE49-F238E27FC236}">
                  <a16:creationId xmlns:a16="http://schemas.microsoft.com/office/drawing/2014/main" id="{626641A4-6F88-4CEF-9CC6-EC06D3587D22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20">
              <a:extLst>
                <a:ext uri="{FF2B5EF4-FFF2-40B4-BE49-F238E27FC236}">
                  <a16:creationId xmlns:a16="http://schemas.microsoft.com/office/drawing/2014/main" id="{C4B5DAE0-6B8A-428B-8A00-CE639CA937D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21">
              <a:extLst>
                <a:ext uri="{FF2B5EF4-FFF2-40B4-BE49-F238E27FC236}">
                  <a16:creationId xmlns:a16="http://schemas.microsoft.com/office/drawing/2014/main" id="{E86D081A-4713-45DD-8844-4751BD11A5A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22">
              <a:extLst>
                <a:ext uri="{FF2B5EF4-FFF2-40B4-BE49-F238E27FC236}">
                  <a16:creationId xmlns:a16="http://schemas.microsoft.com/office/drawing/2014/main" id="{D58E9D83-62F4-4EFB-BE66-2831B4A49F65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23">
              <a:extLst>
                <a:ext uri="{FF2B5EF4-FFF2-40B4-BE49-F238E27FC236}">
                  <a16:creationId xmlns:a16="http://schemas.microsoft.com/office/drawing/2014/main" id="{73B7D9B2-2616-4EEA-885C-D79802EEEFA7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24">
              <a:extLst>
                <a:ext uri="{FF2B5EF4-FFF2-40B4-BE49-F238E27FC236}">
                  <a16:creationId xmlns:a16="http://schemas.microsoft.com/office/drawing/2014/main" id="{773AC009-B78A-4CAA-ABF7-83D7ABEE2818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25">
              <a:extLst>
                <a:ext uri="{FF2B5EF4-FFF2-40B4-BE49-F238E27FC236}">
                  <a16:creationId xmlns:a16="http://schemas.microsoft.com/office/drawing/2014/main" id="{B659DB3C-37C3-440E-9B02-08231416EF52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6">
              <a:extLst>
                <a:ext uri="{FF2B5EF4-FFF2-40B4-BE49-F238E27FC236}">
                  <a16:creationId xmlns:a16="http://schemas.microsoft.com/office/drawing/2014/main" id="{A4885ABF-CACE-4562-8407-278E2293ECAB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7">
              <a:extLst>
                <a:ext uri="{FF2B5EF4-FFF2-40B4-BE49-F238E27FC236}">
                  <a16:creationId xmlns:a16="http://schemas.microsoft.com/office/drawing/2014/main" id="{909A26A3-936E-48A5-A96B-B878AFC23968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8">
              <a:extLst>
                <a:ext uri="{FF2B5EF4-FFF2-40B4-BE49-F238E27FC236}">
                  <a16:creationId xmlns:a16="http://schemas.microsoft.com/office/drawing/2014/main" id="{E8A5254F-E019-4C08-8831-ECBAE5E2F6E4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9">
              <a:extLst>
                <a:ext uri="{FF2B5EF4-FFF2-40B4-BE49-F238E27FC236}">
                  <a16:creationId xmlns:a16="http://schemas.microsoft.com/office/drawing/2014/main" id="{1B126611-C350-47CE-A594-A1E2B0077B3C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30">
              <a:extLst>
                <a:ext uri="{FF2B5EF4-FFF2-40B4-BE49-F238E27FC236}">
                  <a16:creationId xmlns:a16="http://schemas.microsoft.com/office/drawing/2014/main" id="{4D43CB1A-3265-490B-A38A-FEEC5B5CB17A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31">
              <a:extLst>
                <a:ext uri="{FF2B5EF4-FFF2-40B4-BE49-F238E27FC236}">
                  <a16:creationId xmlns:a16="http://schemas.microsoft.com/office/drawing/2014/main" id="{4CA80B0A-D34B-44C5-AED4-0C561A681756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32">
              <a:extLst>
                <a:ext uri="{FF2B5EF4-FFF2-40B4-BE49-F238E27FC236}">
                  <a16:creationId xmlns:a16="http://schemas.microsoft.com/office/drawing/2014/main" id="{F7556FDF-E4F8-4578-9024-BCE7CB0E2F48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33">
              <a:extLst>
                <a:ext uri="{FF2B5EF4-FFF2-40B4-BE49-F238E27FC236}">
                  <a16:creationId xmlns:a16="http://schemas.microsoft.com/office/drawing/2014/main" id="{BAD3E311-1133-4AB8-909D-0C5FF091A876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34">
              <a:extLst>
                <a:ext uri="{FF2B5EF4-FFF2-40B4-BE49-F238E27FC236}">
                  <a16:creationId xmlns:a16="http://schemas.microsoft.com/office/drawing/2014/main" id="{BE774FEC-55DF-4A74-B905-2F55875E5BAF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35">
              <a:extLst>
                <a:ext uri="{FF2B5EF4-FFF2-40B4-BE49-F238E27FC236}">
                  <a16:creationId xmlns:a16="http://schemas.microsoft.com/office/drawing/2014/main" id="{CAA48141-BA49-4B5D-AEE5-65204C5EC7E3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6">
              <a:extLst>
                <a:ext uri="{FF2B5EF4-FFF2-40B4-BE49-F238E27FC236}">
                  <a16:creationId xmlns:a16="http://schemas.microsoft.com/office/drawing/2014/main" id="{13860C05-8B52-4599-AE87-1D765B5EBB34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7">
              <a:extLst>
                <a:ext uri="{FF2B5EF4-FFF2-40B4-BE49-F238E27FC236}">
                  <a16:creationId xmlns:a16="http://schemas.microsoft.com/office/drawing/2014/main" id="{135DB4C5-3451-4440-95C7-7BA78AEE09E1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8">
              <a:extLst>
                <a:ext uri="{FF2B5EF4-FFF2-40B4-BE49-F238E27FC236}">
                  <a16:creationId xmlns:a16="http://schemas.microsoft.com/office/drawing/2014/main" id="{E87EF96E-4F57-4FB2-BFA2-3B537AF3C8C0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9">
              <a:extLst>
                <a:ext uri="{FF2B5EF4-FFF2-40B4-BE49-F238E27FC236}">
                  <a16:creationId xmlns:a16="http://schemas.microsoft.com/office/drawing/2014/main" id="{349C369F-C059-40DF-9BE5-3D4994D1AC43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40">
              <a:extLst>
                <a:ext uri="{FF2B5EF4-FFF2-40B4-BE49-F238E27FC236}">
                  <a16:creationId xmlns:a16="http://schemas.microsoft.com/office/drawing/2014/main" id="{332D4542-D1BB-47CE-A697-C265F67BD8CA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41">
              <a:extLst>
                <a:ext uri="{FF2B5EF4-FFF2-40B4-BE49-F238E27FC236}">
                  <a16:creationId xmlns:a16="http://schemas.microsoft.com/office/drawing/2014/main" id="{E63EB75E-AFD4-4171-802A-8E89156CFC54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42">
              <a:extLst>
                <a:ext uri="{FF2B5EF4-FFF2-40B4-BE49-F238E27FC236}">
                  <a16:creationId xmlns:a16="http://schemas.microsoft.com/office/drawing/2014/main" id="{FE6047A5-E4E9-4599-8FBE-431C72D49ED5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43">
              <a:extLst>
                <a:ext uri="{FF2B5EF4-FFF2-40B4-BE49-F238E27FC236}">
                  <a16:creationId xmlns:a16="http://schemas.microsoft.com/office/drawing/2014/main" id="{CA2D15A7-60E9-477A-9DA8-61047B68B1C9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44">
              <a:extLst>
                <a:ext uri="{FF2B5EF4-FFF2-40B4-BE49-F238E27FC236}">
                  <a16:creationId xmlns:a16="http://schemas.microsoft.com/office/drawing/2014/main" id="{4FF723C0-535E-4F66-BAAB-6160FCB6D54B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45">
              <a:extLst>
                <a:ext uri="{FF2B5EF4-FFF2-40B4-BE49-F238E27FC236}">
                  <a16:creationId xmlns:a16="http://schemas.microsoft.com/office/drawing/2014/main" id="{D86C7059-676E-4CA6-99A9-4A5A0B036DAF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6">
              <a:extLst>
                <a:ext uri="{FF2B5EF4-FFF2-40B4-BE49-F238E27FC236}">
                  <a16:creationId xmlns:a16="http://schemas.microsoft.com/office/drawing/2014/main" id="{B7F28A38-4117-4AED-833B-8D9C14A7569B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7">
              <a:extLst>
                <a:ext uri="{FF2B5EF4-FFF2-40B4-BE49-F238E27FC236}">
                  <a16:creationId xmlns:a16="http://schemas.microsoft.com/office/drawing/2014/main" id="{EF9303F1-CD50-4A02-B180-F5BB80B284C0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8">
              <a:extLst>
                <a:ext uri="{FF2B5EF4-FFF2-40B4-BE49-F238E27FC236}">
                  <a16:creationId xmlns:a16="http://schemas.microsoft.com/office/drawing/2014/main" id="{17DCC0A8-052B-42BB-B40C-218E4A3B4DB7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9">
              <a:extLst>
                <a:ext uri="{FF2B5EF4-FFF2-40B4-BE49-F238E27FC236}">
                  <a16:creationId xmlns:a16="http://schemas.microsoft.com/office/drawing/2014/main" id="{66D9F56B-D46C-4375-87C3-00C8F4C58CF0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50">
              <a:extLst>
                <a:ext uri="{FF2B5EF4-FFF2-40B4-BE49-F238E27FC236}">
                  <a16:creationId xmlns:a16="http://schemas.microsoft.com/office/drawing/2014/main" id="{38287F8A-53BC-4D91-8FAB-38B3DFF5662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51">
              <a:extLst>
                <a:ext uri="{FF2B5EF4-FFF2-40B4-BE49-F238E27FC236}">
                  <a16:creationId xmlns:a16="http://schemas.microsoft.com/office/drawing/2014/main" id="{7C25C32C-6AAD-41BD-9A62-E3F262024F4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52">
              <a:extLst>
                <a:ext uri="{FF2B5EF4-FFF2-40B4-BE49-F238E27FC236}">
                  <a16:creationId xmlns:a16="http://schemas.microsoft.com/office/drawing/2014/main" id="{E5C9B682-579A-4ABE-88E5-FB595D4CEAFD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53">
              <a:extLst>
                <a:ext uri="{FF2B5EF4-FFF2-40B4-BE49-F238E27FC236}">
                  <a16:creationId xmlns:a16="http://schemas.microsoft.com/office/drawing/2014/main" id="{272A0180-450C-4559-AF00-43BA17BDC4B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54">
              <a:extLst>
                <a:ext uri="{FF2B5EF4-FFF2-40B4-BE49-F238E27FC236}">
                  <a16:creationId xmlns:a16="http://schemas.microsoft.com/office/drawing/2014/main" id="{96C6AB07-7587-49F2-8C67-E7054676EFE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55">
              <a:extLst>
                <a:ext uri="{FF2B5EF4-FFF2-40B4-BE49-F238E27FC236}">
                  <a16:creationId xmlns:a16="http://schemas.microsoft.com/office/drawing/2014/main" id="{753BCCF8-4AD0-4E82-812C-61364B45F456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6">
              <a:extLst>
                <a:ext uri="{FF2B5EF4-FFF2-40B4-BE49-F238E27FC236}">
                  <a16:creationId xmlns:a16="http://schemas.microsoft.com/office/drawing/2014/main" id="{5A06A0CB-5387-4D91-B0BF-19E6186FF6A4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7">
              <a:extLst>
                <a:ext uri="{FF2B5EF4-FFF2-40B4-BE49-F238E27FC236}">
                  <a16:creationId xmlns:a16="http://schemas.microsoft.com/office/drawing/2014/main" id="{2DE0C899-E490-4D23-BA05-0A162E81550C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8">
              <a:extLst>
                <a:ext uri="{FF2B5EF4-FFF2-40B4-BE49-F238E27FC236}">
                  <a16:creationId xmlns:a16="http://schemas.microsoft.com/office/drawing/2014/main" id="{DEDBED5E-015F-423A-90B1-1B7FC5AEC938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9">
              <a:extLst>
                <a:ext uri="{FF2B5EF4-FFF2-40B4-BE49-F238E27FC236}">
                  <a16:creationId xmlns:a16="http://schemas.microsoft.com/office/drawing/2014/main" id="{7D11245C-6BE6-421D-A4BF-11A12F511734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60">
              <a:extLst>
                <a:ext uri="{FF2B5EF4-FFF2-40B4-BE49-F238E27FC236}">
                  <a16:creationId xmlns:a16="http://schemas.microsoft.com/office/drawing/2014/main" id="{0BB63D21-6DFB-4386-831F-E8580747E1FA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61">
              <a:extLst>
                <a:ext uri="{FF2B5EF4-FFF2-40B4-BE49-F238E27FC236}">
                  <a16:creationId xmlns:a16="http://schemas.microsoft.com/office/drawing/2014/main" id="{AE54166F-043C-44FE-AB2D-820DD0C2595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62">
              <a:extLst>
                <a:ext uri="{FF2B5EF4-FFF2-40B4-BE49-F238E27FC236}">
                  <a16:creationId xmlns:a16="http://schemas.microsoft.com/office/drawing/2014/main" id="{CEF6FCFC-9E60-4725-9989-74E7ED66300F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63">
              <a:extLst>
                <a:ext uri="{FF2B5EF4-FFF2-40B4-BE49-F238E27FC236}">
                  <a16:creationId xmlns:a16="http://schemas.microsoft.com/office/drawing/2014/main" id="{83F91A0C-7B7D-413C-B5E2-C22476F8EE81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64">
              <a:extLst>
                <a:ext uri="{FF2B5EF4-FFF2-40B4-BE49-F238E27FC236}">
                  <a16:creationId xmlns:a16="http://schemas.microsoft.com/office/drawing/2014/main" id="{436D8E4A-3C57-4CDD-82D9-15261BE13B6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65">
              <a:extLst>
                <a:ext uri="{FF2B5EF4-FFF2-40B4-BE49-F238E27FC236}">
                  <a16:creationId xmlns:a16="http://schemas.microsoft.com/office/drawing/2014/main" id="{713F36B8-93DD-4749-963E-919111AF7614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6">
              <a:extLst>
                <a:ext uri="{FF2B5EF4-FFF2-40B4-BE49-F238E27FC236}">
                  <a16:creationId xmlns:a16="http://schemas.microsoft.com/office/drawing/2014/main" id="{CFC7D8CF-56D1-4F66-A460-E7076AB0BF92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7">
              <a:extLst>
                <a:ext uri="{FF2B5EF4-FFF2-40B4-BE49-F238E27FC236}">
                  <a16:creationId xmlns:a16="http://schemas.microsoft.com/office/drawing/2014/main" id="{E999302C-A64D-4E2A-B6A3-08FA7DF6B82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8">
              <a:extLst>
                <a:ext uri="{FF2B5EF4-FFF2-40B4-BE49-F238E27FC236}">
                  <a16:creationId xmlns:a16="http://schemas.microsoft.com/office/drawing/2014/main" id="{B2990048-7F1D-4E49-BBEE-92CC10FFF086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9">
              <a:extLst>
                <a:ext uri="{FF2B5EF4-FFF2-40B4-BE49-F238E27FC236}">
                  <a16:creationId xmlns:a16="http://schemas.microsoft.com/office/drawing/2014/main" id="{56BC258B-20DC-4C15-9A58-CCB482110687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70">
              <a:extLst>
                <a:ext uri="{FF2B5EF4-FFF2-40B4-BE49-F238E27FC236}">
                  <a16:creationId xmlns:a16="http://schemas.microsoft.com/office/drawing/2014/main" id="{FD9D763B-6C2C-41B8-8109-DCBEF4F529B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71">
              <a:extLst>
                <a:ext uri="{FF2B5EF4-FFF2-40B4-BE49-F238E27FC236}">
                  <a16:creationId xmlns:a16="http://schemas.microsoft.com/office/drawing/2014/main" id="{0CF74142-8BBD-4879-A188-D4B1A43C1A90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72">
              <a:extLst>
                <a:ext uri="{FF2B5EF4-FFF2-40B4-BE49-F238E27FC236}">
                  <a16:creationId xmlns:a16="http://schemas.microsoft.com/office/drawing/2014/main" id="{60C6DEAB-4B0A-4283-B5AE-FCC0220A19CE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73">
              <a:extLst>
                <a:ext uri="{FF2B5EF4-FFF2-40B4-BE49-F238E27FC236}">
                  <a16:creationId xmlns:a16="http://schemas.microsoft.com/office/drawing/2014/main" id="{EA13CCEF-63FA-4F6A-B7CB-4E0EC9C96073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74">
              <a:extLst>
                <a:ext uri="{FF2B5EF4-FFF2-40B4-BE49-F238E27FC236}">
                  <a16:creationId xmlns:a16="http://schemas.microsoft.com/office/drawing/2014/main" id="{D25F6968-22BF-49B3-9309-9FDAE4F0148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75">
              <a:extLst>
                <a:ext uri="{FF2B5EF4-FFF2-40B4-BE49-F238E27FC236}">
                  <a16:creationId xmlns:a16="http://schemas.microsoft.com/office/drawing/2014/main" id="{02CA6E98-B260-4EBC-9916-FACF9674A2B8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6">
              <a:extLst>
                <a:ext uri="{FF2B5EF4-FFF2-40B4-BE49-F238E27FC236}">
                  <a16:creationId xmlns:a16="http://schemas.microsoft.com/office/drawing/2014/main" id="{55A2AC9A-4865-45C0-BBCD-1BBF6D450C2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7">
              <a:extLst>
                <a:ext uri="{FF2B5EF4-FFF2-40B4-BE49-F238E27FC236}">
                  <a16:creationId xmlns:a16="http://schemas.microsoft.com/office/drawing/2014/main" id="{CE15C44A-041E-4D5C-BDF8-B49319ED1A0D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8">
              <a:extLst>
                <a:ext uri="{FF2B5EF4-FFF2-40B4-BE49-F238E27FC236}">
                  <a16:creationId xmlns:a16="http://schemas.microsoft.com/office/drawing/2014/main" id="{D2D48B96-A572-4E22-BA35-36C581401353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9">
              <a:extLst>
                <a:ext uri="{FF2B5EF4-FFF2-40B4-BE49-F238E27FC236}">
                  <a16:creationId xmlns:a16="http://schemas.microsoft.com/office/drawing/2014/main" id="{38C76870-AAFB-44CF-A922-28A739098982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80">
              <a:extLst>
                <a:ext uri="{FF2B5EF4-FFF2-40B4-BE49-F238E27FC236}">
                  <a16:creationId xmlns:a16="http://schemas.microsoft.com/office/drawing/2014/main" id="{ACACB19F-6AF4-43B2-AAE0-E64EF7FDFA33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81">
              <a:extLst>
                <a:ext uri="{FF2B5EF4-FFF2-40B4-BE49-F238E27FC236}">
                  <a16:creationId xmlns:a16="http://schemas.microsoft.com/office/drawing/2014/main" id="{A80176E2-4E14-4DB7-89B4-8C1114916838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82">
              <a:extLst>
                <a:ext uri="{FF2B5EF4-FFF2-40B4-BE49-F238E27FC236}">
                  <a16:creationId xmlns:a16="http://schemas.microsoft.com/office/drawing/2014/main" id="{C1D97C0D-656A-456A-9785-C5C12A9EC0CB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83">
              <a:extLst>
                <a:ext uri="{FF2B5EF4-FFF2-40B4-BE49-F238E27FC236}">
                  <a16:creationId xmlns:a16="http://schemas.microsoft.com/office/drawing/2014/main" id="{D80F73CF-0ED3-499F-9EA9-9DDA276E2FB4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84">
              <a:extLst>
                <a:ext uri="{FF2B5EF4-FFF2-40B4-BE49-F238E27FC236}">
                  <a16:creationId xmlns:a16="http://schemas.microsoft.com/office/drawing/2014/main" id="{2EB4C763-2B40-40BC-B983-0645CF5FDEEB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85">
              <a:extLst>
                <a:ext uri="{FF2B5EF4-FFF2-40B4-BE49-F238E27FC236}">
                  <a16:creationId xmlns:a16="http://schemas.microsoft.com/office/drawing/2014/main" id="{C05A54A9-2A2C-4CC3-965D-AEDEA009818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6">
              <a:extLst>
                <a:ext uri="{FF2B5EF4-FFF2-40B4-BE49-F238E27FC236}">
                  <a16:creationId xmlns:a16="http://schemas.microsoft.com/office/drawing/2014/main" id="{F3046545-00DF-424D-AAAF-B987E09B6119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7">
              <a:extLst>
                <a:ext uri="{FF2B5EF4-FFF2-40B4-BE49-F238E27FC236}">
                  <a16:creationId xmlns:a16="http://schemas.microsoft.com/office/drawing/2014/main" id="{C09F6DCA-71C2-4AB1-96E9-D6CE11ABF7F2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8">
              <a:extLst>
                <a:ext uri="{FF2B5EF4-FFF2-40B4-BE49-F238E27FC236}">
                  <a16:creationId xmlns:a16="http://schemas.microsoft.com/office/drawing/2014/main" id="{A775FD6E-2014-49EB-8C61-7E3487C9F23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9">
              <a:extLst>
                <a:ext uri="{FF2B5EF4-FFF2-40B4-BE49-F238E27FC236}">
                  <a16:creationId xmlns:a16="http://schemas.microsoft.com/office/drawing/2014/main" id="{87A24337-FFF9-4761-8644-16E92BFEEF04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90">
              <a:extLst>
                <a:ext uri="{FF2B5EF4-FFF2-40B4-BE49-F238E27FC236}">
                  <a16:creationId xmlns:a16="http://schemas.microsoft.com/office/drawing/2014/main" id="{B49CE50C-76C4-4C5C-9AE9-52498743CA29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91">
              <a:extLst>
                <a:ext uri="{FF2B5EF4-FFF2-40B4-BE49-F238E27FC236}">
                  <a16:creationId xmlns:a16="http://schemas.microsoft.com/office/drawing/2014/main" id="{1CFA3F53-8B38-4E78-93DF-48F0405259E4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92">
              <a:extLst>
                <a:ext uri="{FF2B5EF4-FFF2-40B4-BE49-F238E27FC236}">
                  <a16:creationId xmlns:a16="http://schemas.microsoft.com/office/drawing/2014/main" id="{24C96204-224E-414F-9D38-6EF17BA2AB6A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93">
              <a:extLst>
                <a:ext uri="{FF2B5EF4-FFF2-40B4-BE49-F238E27FC236}">
                  <a16:creationId xmlns:a16="http://schemas.microsoft.com/office/drawing/2014/main" id="{28575588-A97D-49F8-982B-7408F4AB27AD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94">
              <a:extLst>
                <a:ext uri="{FF2B5EF4-FFF2-40B4-BE49-F238E27FC236}">
                  <a16:creationId xmlns:a16="http://schemas.microsoft.com/office/drawing/2014/main" id="{EA73BF9B-68CB-43A3-9DE9-34676B00276C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95">
              <a:extLst>
                <a:ext uri="{FF2B5EF4-FFF2-40B4-BE49-F238E27FC236}">
                  <a16:creationId xmlns:a16="http://schemas.microsoft.com/office/drawing/2014/main" id="{168A98A9-CCF7-4050-B7CB-A410884C387A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6">
              <a:extLst>
                <a:ext uri="{FF2B5EF4-FFF2-40B4-BE49-F238E27FC236}">
                  <a16:creationId xmlns:a16="http://schemas.microsoft.com/office/drawing/2014/main" id="{FB1364A0-B4F2-4509-8A83-CFD1DBEC2999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7">
              <a:extLst>
                <a:ext uri="{FF2B5EF4-FFF2-40B4-BE49-F238E27FC236}">
                  <a16:creationId xmlns:a16="http://schemas.microsoft.com/office/drawing/2014/main" id="{E33336D9-15A6-4697-9D92-68D7D81A181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8">
              <a:extLst>
                <a:ext uri="{FF2B5EF4-FFF2-40B4-BE49-F238E27FC236}">
                  <a16:creationId xmlns:a16="http://schemas.microsoft.com/office/drawing/2014/main" id="{06D3B5C6-E750-4A20-B1B6-FC6409179712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9">
              <a:extLst>
                <a:ext uri="{FF2B5EF4-FFF2-40B4-BE49-F238E27FC236}">
                  <a16:creationId xmlns:a16="http://schemas.microsoft.com/office/drawing/2014/main" id="{7A6839DB-7110-4C92-8209-11D35B69282C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400">
              <a:extLst>
                <a:ext uri="{FF2B5EF4-FFF2-40B4-BE49-F238E27FC236}">
                  <a16:creationId xmlns:a16="http://schemas.microsoft.com/office/drawing/2014/main" id="{ACF2FA6B-91E9-4987-A652-5C0F5D14A461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401">
              <a:extLst>
                <a:ext uri="{FF2B5EF4-FFF2-40B4-BE49-F238E27FC236}">
                  <a16:creationId xmlns:a16="http://schemas.microsoft.com/office/drawing/2014/main" id="{2EFA2180-733D-4394-90E6-B7C6C3E6568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402">
              <a:extLst>
                <a:ext uri="{FF2B5EF4-FFF2-40B4-BE49-F238E27FC236}">
                  <a16:creationId xmlns:a16="http://schemas.microsoft.com/office/drawing/2014/main" id="{00B693AA-0DAF-490D-993F-E844517CC52D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403">
              <a:extLst>
                <a:ext uri="{FF2B5EF4-FFF2-40B4-BE49-F238E27FC236}">
                  <a16:creationId xmlns:a16="http://schemas.microsoft.com/office/drawing/2014/main" id="{49117D91-3D9A-4F7F-BDB4-7A6942F4D3D9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404">
              <a:extLst>
                <a:ext uri="{FF2B5EF4-FFF2-40B4-BE49-F238E27FC236}">
                  <a16:creationId xmlns:a16="http://schemas.microsoft.com/office/drawing/2014/main" id="{57D0C301-5BCA-4F00-B5D9-C7EC60AAF170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405">
              <a:extLst>
                <a:ext uri="{FF2B5EF4-FFF2-40B4-BE49-F238E27FC236}">
                  <a16:creationId xmlns:a16="http://schemas.microsoft.com/office/drawing/2014/main" id="{6A394885-EE17-40E8-B4DB-98D3DC079EA0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6">
              <a:extLst>
                <a:ext uri="{FF2B5EF4-FFF2-40B4-BE49-F238E27FC236}">
                  <a16:creationId xmlns:a16="http://schemas.microsoft.com/office/drawing/2014/main" id="{A59D6114-01A1-4BA0-8940-CD6F5A8E8CD4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7">
              <a:extLst>
                <a:ext uri="{FF2B5EF4-FFF2-40B4-BE49-F238E27FC236}">
                  <a16:creationId xmlns:a16="http://schemas.microsoft.com/office/drawing/2014/main" id="{ED8D9558-BE2F-4324-864D-AD17C92F8CB8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8">
              <a:extLst>
                <a:ext uri="{FF2B5EF4-FFF2-40B4-BE49-F238E27FC236}">
                  <a16:creationId xmlns:a16="http://schemas.microsoft.com/office/drawing/2014/main" id="{B2C8741E-BF93-4C32-9A5B-E8816F711BB5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9">
              <a:extLst>
                <a:ext uri="{FF2B5EF4-FFF2-40B4-BE49-F238E27FC236}">
                  <a16:creationId xmlns:a16="http://schemas.microsoft.com/office/drawing/2014/main" id="{3911FD29-A005-46D4-9611-002280C6A6B7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10">
              <a:extLst>
                <a:ext uri="{FF2B5EF4-FFF2-40B4-BE49-F238E27FC236}">
                  <a16:creationId xmlns:a16="http://schemas.microsoft.com/office/drawing/2014/main" id="{6D4B76B4-B719-4543-B455-D1E2E9545731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11">
              <a:extLst>
                <a:ext uri="{FF2B5EF4-FFF2-40B4-BE49-F238E27FC236}">
                  <a16:creationId xmlns:a16="http://schemas.microsoft.com/office/drawing/2014/main" id="{6C2561C3-F76F-4083-BE71-121D06719FFD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12">
              <a:extLst>
                <a:ext uri="{FF2B5EF4-FFF2-40B4-BE49-F238E27FC236}">
                  <a16:creationId xmlns:a16="http://schemas.microsoft.com/office/drawing/2014/main" id="{DFB528D9-FDC7-42F3-9304-D0CFE49F8631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13">
              <a:extLst>
                <a:ext uri="{FF2B5EF4-FFF2-40B4-BE49-F238E27FC236}">
                  <a16:creationId xmlns:a16="http://schemas.microsoft.com/office/drawing/2014/main" id="{2E790847-9191-4FC0-90F2-F00B9A786C2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14">
              <a:extLst>
                <a:ext uri="{FF2B5EF4-FFF2-40B4-BE49-F238E27FC236}">
                  <a16:creationId xmlns:a16="http://schemas.microsoft.com/office/drawing/2014/main" id="{26BB6E10-8FDE-4846-A475-46D27C8E59C1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15">
              <a:extLst>
                <a:ext uri="{FF2B5EF4-FFF2-40B4-BE49-F238E27FC236}">
                  <a16:creationId xmlns:a16="http://schemas.microsoft.com/office/drawing/2014/main" id="{340D26C3-E3A8-4825-AEA3-C12914AFD042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6">
              <a:extLst>
                <a:ext uri="{FF2B5EF4-FFF2-40B4-BE49-F238E27FC236}">
                  <a16:creationId xmlns:a16="http://schemas.microsoft.com/office/drawing/2014/main" id="{E626ED96-C37E-443F-8243-E5F8121B0A08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7">
              <a:extLst>
                <a:ext uri="{FF2B5EF4-FFF2-40B4-BE49-F238E27FC236}">
                  <a16:creationId xmlns:a16="http://schemas.microsoft.com/office/drawing/2014/main" id="{D0D75C26-9548-44A0-8B6A-B89BAA13A250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8">
              <a:extLst>
                <a:ext uri="{FF2B5EF4-FFF2-40B4-BE49-F238E27FC236}">
                  <a16:creationId xmlns:a16="http://schemas.microsoft.com/office/drawing/2014/main" id="{E46A2D35-AA3D-4E9E-98AC-A7608E3AAF3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9">
              <a:extLst>
                <a:ext uri="{FF2B5EF4-FFF2-40B4-BE49-F238E27FC236}">
                  <a16:creationId xmlns:a16="http://schemas.microsoft.com/office/drawing/2014/main" id="{A30FA2AF-4202-4F99-9D1B-01210A89E141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20">
              <a:extLst>
                <a:ext uri="{FF2B5EF4-FFF2-40B4-BE49-F238E27FC236}">
                  <a16:creationId xmlns:a16="http://schemas.microsoft.com/office/drawing/2014/main" id="{5537C833-2C62-4B26-A692-77B64E901E42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4581C21F-C14B-49C3-B1C5-67B1A865500D}"/>
              </a:ext>
            </a:extLst>
          </p:cNvPr>
          <p:cNvSpPr/>
          <p:nvPr/>
        </p:nvSpPr>
        <p:spPr>
          <a:xfrm>
            <a:off x="1294763" y="3323790"/>
            <a:ext cx="972000" cy="972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1" name="Right Arrow 8">
            <a:extLst>
              <a:ext uri="{FF2B5EF4-FFF2-40B4-BE49-F238E27FC236}">
                <a16:creationId xmlns:a16="http://schemas.microsoft.com/office/drawing/2014/main" id="{49AC3F71-4CFF-4311-B910-D307CA4C9A7A}"/>
              </a:ext>
            </a:extLst>
          </p:cNvPr>
          <p:cNvSpPr/>
          <p:nvPr/>
        </p:nvSpPr>
        <p:spPr>
          <a:xfrm>
            <a:off x="2532488" y="3581952"/>
            <a:ext cx="136800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1430CF3-08E4-4565-B76C-462DA2B91650}"/>
              </a:ext>
            </a:extLst>
          </p:cNvPr>
          <p:cNvSpPr/>
          <p:nvPr/>
        </p:nvSpPr>
        <p:spPr>
          <a:xfrm>
            <a:off x="4166213" y="3323790"/>
            <a:ext cx="972000" cy="972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3" name="Right Arrow 10">
            <a:extLst>
              <a:ext uri="{FF2B5EF4-FFF2-40B4-BE49-F238E27FC236}">
                <a16:creationId xmlns:a16="http://schemas.microsoft.com/office/drawing/2014/main" id="{C949511F-9E61-4AB6-B8C1-58A04969A3BB}"/>
              </a:ext>
            </a:extLst>
          </p:cNvPr>
          <p:cNvSpPr/>
          <p:nvPr/>
        </p:nvSpPr>
        <p:spPr>
          <a:xfrm>
            <a:off x="5403938" y="3581952"/>
            <a:ext cx="1368000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A452984-CE9A-4B37-A35C-566516884320}"/>
              </a:ext>
            </a:extLst>
          </p:cNvPr>
          <p:cNvSpPr/>
          <p:nvPr/>
        </p:nvSpPr>
        <p:spPr>
          <a:xfrm>
            <a:off x="9909114" y="3323790"/>
            <a:ext cx="972000" cy="972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FE0172B-FD73-453B-92DC-655DB63B4418}"/>
              </a:ext>
            </a:extLst>
          </p:cNvPr>
          <p:cNvSpPr txBox="1"/>
          <p:nvPr/>
        </p:nvSpPr>
        <p:spPr>
          <a:xfrm>
            <a:off x="1408064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79BCB63F-61A0-4A67-8E86-3D9104E997E2}"/>
              </a:ext>
            </a:extLst>
          </p:cNvPr>
          <p:cNvSpPr txBox="1"/>
          <p:nvPr/>
        </p:nvSpPr>
        <p:spPr>
          <a:xfrm>
            <a:off x="4279514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B2BA3C5-D18F-4568-A876-25C08639FC96}"/>
              </a:ext>
            </a:extLst>
          </p:cNvPr>
          <p:cNvSpPr txBox="1"/>
          <p:nvPr/>
        </p:nvSpPr>
        <p:spPr>
          <a:xfrm>
            <a:off x="10022415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11B22D46-4AD9-4FA4-B4F1-13601F171A3E}"/>
              </a:ext>
            </a:extLst>
          </p:cNvPr>
          <p:cNvGrpSpPr/>
          <p:nvPr/>
        </p:nvGrpSpPr>
        <p:grpSpPr>
          <a:xfrm>
            <a:off x="669662" y="4425824"/>
            <a:ext cx="2222200" cy="1114294"/>
            <a:chOff x="803640" y="3362835"/>
            <a:chExt cx="2059657" cy="1114294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B053FB4F-72A9-4F55-9305-BADE4652E454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6E57708-00A3-4FDF-BA39-9F663C733A8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E6705D3-C002-4ED7-B0BE-A84FA4AD7377}"/>
              </a:ext>
            </a:extLst>
          </p:cNvPr>
          <p:cNvGrpSpPr/>
          <p:nvPr/>
        </p:nvGrpSpPr>
        <p:grpSpPr>
          <a:xfrm>
            <a:off x="3541113" y="4425824"/>
            <a:ext cx="2222200" cy="1114294"/>
            <a:chOff x="803640" y="3362835"/>
            <a:chExt cx="2059657" cy="1114294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10644445-A2B3-44FE-BD11-40AEAC1A4826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2FF4F6E9-D365-4314-BC4B-BDD35D10356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086688A9-AD2C-4920-9191-1C3ABF3D2121}"/>
              </a:ext>
            </a:extLst>
          </p:cNvPr>
          <p:cNvGrpSpPr/>
          <p:nvPr/>
        </p:nvGrpSpPr>
        <p:grpSpPr>
          <a:xfrm>
            <a:off x="9284015" y="4425824"/>
            <a:ext cx="2222200" cy="1114294"/>
            <a:chOff x="803640" y="3362835"/>
            <a:chExt cx="2059657" cy="1114294"/>
          </a:xfrm>
        </p:grpSpPr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8B5EB711-BEEB-4A64-B367-800B0EB3C8D4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BAFDD60C-644C-4DBB-93E5-5E2D55A5FB7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331DCE7-6787-489D-8640-FB99937E64C1}"/>
              </a:ext>
            </a:extLst>
          </p:cNvPr>
          <p:cNvSpPr/>
          <p:nvPr/>
        </p:nvSpPr>
        <p:spPr>
          <a:xfrm>
            <a:off x="7037663" y="3323790"/>
            <a:ext cx="972000" cy="972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8" name="Right Arrow 302">
            <a:extLst>
              <a:ext uri="{FF2B5EF4-FFF2-40B4-BE49-F238E27FC236}">
                <a16:creationId xmlns:a16="http://schemas.microsoft.com/office/drawing/2014/main" id="{7F8919E2-C933-491B-867C-D9A1E94BA3C0}"/>
              </a:ext>
            </a:extLst>
          </p:cNvPr>
          <p:cNvSpPr/>
          <p:nvPr/>
        </p:nvSpPr>
        <p:spPr>
          <a:xfrm>
            <a:off x="8275388" y="3581952"/>
            <a:ext cx="1368000" cy="48463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8CA7F81-C6F5-42A2-9D05-94A6E52D0601}"/>
              </a:ext>
            </a:extLst>
          </p:cNvPr>
          <p:cNvSpPr txBox="1"/>
          <p:nvPr/>
        </p:nvSpPr>
        <p:spPr>
          <a:xfrm>
            <a:off x="7150964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DA8D88B9-F4FE-44C3-AB99-945872457E80}"/>
              </a:ext>
            </a:extLst>
          </p:cNvPr>
          <p:cNvGrpSpPr/>
          <p:nvPr/>
        </p:nvGrpSpPr>
        <p:grpSpPr>
          <a:xfrm>
            <a:off x="6412564" y="4425824"/>
            <a:ext cx="2222200" cy="1114294"/>
            <a:chOff x="803640" y="3362835"/>
            <a:chExt cx="2059657" cy="1114294"/>
          </a:xfrm>
        </p:grpSpPr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CF0FCC44-9A93-4CE9-B40B-881A99E4DBEC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595DC6D-DAB1-447F-8F21-2E78F40DB7E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5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679D"/>
      </a:accent1>
      <a:accent2>
        <a:srgbClr val="B754BA"/>
      </a:accent2>
      <a:accent3>
        <a:srgbClr val="F5679D"/>
      </a:accent3>
      <a:accent4>
        <a:srgbClr val="B754BA"/>
      </a:accent4>
      <a:accent5>
        <a:srgbClr val="F5679D"/>
      </a:accent5>
      <a:accent6>
        <a:srgbClr val="B754BA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679D"/>
      </a:accent1>
      <a:accent2>
        <a:srgbClr val="B754BA"/>
      </a:accent2>
      <a:accent3>
        <a:srgbClr val="F5679D"/>
      </a:accent3>
      <a:accent4>
        <a:srgbClr val="B754BA"/>
      </a:accent4>
      <a:accent5>
        <a:srgbClr val="F5679D"/>
      </a:accent5>
      <a:accent6>
        <a:srgbClr val="B754BA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5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679D"/>
      </a:accent1>
      <a:accent2>
        <a:srgbClr val="B754BA"/>
      </a:accent2>
      <a:accent3>
        <a:srgbClr val="F5679D"/>
      </a:accent3>
      <a:accent4>
        <a:srgbClr val="B754BA"/>
      </a:accent4>
      <a:accent5>
        <a:srgbClr val="F5679D"/>
      </a:accent5>
      <a:accent6>
        <a:srgbClr val="B754BA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4843</Words>
  <Application>Microsoft Office PowerPoint</Application>
  <PresentationFormat>Widescreen</PresentationFormat>
  <Paragraphs>543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Adobe Caslon Pro Bold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Bhutada, Priya (priya.bhutada@uni-graz.at)</cp:lastModifiedBy>
  <cp:revision>79</cp:revision>
  <dcterms:created xsi:type="dcterms:W3CDTF">2020-01-20T05:08:25Z</dcterms:created>
  <dcterms:modified xsi:type="dcterms:W3CDTF">2022-11-03T10:58:19Z</dcterms:modified>
</cp:coreProperties>
</file>