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3A1"/>
    <a:srgbClr val="6F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EC4A-B882-084D-B9AA-6C433C3D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FE78-3C50-4C4A-958D-8B0088F4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9E34-EFDC-404B-8977-01F5C5E7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0473-4518-8E47-BFA7-77AAA6CA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5CC-D979-564B-BF1B-19363BE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2DCD-CE82-1E4A-B903-9041491B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D921-63EE-0A4C-9D71-69A822A4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1743-AC17-164A-B08D-3E27D86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E654-2BCF-CB48-9ED4-C4DF5DA3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54C4-537B-E049-9FBD-4574A000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CF5D-04D1-974D-B5D5-9119896F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99D0F-3AE7-774B-92F5-4EC1C3E7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0F11-7083-B54E-B724-BEEA2974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A8B0-01BB-1A4F-B05E-A1B9F7B1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E618-A83E-7D43-8B71-316262D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F857-D40A-564D-A779-F755DDFB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DE60-FCA5-3348-A035-1B9E93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938E-2FD5-5340-83CA-C4D4A12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400C-8C37-3447-901A-7FC0BB2E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62D2-2BDA-9948-B338-3F5BF511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3849-EFBA-FA4D-9D06-46A6894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A39E-61D9-0D44-B8F3-B4AD6F29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91C3-E4ED-4745-B206-88B7A27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2637-9C54-2349-ADB3-B2EDC7E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ED20-E302-7342-8C6F-82A1EBD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8D5E-E483-3446-94DE-CB434F32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A2AB-EC2B-284E-AD5E-81C535B16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9A789-3970-0D49-9616-A238B779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C91D-3B75-0444-B356-BA1313B2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197B-79CD-EE4D-8659-79E923FA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D128-13F0-504D-B51C-5967FBDB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858A-8800-D044-9D5E-4E4D83B3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1F8E-7DBD-A644-919F-052FF8D8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4264-7C77-BA4C-B5BB-1DF5911E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E097F-E8E1-094C-BB8F-0E34ACB58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D8E67-A619-C84A-900B-7FD0C78E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20746-182F-BD40-A4CA-E6C6E2B4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9528B-89A8-7D4A-A92C-52B024A0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3B702-5814-8A42-8D13-290911E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0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B87F-FCB0-0F44-B364-DC5D7C99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AE08-DE64-8E42-B641-0B7716A2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CB550-CFA1-6444-A233-D0499A05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723-A406-9249-815C-37B1389D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8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97430-AE91-5743-9040-570169A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37928-E462-8648-8837-52284C1E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D1E7-962A-FF44-ABD1-255CD743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565-AD72-AB4E-A093-3DFCE9E7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F09C-9978-A94D-A675-B9A15D10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F779-E67D-3344-BB19-13820B29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4460-DB44-0540-91C4-C3BC29E4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B603-A7B9-4649-AAA0-A3BEB160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5284-FB9E-564A-B4ED-BE99BD94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A880-030B-B949-B424-AC9688F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B9059-0931-A14C-A4A6-E35947F99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61C8-DB70-AC45-A23A-9CA6859F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6BC8-7C83-BA40-92D2-1F63C16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FAE3-7D7E-5145-93B6-4C4EA26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D02B-4C2F-6D49-8FAC-EB44074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E54F8-0861-B042-A89D-4AAF97AA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53BF-2656-6041-BC61-F07FB357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4EC2-D5E4-7149-A4E9-657CF0B33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4AE7-D77A-0E4D-841F-51B53D3DDB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3826-B95D-9E4C-BC90-258D860F3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5E81-5DC2-9E46-ABB0-A785000D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D8F2DEE-6E6E-2B46-A642-6572CE1D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57637"/>
            <a:ext cx="5981133" cy="674272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0FCCDE6-069F-0A44-9782-66129C48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86" y="57637"/>
            <a:ext cx="5981133" cy="6742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44483-DF1D-D145-8C7D-62C6404ADDE1}"/>
              </a:ext>
            </a:extLst>
          </p:cNvPr>
          <p:cNvSpPr txBox="1"/>
          <p:nvPr/>
        </p:nvSpPr>
        <p:spPr>
          <a:xfrm>
            <a:off x="267265" y="1280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F4BFC-8349-3440-B23B-27E39E35C000}"/>
              </a:ext>
            </a:extLst>
          </p:cNvPr>
          <p:cNvSpPr txBox="1"/>
          <p:nvPr/>
        </p:nvSpPr>
        <p:spPr>
          <a:xfrm>
            <a:off x="6766036" y="12804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2479D-D298-2245-AF32-C64A21521FCE}"/>
              </a:ext>
            </a:extLst>
          </p:cNvPr>
          <p:cNvSpPr txBox="1"/>
          <p:nvPr/>
        </p:nvSpPr>
        <p:spPr>
          <a:xfrm>
            <a:off x="6855152" y="19190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3A1"/>
                </a:solidFill>
              </a:rPr>
              <a:t>HER2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58796-C0AF-B547-B1CE-9F47299576B0}"/>
              </a:ext>
            </a:extLst>
          </p:cNvPr>
          <p:cNvSpPr txBox="1"/>
          <p:nvPr/>
        </p:nvSpPr>
        <p:spPr>
          <a:xfrm>
            <a:off x="10077323" y="4370614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Trastuzumab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6393-4BC3-DC4A-8C32-62321F5E501E}"/>
              </a:ext>
            </a:extLst>
          </p:cNvPr>
          <p:cNvSpPr txBox="1"/>
          <p:nvPr/>
        </p:nvSpPr>
        <p:spPr>
          <a:xfrm>
            <a:off x="10523325" y="72166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Hertumig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DDD4E-EB87-ED4C-845C-336B36E211B4}"/>
              </a:ext>
            </a:extLst>
          </p:cNvPr>
          <p:cNvSpPr txBox="1"/>
          <p:nvPr/>
        </p:nvSpPr>
        <p:spPr>
          <a:xfrm>
            <a:off x="750744" y="19190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3A1"/>
                </a:solidFill>
              </a:rPr>
              <a:t>HER2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6C2B4-6CC1-514A-89C0-FA4406E7EACA}"/>
              </a:ext>
            </a:extLst>
          </p:cNvPr>
          <p:cNvSpPr txBox="1"/>
          <p:nvPr/>
        </p:nvSpPr>
        <p:spPr>
          <a:xfrm>
            <a:off x="3972915" y="4370614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Trastuzumab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73F5-DEC4-D044-9AF0-0AB1C52F63FC}"/>
              </a:ext>
            </a:extLst>
          </p:cNvPr>
          <p:cNvSpPr txBox="1"/>
          <p:nvPr/>
        </p:nvSpPr>
        <p:spPr>
          <a:xfrm>
            <a:off x="4418917" y="72166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Hertumig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9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3</cp:revision>
  <dcterms:created xsi:type="dcterms:W3CDTF">2022-09-01T08:17:15Z</dcterms:created>
  <dcterms:modified xsi:type="dcterms:W3CDTF">2022-10-14T19:25:59Z</dcterms:modified>
</cp:coreProperties>
</file>