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1"/>
  </p:normalViewPr>
  <p:slideViewPr>
    <p:cSldViewPr snapToGrid="0">
      <p:cViewPr varScale="1">
        <p:scale>
          <a:sx n="109" d="100"/>
          <a:sy n="109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E6F3-BE04-AB37-0CD4-C1C93D248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1629F-CDAB-F572-555D-AF0164CE7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8CFAB-6081-8DFC-D97B-FEA27806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66DBA-49D5-3619-3E98-266D1BA5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A315-446B-D9B4-7AC3-826424C5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40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1622-1B4F-8BC7-58E8-26B43502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CADFD-FB77-E337-E842-1337FC1B3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D0C9-1AAB-8B6A-B207-66A3742C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B3F8-E9EF-C63A-6C6B-6026C80A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C194-9599-DEFC-0534-04BA002E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A9F56-C226-12C1-1094-9C7B2B8AE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D9B1D-5C65-EFBB-4A84-47E3D12F7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C0DAB-606E-6F3D-F045-C15D812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4B08-2452-452F-055E-0531E80D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7A202-6416-B91B-17A3-6FDE418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2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C6BC-F93C-6E37-505A-2137B448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6B8E-3489-4A01-BD27-96E3A425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3813-F099-CB1C-C240-F61758D8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2BB5-5E7A-0263-7DE4-8F0CCE8A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F26D-FFC7-683E-06E1-765E0D42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50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2759-5737-9932-F5C9-6E649F5B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9913-CECB-37C2-DEFF-898A505E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81A4-AA37-7056-7556-810CB231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C9AE-B08F-701B-32B5-57CD95E5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2C41-31FE-6CFC-4753-26153641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C8D5-1339-5AA4-CBE6-08A7D66F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910C-7115-EE94-3503-3CA8ED7D5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148D-BF53-38B0-ABCB-E7657C24B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54C90-D2A0-708B-5760-0B4CAC94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8E6EE-BCC4-D1CB-2B75-B46A1D15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634AA-9B3E-FC43-3092-ACD3647C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7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1819-FC51-84CB-1B2A-F0FBFAEC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7CEF9-317D-ED9C-C5BA-800F99F0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D85F-BCBC-7640-BF59-53E17D570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CD82F-0FB6-8846-2563-816FA6A11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1C641-7E60-1450-2B59-9A2803340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093EF-FB5E-4B68-C064-7DB2AAEF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BEF3D-1DF0-8762-BDAF-76D446B5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53700-F296-62BC-C87E-5B0ED241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9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E026-7420-15BD-4C62-6EFA42F7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CC545-495D-BF38-C6C7-D08ABC79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BE3DD-3662-6C61-1428-BEFA63E6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62C45-B7FF-A48D-0041-921B26F9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04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FC1CC-60FD-5FCB-80C6-5A5DAB20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24131-DC03-7EFA-68EE-A135B4BD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493D2-09DF-95FA-941E-67E47378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99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50B6-A92F-60D6-0CB2-0242E478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23CC-68F9-FAE5-8AFA-1BFDBABF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7EFD-2677-395E-447A-E67D4C756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A0EB5-EC1E-F48D-62A0-DC0CB2B6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02F4E-68E5-863C-55B3-6D7BFC9E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0886C-8866-E061-76B7-46E52D9E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0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B01E-4CE4-99F4-06D1-27FFB36F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5D3DE-1D77-4648-67EC-84D5E19E0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F042C-BCCA-C2A8-E1E5-2EC03A312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CC8A9-C705-6AE1-BAC6-738E81B1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03DB-8FB0-2BE0-03C4-11BD998A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415F4-17E5-04E1-349D-EC9B3DA4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2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1E3F7-E925-5DC9-1971-189016C9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E2319-2426-850C-C3D7-B6FC5FCA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F485-632E-D201-1C2A-286E9E0DF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1FA20-F586-1A4B-AE6D-2210C6A1D1DF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1AA9-2BE7-DDB1-CC14-A3D1F1BE7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BE7AA-7782-C1BD-783C-EE6F22138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FD464-60D1-4347-8C24-6811CD1B6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86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CDDA6-DF13-C6F9-F5F5-7A3461B0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" y="11160"/>
            <a:ext cx="7116168" cy="6542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D8C6F-5A9B-DBC2-9444-C557B270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64" y="4318948"/>
            <a:ext cx="4739018" cy="23695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FEADB8-2179-7DB1-145E-0E99F6359011}"/>
              </a:ext>
            </a:extLst>
          </p:cNvPr>
          <p:cNvSpPr txBox="1"/>
          <p:nvPr/>
        </p:nvSpPr>
        <p:spPr>
          <a:xfrm>
            <a:off x="-28576" y="4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16340-FA79-FE25-92CE-4FA4364C8DE4}"/>
              </a:ext>
            </a:extLst>
          </p:cNvPr>
          <p:cNvSpPr txBox="1"/>
          <p:nvPr/>
        </p:nvSpPr>
        <p:spPr>
          <a:xfrm>
            <a:off x="7099554" y="4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7FFDF-A3A5-E09B-3FBD-EA21B284C056}"/>
              </a:ext>
            </a:extLst>
          </p:cNvPr>
          <p:cNvSpPr txBox="1"/>
          <p:nvPr/>
        </p:nvSpPr>
        <p:spPr>
          <a:xfrm>
            <a:off x="7086730" y="420802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9C5DE-B5BD-277D-525C-241A4819E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108" y="84671"/>
            <a:ext cx="4729902" cy="1240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D76ED2-8E50-B518-533A-A6089D790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968" y="1331822"/>
            <a:ext cx="4791212" cy="29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9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 [RPG]</dc:creator>
  <cp:lastModifiedBy>Dylan Lawless [RPG]</cp:lastModifiedBy>
  <cp:revision>5</cp:revision>
  <dcterms:created xsi:type="dcterms:W3CDTF">2025-03-28T08:37:38Z</dcterms:created>
  <dcterms:modified xsi:type="dcterms:W3CDTF">2025-03-28T08:56:55Z</dcterms:modified>
</cp:coreProperties>
</file>