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93684"/>
  </p:normalViewPr>
  <p:slideViewPr>
    <p:cSldViewPr snapToGrid="0">
      <p:cViewPr>
        <p:scale>
          <a:sx n="87" d="100"/>
          <a:sy n="87" d="100"/>
        </p:scale>
        <p:origin x="20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F7CF-C53B-3D6A-6DE8-434469209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BD31A-7CC4-9327-7C34-F1A0F7D5F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D987D-E20D-1973-CD3A-B0A0A1B1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3B70-5A62-D7BD-F441-6A22F089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C01D6-336B-BEDF-A8EC-3A9F65AC1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59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72B3-F62D-C5C2-947E-200E383F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7ED4E-7DDA-775B-29EE-F07A53397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028F30-B061-5556-5818-E7DED42E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5F968-7A1A-97D2-74E9-B82ACC81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C1EC4-5953-685B-1C01-5C347B67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298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0A2154-B19E-B593-DBEA-68781A9BA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00194E-71FF-5956-E44B-2178D0C56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8301D-E6E5-C36D-1D25-62E03BD0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4BCDC-7820-2362-6034-F3F63DC4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98D6B-AC97-76A0-2567-A971DC3E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9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D1A2-898E-2E2E-5BB7-7F8EA6881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BE504-CFEC-E674-86C6-835CD688D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26EFF-954F-D5D2-AE3F-666FD5F76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2AC9-0A68-7A70-9035-713E1B1E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9D10F-005D-FF5E-F231-CC5E761D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9A80-8729-F30B-5DF5-7A67614FB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5533-92D2-9F8A-2051-C65AA0B9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1D4E-927D-E531-129D-B61CEA15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84E23-A901-2A48-7350-AB07BA5B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47D5B-6D28-AED9-66BD-4AD670AE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35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BE61-69E9-8EEC-8731-3BE34FC7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0D9BF-FCC6-1083-AFE1-8982BE35F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B3C7F-57D2-C414-58C2-222509E3B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F9CC0-D514-BE9C-994B-A39AB683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8FC20-9D06-D66D-5DFD-73BB7EE2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80EA6-7454-16F0-AA16-CCF71C72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632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FC04-74C3-1CDD-99B2-00C026FF6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894C1-33AB-3CAB-7A28-7CB3FEEDA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FF079-B36A-8E0F-8A23-B7F0FF9F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5918E-6054-A66D-BF1C-0BF185A7E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F296F-63EF-96A3-3533-8D3BC7BAB7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419A52-66B6-2414-A6BB-66C5BA4F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DDB2C8-ACCE-2CD2-805B-446A2633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40FAB6-EE42-104E-84CA-B5F90734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353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AB08-7D73-6E04-3818-79DA39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40FCF-F01D-833B-BE5C-D87056F0C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D7DDD-DF1A-5484-ADE0-C97E53C5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9049A2-BBAD-668E-4D4A-C68DB31E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4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F2D3A-FB42-4265-22CB-2B105A4BD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DE1A7-98B5-3A99-F4C6-8976F06F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B95F0-03B4-DD33-4AE2-FACB7C5DE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777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B7950-1AFF-9C78-E6F0-F9EA135F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1C7E1-F915-2C07-3228-82AEFD62D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4ADC4-243F-2D02-A391-E9C12B941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1D595-732C-8415-E6DD-73B9F3A9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E38B2-C871-D98F-D614-F129CA065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AAA80-FA04-FB1C-7CC1-D58F57CA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278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BF1C-8978-ED1D-C341-AEC5A51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73706-21B5-4C9D-907C-7541F04D43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7F957-7485-AA89-D6B9-98D750290C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24E6D-0075-37B8-6136-5499A87C4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4637-4A4D-AF3A-FAEC-6A5B587D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5B480-87E4-E300-77FD-428FC8E7C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631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A40A5-CD94-49A8-E99F-51CE5D31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9A0B-6D24-F397-58B5-097C7CE25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C0BAB-3B87-EEEA-ACBF-DFB6BE384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1C012-36D1-D44F-8E05-9DA0319E1CF4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04A43-5FB4-9D35-E858-B74EB1CB3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C78FD-28B6-9E31-2A8A-8851AA854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4F627-CED3-8C4B-B681-BEA9674E4E2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9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 descr="A screenshot of a computer&#10;&#10;Description automatically generated">
            <a:extLst>
              <a:ext uri="{FF2B5EF4-FFF2-40B4-BE49-F238E27FC236}">
                <a16:creationId xmlns:a16="http://schemas.microsoft.com/office/drawing/2014/main" id="{B348CA28-9E79-FF9A-6DEC-5FF0F1454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7019" y="292943"/>
            <a:ext cx="2290146" cy="6412409"/>
          </a:xfrm>
          <a:prstGeom prst="rect">
            <a:avLst/>
          </a:prstGeom>
        </p:spPr>
      </p:pic>
      <p:pic>
        <p:nvPicPr>
          <p:cNvPr id="7" name="Picture 6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940F61C1-D550-2139-1594-4BC90B71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8" y="207593"/>
            <a:ext cx="4655127" cy="3103418"/>
          </a:xfrm>
          <a:prstGeom prst="rect">
            <a:avLst/>
          </a:prstGeom>
        </p:spPr>
      </p:pic>
      <p:pic>
        <p:nvPicPr>
          <p:cNvPr id="9" name="Picture 8" descr="A graph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47861D6A-B88D-DCDB-173A-FFADE6FA2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756" y="3528194"/>
            <a:ext cx="4655127" cy="3103418"/>
          </a:xfrm>
          <a:prstGeom prst="rect">
            <a:avLst/>
          </a:prstGeom>
        </p:spPr>
      </p:pic>
      <p:pic>
        <p:nvPicPr>
          <p:cNvPr id="15" name="Picture 14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1976AD22-1A74-CEB0-AF78-50922663D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0884" y="3528194"/>
            <a:ext cx="4655127" cy="3103418"/>
          </a:xfrm>
          <a:prstGeom prst="rect">
            <a:avLst/>
          </a:prstGeom>
        </p:spPr>
      </p:pic>
      <p:pic>
        <p:nvPicPr>
          <p:cNvPr id="17" name="Picture 16" descr="A graph with different colored dots&#10;&#10;Description automatically generated">
            <a:extLst>
              <a:ext uri="{FF2B5EF4-FFF2-40B4-BE49-F238E27FC236}">
                <a16:creationId xmlns:a16="http://schemas.microsoft.com/office/drawing/2014/main" id="{E52AB110-712F-82CD-1FA9-70A9145BD7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884" y="207593"/>
            <a:ext cx="4655127" cy="31034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3B38B7-1778-BAD9-B159-2713A337A7AA}"/>
              </a:ext>
            </a:extLst>
          </p:cNvPr>
          <p:cNvSpPr txBox="1"/>
          <p:nvPr/>
        </p:nvSpPr>
        <p:spPr>
          <a:xfrm>
            <a:off x="-23583" y="148601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9B6170-25AA-38A0-061F-C50780270549}"/>
              </a:ext>
            </a:extLst>
          </p:cNvPr>
          <p:cNvSpPr txBox="1"/>
          <p:nvPr/>
        </p:nvSpPr>
        <p:spPr>
          <a:xfrm>
            <a:off x="-23583" y="346920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B04E51-68DF-8DC0-180B-2EC9F4F40689}"/>
              </a:ext>
            </a:extLst>
          </p:cNvPr>
          <p:cNvSpPr txBox="1"/>
          <p:nvPr/>
        </p:nvSpPr>
        <p:spPr>
          <a:xfrm rot="16200000">
            <a:off x="-477029" y="1721371"/>
            <a:ext cx="14811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Hard coded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3802B-2D95-5D0A-6AB5-44BC4AF0FF50}"/>
              </a:ext>
            </a:extLst>
          </p:cNvPr>
          <p:cNvSpPr txBox="1"/>
          <p:nvPr/>
        </p:nvSpPr>
        <p:spPr>
          <a:xfrm rot="16200000">
            <a:off x="-192688" y="5020667"/>
            <a:ext cx="9124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QV file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E9AC6-0E63-63AF-E792-937B6B30B0EE}"/>
              </a:ext>
            </a:extLst>
          </p:cNvPr>
          <p:cNvSpPr txBox="1"/>
          <p:nvPr/>
        </p:nvSpPr>
        <p:spPr>
          <a:xfrm>
            <a:off x="9752808" y="148601"/>
            <a:ext cx="36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060449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Dylan Lawless [RPG]</dc:creator>
  <cp:lastModifiedBy>Dylan Lawless [RPG]</cp:lastModifiedBy>
  <cp:revision>6</cp:revision>
  <dcterms:created xsi:type="dcterms:W3CDTF">2025-08-26T20:07:03Z</dcterms:created>
  <dcterms:modified xsi:type="dcterms:W3CDTF">2025-08-26T20:59:11Z</dcterms:modified>
</cp:coreProperties>
</file>