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24"/>
  </p:normalViewPr>
  <p:slideViewPr>
    <p:cSldViewPr snapToGrid="0" snapToObjects="1">
      <p:cViewPr>
        <p:scale>
          <a:sx n="137" d="100"/>
          <a:sy n="137" d="100"/>
        </p:scale>
        <p:origin x="176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AA55-B624-454B-BB4E-A11ADC594543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A99-8FEB-5B44-9C35-2EB629701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44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AA55-B624-454B-BB4E-A11ADC594543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A99-8FEB-5B44-9C35-2EB629701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AA55-B624-454B-BB4E-A11ADC594543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A99-8FEB-5B44-9C35-2EB629701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89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AA55-B624-454B-BB4E-A11ADC594543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A99-8FEB-5B44-9C35-2EB629701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AA55-B624-454B-BB4E-A11ADC594543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A99-8FEB-5B44-9C35-2EB629701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54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AA55-B624-454B-BB4E-A11ADC594543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A99-8FEB-5B44-9C35-2EB629701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47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AA55-B624-454B-BB4E-A11ADC594543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A99-8FEB-5B44-9C35-2EB629701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75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AA55-B624-454B-BB4E-A11ADC594543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A99-8FEB-5B44-9C35-2EB629701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52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AA55-B624-454B-BB4E-A11ADC594543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A99-8FEB-5B44-9C35-2EB629701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30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AA55-B624-454B-BB4E-A11ADC594543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A99-8FEB-5B44-9C35-2EB629701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79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AA55-B624-454B-BB4E-A11ADC594543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A99-8FEB-5B44-9C35-2EB629701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64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DAA55-B624-454B-BB4E-A11ADC594543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0A99-8FEB-5B44-9C35-2EB6297017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47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78942-99B0-394F-8B9E-D750452828DB}"/>
              </a:ext>
            </a:extLst>
          </p:cNvPr>
          <p:cNvSpPr txBox="1"/>
          <p:nvPr/>
        </p:nvSpPr>
        <p:spPr>
          <a:xfrm>
            <a:off x="0" y="0"/>
            <a:ext cx="685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PubMed</a:t>
            </a:r>
          </a:p>
          <a:p>
            <a:r>
              <a:rPr lang="en-GB" sz="1400" dirty="0"/>
              <a:t>print(query)</a:t>
            </a:r>
          </a:p>
          <a:p>
            <a:r>
              <a:rPr lang="en-GB" sz="1400" dirty="0"/>
              <a:t>"(omics[Abstract] OR </a:t>
            </a:r>
            <a:r>
              <a:rPr lang="en-GB" sz="1400" dirty="0" err="1"/>
              <a:t>omic</a:t>
            </a:r>
            <a:r>
              <a:rPr lang="en-GB" sz="1400" dirty="0"/>
              <a:t>[Abstract]) AND (sepsis[Abstract] OR septic[Abstract])"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8B3EE-EE2B-AC42-AAC5-A674E741B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201158"/>
            <a:ext cx="3105150" cy="2747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E4FCC3-03FB-604F-8973-D77618B22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201158"/>
            <a:ext cx="3105150" cy="2747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C37F8D-0109-3A4C-8BAC-ED480A2D7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4303049"/>
            <a:ext cx="3105150" cy="27474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27B8D1-EFEB-F94B-BFE2-C315BEA15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4326409"/>
            <a:ext cx="3105150" cy="27474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ED5425-E94B-6144-A1DD-BEDACAC77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7128883"/>
            <a:ext cx="3105150" cy="27474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0E2774-7360-6843-9168-15FA20A28B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400" y="7128883"/>
            <a:ext cx="3105150" cy="274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3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26</Words>
  <Application>Microsoft Macintosh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 [RPG]</dc:creator>
  <cp:lastModifiedBy>Dylan Lawless [RPG]</cp:lastModifiedBy>
  <cp:revision>2</cp:revision>
  <dcterms:created xsi:type="dcterms:W3CDTF">2024-02-07T15:01:35Z</dcterms:created>
  <dcterms:modified xsi:type="dcterms:W3CDTF">2024-02-07T15:04:38Z</dcterms:modified>
</cp:coreProperties>
</file>