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AFE5F7"/>
    <a:srgbClr val="00B0F0"/>
    <a:srgbClr val="5DCBF0"/>
    <a:srgbClr val="60CBF0"/>
    <a:srgbClr val="EAF9FB"/>
    <a:srgbClr val="F1F9FB"/>
    <a:srgbClr val="F3FFFF"/>
    <a:srgbClr val="F3F0FF"/>
    <a:srgbClr val="E6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9"/>
    <p:restoredTop sz="91293"/>
  </p:normalViewPr>
  <p:slideViewPr>
    <p:cSldViewPr snapToGrid="0" snapToObjects="1">
      <p:cViewPr>
        <p:scale>
          <a:sx n="66" d="100"/>
          <a:sy n="66" d="100"/>
        </p:scale>
        <p:origin x="5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B11B3-2FAA-C74B-8D8C-D16B05D3607D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AD976-C4A8-994C-8353-67636B46F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03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commons.wikimedia.org</a:t>
            </a:r>
            <a:r>
              <a:rPr lang="en-GB" dirty="0"/>
              <a:t>/wiki/</a:t>
            </a:r>
            <a:r>
              <a:rPr lang="en-GB" dirty="0" err="1"/>
              <a:t>File:Flag-map_of_Switzerland.svg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D976-C4A8-994C-8353-67636B46F30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78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D5B-D33B-D04C-AFEA-DB6D4B34D149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01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D5B-D33B-D04C-AFEA-DB6D4B34D149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44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D5B-D33B-D04C-AFEA-DB6D4B34D149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3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D5B-D33B-D04C-AFEA-DB6D4B34D149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81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D5B-D33B-D04C-AFEA-DB6D4B34D149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78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D5B-D33B-D04C-AFEA-DB6D4B34D149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32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D5B-D33B-D04C-AFEA-DB6D4B34D149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08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D5B-D33B-D04C-AFEA-DB6D4B34D149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12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D5B-D33B-D04C-AFEA-DB6D4B34D149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13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D5B-D33B-D04C-AFEA-DB6D4B34D149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D5B-D33B-D04C-AFEA-DB6D4B34D149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29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80D5B-D33B-D04C-AFEA-DB6D4B34D149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5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3B147C5-E71A-4648-BD2E-519FE1410A55}"/>
              </a:ext>
            </a:extLst>
          </p:cNvPr>
          <p:cNvGrpSpPr/>
          <p:nvPr/>
        </p:nvGrpSpPr>
        <p:grpSpPr>
          <a:xfrm>
            <a:off x="-2421" y="0"/>
            <a:ext cx="10813637" cy="10799763"/>
            <a:chOff x="-2421" y="0"/>
            <a:chExt cx="10813637" cy="107997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ECEC62-B407-A647-97B1-8347DE66D0B4}"/>
                </a:ext>
              </a:extLst>
            </p:cNvPr>
            <p:cNvCxnSpPr/>
            <p:nvPr/>
          </p:nvCxnSpPr>
          <p:spPr>
            <a:xfrm>
              <a:off x="-2421" y="2889765"/>
              <a:ext cx="7652084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422194-D933-A646-883C-D5E10F10A9DE}"/>
                </a:ext>
              </a:extLst>
            </p:cNvPr>
            <p:cNvCxnSpPr>
              <a:cxnSpLocks/>
            </p:cNvCxnSpPr>
            <p:nvPr/>
          </p:nvCxnSpPr>
          <p:spPr>
            <a:xfrm>
              <a:off x="7649663" y="2889765"/>
              <a:ext cx="0" cy="2035342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728A223-81DC-C64B-BDB3-64E863FBA0AF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49" y="3732140"/>
              <a:ext cx="0" cy="2401848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1179DE-7384-5744-957B-720094047C65}"/>
                </a:ext>
              </a:extLst>
            </p:cNvPr>
            <p:cNvCxnSpPr>
              <a:cxnSpLocks/>
            </p:cNvCxnSpPr>
            <p:nvPr/>
          </p:nvCxnSpPr>
          <p:spPr>
            <a:xfrm>
              <a:off x="4059913" y="6133988"/>
              <a:ext cx="2383436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341D17-AB91-014B-B331-85CCFE467AC6}"/>
                </a:ext>
              </a:extLst>
            </p:cNvPr>
            <p:cNvCxnSpPr>
              <a:cxnSpLocks/>
            </p:cNvCxnSpPr>
            <p:nvPr/>
          </p:nvCxnSpPr>
          <p:spPr>
            <a:xfrm>
              <a:off x="4059913" y="6133988"/>
              <a:ext cx="0" cy="110585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2B2E9AC-9D78-824A-8751-BFA802693BE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39838"/>
              <a:ext cx="4059913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E25D4FB-E057-8346-BF5C-2400C3F44B63}"/>
                </a:ext>
              </a:extLst>
            </p:cNvPr>
            <p:cNvCxnSpPr>
              <a:cxnSpLocks/>
            </p:cNvCxnSpPr>
            <p:nvPr/>
          </p:nvCxnSpPr>
          <p:spPr>
            <a:xfrm>
              <a:off x="-2421" y="4904401"/>
              <a:ext cx="10799763" cy="20706"/>
            </a:xfrm>
            <a:prstGeom prst="line">
              <a:avLst/>
            </a:prstGeom>
            <a:ln w="25400">
              <a:solidFill>
                <a:srgbClr val="5DCB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0301667-C0B9-484C-AD12-3D3E8A9D8AFF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49" y="3732140"/>
              <a:ext cx="4353993" cy="1"/>
            </a:xfrm>
            <a:prstGeom prst="line">
              <a:avLst/>
            </a:prstGeom>
            <a:ln w="25400">
              <a:solidFill>
                <a:srgbClr val="5DCB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5F14B23-4DB9-7A48-B4F4-EF91B81836D4}"/>
                </a:ext>
              </a:extLst>
            </p:cNvPr>
            <p:cNvCxnSpPr>
              <a:cxnSpLocks/>
            </p:cNvCxnSpPr>
            <p:nvPr/>
          </p:nvCxnSpPr>
          <p:spPr>
            <a:xfrm>
              <a:off x="8686684" y="0"/>
              <a:ext cx="0" cy="3732140"/>
            </a:xfrm>
            <a:prstGeom prst="line">
              <a:avLst/>
            </a:prstGeom>
            <a:ln w="25400">
              <a:solidFill>
                <a:srgbClr val="5DCB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4234BD0-EE94-B64C-B42C-83F2AA3E7D7B}"/>
                </a:ext>
              </a:extLst>
            </p:cNvPr>
            <p:cNvCxnSpPr>
              <a:cxnSpLocks/>
            </p:cNvCxnSpPr>
            <p:nvPr/>
          </p:nvCxnSpPr>
          <p:spPr>
            <a:xfrm>
              <a:off x="3067871" y="4904401"/>
              <a:ext cx="0" cy="2335437"/>
            </a:xfrm>
            <a:prstGeom prst="line">
              <a:avLst/>
            </a:prstGeom>
            <a:ln w="25400">
              <a:solidFill>
                <a:srgbClr val="5DCB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D538E63-94D4-DA49-B22B-DE9036D982E8}"/>
                </a:ext>
              </a:extLst>
            </p:cNvPr>
            <p:cNvCxnSpPr>
              <a:cxnSpLocks/>
            </p:cNvCxnSpPr>
            <p:nvPr/>
          </p:nvCxnSpPr>
          <p:spPr>
            <a:xfrm>
              <a:off x="1796205" y="0"/>
              <a:ext cx="1" cy="2889765"/>
            </a:xfrm>
            <a:prstGeom prst="line">
              <a:avLst/>
            </a:prstGeom>
            <a:ln w="25400">
              <a:solidFill>
                <a:srgbClr val="5DCB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15C585-FCF9-6349-A5C0-0B7669FA4C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6206" y="1896137"/>
              <a:ext cx="6890478" cy="1"/>
            </a:xfrm>
            <a:prstGeom prst="line">
              <a:avLst/>
            </a:prstGeom>
            <a:ln w="25400">
              <a:solidFill>
                <a:srgbClr val="5DCB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7E6C03C-DD46-FA45-9DBB-B238359D14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8988" y="6904068"/>
              <a:ext cx="3382227" cy="1"/>
            </a:xfrm>
            <a:prstGeom prst="line">
              <a:avLst/>
            </a:prstGeom>
            <a:ln w="25400">
              <a:solidFill>
                <a:srgbClr val="60CBF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994C68D-067A-C64A-B461-F9B121BCE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1796" y="6919038"/>
              <a:ext cx="0" cy="3880725"/>
            </a:xfrm>
            <a:prstGeom prst="line">
              <a:avLst/>
            </a:prstGeom>
            <a:ln w="25400">
              <a:solidFill>
                <a:srgbClr val="60CBF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8B8AD2F-FD5A-AC41-A966-93F742824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8987" y="5566998"/>
              <a:ext cx="2" cy="1372744"/>
            </a:xfrm>
            <a:prstGeom prst="line">
              <a:avLst/>
            </a:prstGeom>
            <a:ln w="25400">
              <a:solidFill>
                <a:srgbClr val="60CBF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5AB095F-FAF3-534B-93A5-041A9C088D8E}"/>
                </a:ext>
              </a:extLst>
            </p:cNvPr>
            <p:cNvCxnSpPr>
              <a:cxnSpLocks/>
              <a:endCxn id="105" idx="6"/>
            </p:cNvCxnSpPr>
            <p:nvPr/>
          </p:nvCxnSpPr>
          <p:spPr>
            <a:xfrm flipH="1">
              <a:off x="3907265" y="5555115"/>
              <a:ext cx="3521722" cy="4404"/>
            </a:xfrm>
            <a:prstGeom prst="line">
              <a:avLst/>
            </a:prstGeom>
            <a:ln w="25400">
              <a:solidFill>
                <a:srgbClr val="60CBF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9E3BFB9-81A7-FD42-937E-3BEFC5C8B4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621" y="3798553"/>
              <a:ext cx="0" cy="1819736"/>
            </a:xfrm>
            <a:prstGeom prst="line">
              <a:avLst/>
            </a:prstGeom>
            <a:ln w="25400">
              <a:solidFill>
                <a:srgbClr val="60CBF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F44BF8-AE7E-C545-AC27-1DCF2BEC37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237" y="7490511"/>
              <a:ext cx="8702978" cy="19150"/>
            </a:xfrm>
            <a:prstGeom prst="line">
              <a:avLst/>
            </a:prstGeom>
            <a:ln w="25400">
              <a:solidFill>
                <a:srgbClr val="60CBF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B1CC6CC-1ECB-EA49-8E46-2E5E1D5FF100}"/>
                </a:ext>
              </a:extLst>
            </p:cNvPr>
            <p:cNvCxnSpPr>
              <a:cxnSpLocks/>
            </p:cNvCxnSpPr>
            <p:nvPr/>
          </p:nvCxnSpPr>
          <p:spPr>
            <a:xfrm>
              <a:off x="5456862" y="6133989"/>
              <a:ext cx="0" cy="2339525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129ED96-1867-9C41-BEB4-EC2000CAC4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6862" y="8473514"/>
              <a:ext cx="5354354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E32CFA1-B3D9-F749-8976-259821D62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5494" y="8056288"/>
              <a:ext cx="2281368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91CD8F-EBEF-0347-83F9-A9DBC28A9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421" y="9123088"/>
              <a:ext cx="3627620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E2C6B3E-EC49-964A-8EB8-E82A9D843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5494" y="8056288"/>
              <a:ext cx="1" cy="106680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524CE23-6F9B-B04C-97E7-56C3DA0F0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0231" y="9138941"/>
              <a:ext cx="0" cy="166082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A9F8F1-64B7-E845-AC1A-55C56FD4D6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53411" y="8473514"/>
              <a:ext cx="14272" cy="2326249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899E9B6-62FC-1B45-9FFC-BE417AC76019}"/>
                </a:ext>
              </a:extLst>
            </p:cNvPr>
            <p:cNvSpPr/>
            <p:nvPr/>
          </p:nvSpPr>
          <p:spPr>
            <a:xfrm>
              <a:off x="8499107" y="3550995"/>
              <a:ext cx="360000" cy="36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60CB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53A7874-2E10-EF49-8DB3-5E07F549624F}"/>
                </a:ext>
              </a:extLst>
            </p:cNvPr>
            <p:cNvSpPr/>
            <p:nvPr/>
          </p:nvSpPr>
          <p:spPr>
            <a:xfrm>
              <a:off x="6304646" y="3604871"/>
              <a:ext cx="277404" cy="2774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60CB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12FFE26-DB0C-B84E-AA00-EAC45D26E7EE}"/>
                </a:ext>
              </a:extLst>
            </p:cNvPr>
            <p:cNvSpPr/>
            <p:nvPr/>
          </p:nvSpPr>
          <p:spPr>
            <a:xfrm>
              <a:off x="8534391" y="1759424"/>
              <a:ext cx="277404" cy="2774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60CB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1442EE5-3545-F346-B9A3-191C5784BF86}"/>
                </a:ext>
              </a:extLst>
            </p:cNvPr>
            <p:cNvSpPr/>
            <p:nvPr/>
          </p:nvSpPr>
          <p:spPr>
            <a:xfrm>
              <a:off x="1657503" y="1775941"/>
              <a:ext cx="277404" cy="2774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60CB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5C0C0CE-1DC7-B442-8E85-E80FC9C78489}"/>
                </a:ext>
              </a:extLst>
            </p:cNvPr>
            <p:cNvSpPr/>
            <p:nvPr/>
          </p:nvSpPr>
          <p:spPr>
            <a:xfrm>
              <a:off x="3935275" y="6019732"/>
              <a:ext cx="277404" cy="2774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9AE7D49-0C34-B747-A9E5-96E6E01C52FC}"/>
                </a:ext>
              </a:extLst>
            </p:cNvPr>
            <p:cNvSpPr/>
            <p:nvPr/>
          </p:nvSpPr>
          <p:spPr>
            <a:xfrm>
              <a:off x="6307010" y="4765699"/>
              <a:ext cx="277404" cy="2774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5E4C6F3-C571-F14B-8831-6F1A88BCACFF}"/>
                </a:ext>
              </a:extLst>
            </p:cNvPr>
            <p:cNvSpPr/>
            <p:nvPr/>
          </p:nvSpPr>
          <p:spPr>
            <a:xfrm>
              <a:off x="7542770" y="4805711"/>
              <a:ext cx="213785" cy="21378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2FC0E05-11D1-C94F-844F-C88402831232}"/>
                </a:ext>
              </a:extLst>
            </p:cNvPr>
            <p:cNvSpPr/>
            <p:nvPr/>
          </p:nvSpPr>
          <p:spPr>
            <a:xfrm>
              <a:off x="3711909" y="4797508"/>
              <a:ext cx="213785" cy="21378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7EB3188-0C2B-F945-A357-B17A85F64FD8}"/>
                </a:ext>
              </a:extLst>
            </p:cNvPr>
            <p:cNvSpPr/>
            <p:nvPr/>
          </p:nvSpPr>
          <p:spPr>
            <a:xfrm>
              <a:off x="2981799" y="4820756"/>
              <a:ext cx="167288" cy="1672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0B9E246-C3AB-7C47-A4FD-0525ADC33CC5}"/>
                </a:ext>
              </a:extLst>
            </p:cNvPr>
            <p:cNvSpPr/>
            <p:nvPr/>
          </p:nvSpPr>
          <p:spPr>
            <a:xfrm>
              <a:off x="3739977" y="5475875"/>
              <a:ext cx="167288" cy="1672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AFE5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B81CA2C-BD94-9D4F-AC7E-149A470988DB}"/>
                </a:ext>
              </a:extLst>
            </p:cNvPr>
            <p:cNvSpPr/>
            <p:nvPr/>
          </p:nvSpPr>
          <p:spPr>
            <a:xfrm>
              <a:off x="3735157" y="3666367"/>
              <a:ext cx="167288" cy="1672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AFE5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9588CF0-1305-B240-B589-CF9C33D3E774}"/>
                </a:ext>
              </a:extLst>
            </p:cNvPr>
            <p:cNvCxnSpPr>
              <a:cxnSpLocks/>
              <a:stCxn id="96" idx="2"/>
              <a:endCxn id="107" idx="6"/>
            </p:cNvCxnSpPr>
            <p:nvPr/>
          </p:nvCxnSpPr>
          <p:spPr>
            <a:xfrm flipH="1">
              <a:off x="3902445" y="3743573"/>
              <a:ext cx="2402201" cy="6438"/>
            </a:xfrm>
            <a:prstGeom prst="line">
              <a:avLst/>
            </a:prstGeom>
            <a:ln w="25400">
              <a:solidFill>
                <a:srgbClr val="60CBF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C499F01-D094-4749-9947-213604B8C17B}"/>
                </a:ext>
              </a:extLst>
            </p:cNvPr>
            <p:cNvSpPr/>
            <p:nvPr/>
          </p:nvSpPr>
          <p:spPr>
            <a:xfrm>
              <a:off x="7354226" y="5471471"/>
              <a:ext cx="167288" cy="1672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AFE5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7E7096E-6B7E-5D41-97E5-884FDAC1D777}"/>
                </a:ext>
              </a:extLst>
            </p:cNvPr>
            <p:cNvSpPr/>
            <p:nvPr/>
          </p:nvSpPr>
          <p:spPr>
            <a:xfrm>
              <a:off x="7345343" y="6824051"/>
              <a:ext cx="167288" cy="1672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AFE5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6C827E0-5A44-8642-88C9-896E68E2761B}"/>
                </a:ext>
              </a:extLst>
            </p:cNvPr>
            <p:cNvSpPr/>
            <p:nvPr/>
          </p:nvSpPr>
          <p:spPr>
            <a:xfrm>
              <a:off x="8732354" y="6835393"/>
              <a:ext cx="167288" cy="1672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AFE5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811E1D5-B10A-BD40-9185-9438A9BF051B}"/>
                </a:ext>
              </a:extLst>
            </p:cNvPr>
            <p:cNvSpPr/>
            <p:nvPr/>
          </p:nvSpPr>
          <p:spPr>
            <a:xfrm>
              <a:off x="2024593" y="7426017"/>
              <a:ext cx="167288" cy="1672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AFE5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D56D5A3-F078-2E4F-B07F-D924811FA519}"/>
                </a:ext>
              </a:extLst>
            </p:cNvPr>
            <p:cNvSpPr/>
            <p:nvPr/>
          </p:nvSpPr>
          <p:spPr>
            <a:xfrm>
              <a:off x="7510960" y="2750842"/>
              <a:ext cx="277404" cy="2774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AC4D8A2-C61D-6346-A4A3-CA60E1BE78CD}"/>
                </a:ext>
              </a:extLst>
            </p:cNvPr>
            <p:cNvSpPr/>
            <p:nvPr/>
          </p:nvSpPr>
          <p:spPr>
            <a:xfrm>
              <a:off x="5318159" y="8336996"/>
              <a:ext cx="277404" cy="2774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3CC2CBB-C2CD-5A4A-B25F-DC85E73C36A5}"/>
                </a:ext>
              </a:extLst>
            </p:cNvPr>
            <p:cNvSpPr/>
            <p:nvPr/>
          </p:nvSpPr>
          <p:spPr>
            <a:xfrm>
              <a:off x="3036792" y="8984386"/>
              <a:ext cx="277404" cy="2774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85D8D7C-42B6-CD45-91F1-0E4841F41018}"/>
                </a:ext>
              </a:extLst>
            </p:cNvPr>
            <p:cNvSpPr/>
            <p:nvPr/>
          </p:nvSpPr>
          <p:spPr>
            <a:xfrm>
              <a:off x="3082415" y="7963209"/>
              <a:ext cx="186156" cy="18615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9F73420-F35F-3A47-AD88-6DEDB4671F2F}"/>
                </a:ext>
              </a:extLst>
            </p:cNvPr>
            <p:cNvSpPr/>
            <p:nvPr/>
          </p:nvSpPr>
          <p:spPr>
            <a:xfrm>
              <a:off x="8721844" y="8388925"/>
              <a:ext cx="186156" cy="18615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4D2300E-9F77-104A-B529-FEB1AF8C229E}"/>
                </a:ext>
              </a:extLst>
            </p:cNvPr>
            <p:cNvSpPr/>
            <p:nvPr/>
          </p:nvSpPr>
          <p:spPr>
            <a:xfrm>
              <a:off x="6269535" y="8392873"/>
              <a:ext cx="167750" cy="1677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2EF3DF7-9573-1242-A6AE-329B90EDAE31}"/>
                </a:ext>
              </a:extLst>
            </p:cNvPr>
            <p:cNvSpPr/>
            <p:nvPr/>
          </p:nvSpPr>
          <p:spPr>
            <a:xfrm>
              <a:off x="5372584" y="7974398"/>
              <a:ext cx="167750" cy="1677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B01B435E-1858-CD4F-B6BC-66782F82F42F}"/>
                </a:ext>
              </a:extLst>
            </p:cNvPr>
            <p:cNvSpPr/>
            <p:nvPr/>
          </p:nvSpPr>
          <p:spPr>
            <a:xfrm>
              <a:off x="3482385" y="9039213"/>
              <a:ext cx="167750" cy="1677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02BE907-6066-4043-864A-4B54BD58C4D7}"/>
              </a:ext>
            </a:extLst>
          </p:cNvPr>
          <p:cNvGrpSpPr/>
          <p:nvPr/>
        </p:nvGrpSpPr>
        <p:grpSpPr>
          <a:xfrm>
            <a:off x="-4071451" y="125062"/>
            <a:ext cx="22176220" cy="11433253"/>
            <a:chOff x="-4071451" y="125062"/>
            <a:chExt cx="22176220" cy="11433253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08C68BE-B640-4F4E-AC25-9CA4F1E73086}"/>
                </a:ext>
              </a:extLst>
            </p:cNvPr>
            <p:cNvGrpSpPr/>
            <p:nvPr/>
          </p:nvGrpSpPr>
          <p:grpSpPr>
            <a:xfrm rot="10800000">
              <a:off x="-4071451" y="758552"/>
              <a:ext cx="11104044" cy="10799763"/>
              <a:chOff x="-292828" y="0"/>
              <a:chExt cx="11104044" cy="10799763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11120E2-4D0E-F340-AED0-62F282472587}"/>
                  </a:ext>
                </a:extLst>
              </p:cNvPr>
              <p:cNvCxnSpPr/>
              <p:nvPr/>
            </p:nvCxnSpPr>
            <p:spPr>
              <a:xfrm>
                <a:off x="-2421" y="2889765"/>
                <a:ext cx="7652084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878BD84-5593-EA4B-ACF3-D63B225E5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9663" y="2889765"/>
                <a:ext cx="0" cy="2035342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B5C3F942-C43D-5642-B777-9F24D8244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3349" y="3732140"/>
                <a:ext cx="0" cy="2401848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0FFE71C-545A-0D40-8EC6-3DDAF6ED0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9913" y="6133988"/>
                <a:ext cx="2383436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6316934D-1D3C-1B42-A6C2-C11CA23DD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9913" y="6133988"/>
                <a:ext cx="0" cy="110585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B52ABDD1-2BD7-464C-82A5-2EF048169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39838"/>
                <a:ext cx="4059913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87BEF62-413C-A14A-9731-31E4B9219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21" y="4904401"/>
                <a:ext cx="10799763" cy="20706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F61E5E60-3063-DC42-BB72-0787C307E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3349" y="3732140"/>
                <a:ext cx="4353993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D913C9F-765C-944C-8830-3538937E0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684" y="0"/>
                <a:ext cx="0" cy="373214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5A9EA53-BB49-6B43-BC83-1A5463B58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7871" y="4904401"/>
                <a:ext cx="0" cy="2335437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1143165-2300-A64A-8EB2-EF83D2C721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6205" y="0"/>
                <a:ext cx="1" cy="288976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6F0E69F-C5FB-A340-915D-9C3AD80473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206" y="1896137"/>
                <a:ext cx="6890478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DAFA260E-C263-F742-95DE-F91BF1183E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8988" y="6904068"/>
                <a:ext cx="3382227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C8D4CEB6-332D-CA47-83D1-852C94F9DB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1796" y="6919038"/>
                <a:ext cx="0" cy="388072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D7E3C1E3-C7C1-C94A-AF50-3AA5F0087B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8987" y="5566998"/>
                <a:ext cx="2" cy="1372744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70BA72FC-8DFA-2643-B4F0-45BC2A212628}"/>
                  </a:ext>
                </a:extLst>
              </p:cNvPr>
              <p:cNvCxnSpPr>
                <a:cxnSpLocks/>
                <a:endCxn id="194" idx="6"/>
              </p:cNvCxnSpPr>
              <p:nvPr/>
            </p:nvCxnSpPr>
            <p:spPr>
              <a:xfrm flipH="1">
                <a:off x="3907265" y="5555115"/>
                <a:ext cx="3521722" cy="4404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06033B4-A94C-8D40-A17F-BEC19355C0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3621" y="3798553"/>
                <a:ext cx="0" cy="1819736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1CB947C-FEE3-D64A-873E-C9D2FC6B3A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8237" y="7490511"/>
                <a:ext cx="8702978" cy="1915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99FC337-D6A7-C648-B8E3-E63EF3E8B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862" y="6133989"/>
                <a:ext cx="0" cy="233952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8C14975-3A74-BC46-89B0-441CD1FCF2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56862" y="8473514"/>
                <a:ext cx="5354354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50950359-7A16-2942-99BD-12B7D44CC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494" y="8056288"/>
                <a:ext cx="2281368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E1030E3-6053-EB49-B684-69019F4FC8D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-292828" y="9123088"/>
                <a:ext cx="3918027" cy="90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6BBB77DC-EAA1-674A-A1F6-AEA1F03725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5494" y="8056288"/>
                <a:ext cx="1" cy="106680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5CC745AB-EDA1-5A4C-95E5-591F9B0AB9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0231" y="9138941"/>
                <a:ext cx="0" cy="1660822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C607B1E-54EF-FB43-A33E-19FBEE6DE0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53411" y="8473514"/>
                <a:ext cx="14272" cy="2326249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87EFBF45-C83B-5E49-94D9-FDD43A99B61F}"/>
                  </a:ext>
                </a:extLst>
              </p:cNvPr>
              <p:cNvSpPr/>
              <p:nvPr/>
            </p:nvSpPr>
            <p:spPr>
              <a:xfrm>
                <a:off x="8499107" y="355099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A108BC6F-5FEC-D34E-92B4-FD808B0D89AB}"/>
                  </a:ext>
                </a:extLst>
              </p:cNvPr>
              <p:cNvSpPr/>
              <p:nvPr/>
            </p:nvSpPr>
            <p:spPr>
              <a:xfrm>
                <a:off x="6304646" y="3604871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1CE26672-20E8-6848-BEC9-859FA22DA81C}"/>
                  </a:ext>
                </a:extLst>
              </p:cNvPr>
              <p:cNvSpPr/>
              <p:nvPr/>
            </p:nvSpPr>
            <p:spPr>
              <a:xfrm>
                <a:off x="8534391" y="1759424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32CB80F4-16BC-2242-BCFA-2270CE1E7048}"/>
                  </a:ext>
                </a:extLst>
              </p:cNvPr>
              <p:cNvSpPr/>
              <p:nvPr/>
            </p:nvSpPr>
            <p:spPr>
              <a:xfrm>
                <a:off x="1657503" y="1775941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E93AC9EF-1721-FC4B-A636-93A0585A3C3F}"/>
                  </a:ext>
                </a:extLst>
              </p:cNvPr>
              <p:cNvSpPr/>
              <p:nvPr/>
            </p:nvSpPr>
            <p:spPr>
              <a:xfrm>
                <a:off x="3935275" y="6019732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E7DD815C-71CB-1B42-98D1-6E35C126F3A2}"/>
                  </a:ext>
                </a:extLst>
              </p:cNvPr>
              <p:cNvSpPr/>
              <p:nvPr/>
            </p:nvSpPr>
            <p:spPr>
              <a:xfrm>
                <a:off x="6307010" y="4765699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7D1A9F9-94B1-5E4A-96CD-6823D372F2B7}"/>
                  </a:ext>
                </a:extLst>
              </p:cNvPr>
              <p:cNvSpPr/>
              <p:nvPr/>
            </p:nvSpPr>
            <p:spPr>
              <a:xfrm>
                <a:off x="7542770" y="4805711"/>
                <a:ext cx="213785" cy="21378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6832270F-45F5-B94F-B913-7FF2FD5A8207}"/>
                  </a:ext>
                </a:extLst>
              </p:cNvPr>
              <p:cNvSpPr/>
              <p:nvPr/>
            </p:nvSpPr>
            <p:spPr>
              <a:xfrm>
                <a:off x="3711909" y="4797508"/>
                <a:ext cx="213785" cy="21378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552B25CD-5809-8449-90FC-5BFBBC48B300}"/>
                  </a:ext>
                </a:extLst>
              </p:cNvPr>
              <p:cNvSpPr/>
              <p:nvPr/>
            </p:nvSpPr>
            <p:spPr>
              <a:xfrm>
                <a:off x="2981799" y="4820756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5115EC64-796A-E940-8995-24EE81BA5E1B}"/>
                  </a:ext>
                </a:extLst>
              </p:cNvPr>
              <p:cNvSpPr/>
              <p:nvPr/>
            </p:nvSpPr>
            <p:spPr>
              <a:xfrm>
                <a:off x="3739977" y="5475875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D0EDC6BB-2767-F949-81DD-8D697F975CF7}"/>
                  </a:ext>
                </a:extLst>
              </p:cNvPr>
              <p:cNvSpPr/>
              <p:nvPr/>
            </p:nvSpPr>
            <p:spPr>
              <a:xfrm>
                <a:off x="3735157" y="3666367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9ABE1AED-3870-C145-A375-B852E62D6369}"/>
                  </a:ext>
                </a:extLst>
              </p:cNvPr>
              <p:cNvCxnSpPr>
                <a:cxnSpLocks/>
                <a:stCxn id="186" idx="2"/>
                <a:endCxn id="195" idx="6"/>
              </p:cNvCxnSpPr>
              <p:nvPr/>
            </p:nvCxnSpPr>
            <p:spPr>
              <a:xfrm flipH="1">
                <a:off x="3902445" y="3743573"/>
                <a:ext cx="2402201" cy="6438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3907D641-ADEF-3143-B775-FB4C01FFFC23}"/>
                  </a:ext>
                </a:extLst>
              </p:cNvPr>
              <p:cNvSpPr/>
              <p:nvPr/>
            </p:nvSpPr>
            <p:spPr>
              <a:xfrm>
                <a:off x="7354226" y="5471471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5BE04706-7789-624E-B8E4-633F8FF4423E}"/>
                  </a:ext>
                </a:extLst>
              </p:cNvPr>
              <p:cNvSpPr/>
              <p:nvPr/>
            </p:nvSpPr>
            <p:spPr>
              <a:xfrm>
                <a:off x="7345343" y="6824051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A3A9D204-C2F0-D84C-85A0-9F3E09265B40}"/>
                  </a:ext>
                </a:extLst>
              </p:cNvPr>
              <p:cNvSpPr/>
              <p:nvPr/>
            </p:nvSpPr>
            <p:spPr>
              <a:xfrm>
                <a:off x="8732354" y="6835393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508F60CD-AEA4-7248-A116-2B26115C57A9}"/>
                  </a:ext>
                </a:extLst>
              </p:cNvPr>
              <p:cNvSpPr/>
              <p:nvPr/>
            </p:nvSpPr>
            <p:spPr>
              <a:xfrm>
                <a:off x="2024593" y="7426017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0C2BA1DE-755C-7846-93DD-E17EAD789E63}"/>
                  </a:ext>
                </a:extLst>
              </p:cNvPr>
              <p:cNvSpPr/>
              <p:nvPr/>
            </p:nvSpPr>
            <p:spPr>
              <a:xfrm>
                <a:off x="7510960" y="2750842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77E77E08-6918-034D-A028-0F69EB523628}"/>
                  </a:ext>
                </a:extLst>
              </p:cNvPr>
              <p:cNvSpPr/>
              <p:nvPr/>
            </p:nvSpPr>
            <p:spPr>
              <a:xfrm>
                <a:off x="5318159" y="8336996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6500364D-A475-E942-8579-01FE7E45BC32}"/>
                  </a:ext>
                </a:extLst>
              </p:cNvPr>
              <p:cNvSpPr/>
              <p:nvPr/>
            </p:nvSpPr>
            <p:spPr>
              <a:xfrm>
                <a:off x="3036792" y="8984386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12D68553-868A-E44C-996A-E2A3A70F4837}"/>
                  </a:ext>
                </a:extLst>
              </p:cNvPr>
              <p:cNvSpPr/>
              <p:nvPr/>
            </p:nvSpPr>
            <p:spPr>
              <a:xfrm>
                <a:off x="3082415" y="7963209"/>
                <a:ext cx="186156" cy="18615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7D19B479-379C-054B-BE12-6ED7736121AD}"/>
                  </a:ext>
                </a:extLst>
              </p:cNvPr>
              <p:cNvSpPr/>
              <p:nvPr/>
            </p:nvSpPr>
            <p:spPr>
              <a:xfrm>
                <a:off x="8721844" y="8388925"/>
                <a:ext cx="186156" cy="18615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83EA547C-CADF-1348-B1F2-FBA7A92237F3}"/>
                  </a:ext>
                </a:extLst>
              </p:cNvPr>
              <p:cNvSpPr/>
              <p:nvPr/>
            </p:nvSpPr>
            <p:spPr>
              <a:xfrm>
                <a:off x="6269535" y="8392873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58B16589-B7B4-AB40-85FB-99FCAB531FAC}"/>
                  </a:ext>
                </a:extLst>
              </p:cNvPr>
              <p:cNvSpPr/>
              <p:nvPr/>
            </p:nvSpPr>
            <p:spPr>
              <a:xfrm>
                <a:off x="5372584" y="7974398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6B8D11B3-900E-A643-B7FC-578057F44C44}"/>
                  </a:ext>
                </a:extLst>
              </p:cNvPr>
              <p:cNvSpPr/>
              <p:nvPr/>
            </p:nvSpPr>
            <p:spPr>
              <a:xfrm>
                <a:off x="3482385" y="9039213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211800E3-EF38-F04B-BD0E-44F78865D20D}"/>
                </a:ext>
              </a:extLst>
            </p:cNvPr>
            <p:cNvGrpSpPr/>
            <p:nvPr/>
          </p:nvGrpSpPr>
          <p:grpSpPr>
            <a:xfrm rot="10800000">
              <a:off x="7212593" y="125062"/>
              <a:ext cx="10892176" cy="10799763"/>
              <a:chOff x="-2421" y="0"/>
              <a:chExt cx="10892176" cy="10799763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928C46B-623A-8E46-B7C5-463A3BE6855F}"/>
                  </a:ext>
                </a:extLst>
              </p:cNvPr>
              <p:cNvCxnSpPr/>
              <p:nvPr/>
            </p:nvCxnSpPr>
            <p:spPr>
              <a:xfrm>
                <a:off x="-2421" y="2889765"/>
                <a:ext cx="7652084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CBDCFEA-FC7C-D747-A419-5A0BAA872C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9663" y="2889765"/>
                <a:ext cx="0" cy="2035342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A0004EF-5871-194C-B590-14F23C0E3F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3349" y="3732140"/>
                <a:ext cx="0" cy="2401848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3E11F501-B4C0-3B4D-88DE-BAC13B7CA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9913" y="6133988"/>
                <a:ext cx="2383436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E9BA718-C917-A943-B101-619FEE2750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9913" y="6133988"/>
                <a:ext cx="0" cy="110585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7D54A101-DB5E-BE4A-B76B-9C6EED3AB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39838"/>
                <a:ext cx="4059913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C76F50F5-EB8C-414C-8CB4-D596688F9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21" y="4904401"/>
                <a:ext cx="10799763" cy="20706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68546829-9EFA-C649-8959-D45DDF27D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3349" y="3732140"/>
                <a:ext cx="4353993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2F50F5C-DEF2-B644-B732-AA7654CFA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684" y="0"/>
                <a:ext cx="0" cy="373214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9CB08BE-19E9-2546-85F5-D1E642D6C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7871" y="4904401"/>
                <a:ext cx="0" cy="2335437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D04AB7FB-E050-C449-A6B5-424A32726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6205" y="0"/>
                <a:ext cx="1" cy="288976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3F1FFF1B-9747-CD47-AFDF-B3875E4B97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206" y="1896137"/>
                <a:ext cx="6890478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B2592061-466D-6340-91C8-4F65744B55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8988" y="6904068"/>
                <a:ext cx="3382227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505B7AD-CEB5-E240-84F0-65A5DFC648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1796" y="6919038"/>
                <a:ext cx="0" cy="388072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81CBDB57-989C-1249-9873-DFFE88506F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8987" y="5566998"/>
                <a:ext cx="2" cy="1372744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6FB3975D-4ECF-2546-A8EF-B32FAC2A5F3F}"/>
                  </a:ext>
                </a:extLst>
              </p:cNvPr>
              <p:cNvCxnSpPr>
                <a:cxnSpLocks/>
                <a:endCxn id="244" idx="6"/>
              </p:cNvCxnSpPr>
              <p:nvPr/>
            </p:nvCxnSpPr>
            <p:spPr>
              <a:xfrm flipH="1">
                <a:off x="3907265" y="5555115"/>
                <a:ext cx="3521722" cy="4404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6B0ED023-DF38-254E-890D-AECBEAB069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3621" y="3798553"/>
                <a:ext cx="0" cy="1819736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4310648A-95EF-D147-A4E3-AF12C010DF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8237" y="7490511"/>
                <a:ext cx="8702978" cy="1915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F5187D98-8055-D349-B734-A13D21EFDB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862" y="6133989"/>
                <a:ext cx="0" cy="233952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4E1986C3-E112-5642-A611-D86D4F131B64}"/>
                  </a:ext>
                </a:extLst>
              </p:cNvPr>
              <p:cNvCxnSpPr>
                <a:cxnSpLocks/>
                <a:stCxn id="259" idx="2"/>
              </p:cNvCxnSpPr>
              <p:nvPr/>
            </p:nvCxnSpPr>
            <p:spPr>
              <a:xfrm rot="10800000">
                <a:off x="5456862" y="8473514"/>
                <a:ext cx="5432893" cy="16984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86AD442F-AC97-CC49-8C75-D53494752C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494" y="8056288"/>
                <a:ext cx="2281368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C3A9114-DB00-A843-A689-87EE863F6F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421" y="9123088"/>
                <a:ext cx="3627620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8526DF7-425F-A742-A9A1-E4BA585A94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5494" y="8056288"/>
                <a:ext cx="1" cy="106680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747BB80C-382F-9A42-B971-D43632F67D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0231" y="9138941"/>
                <a:ext cx="0" cy="1660822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31E974ED-DF24-FF43-8E17-6F1E30083C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53411" y="8473514"/>
                <a:ext cx="14272" cy="2326249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BB9892CB-28B1-BB4D-BF85-5B919FD14370}"/>
                  </a:ext>
                </a:extLst>
              </p:cNvPr>
              <p:cNvSpPr/>
              <p:nvPr/>
            </p:nvSpPr>
            <p:spPr>
              <a:xfrm>
                <a:off x="8499107" y="355099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7B5125C5-B431-B445-ACD2-0CD1108CE644}"/>
                  </a:ext>
                </a:extLst>
              </p:cNvPr>
              <p:cNvSpPr/>
              <p:nvPr/>
            </p:nvSpPr>
            <p:spPr>
              <a:xfrm>
                <a:off x="6304646" y="3604871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44305D3-3017-BF4C-B2EE-07EA699B8F3F}"/>
                  </a:ext>
                </a:extLst>
              </p:cNvPr>
              <p:cNvSpPr/>
              <p:nvPr/>
            </p:nvSpPr>
            <p:spPr>
              <a:xfrm>
                <a:off x="8534391" y="1759424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51C7C29F-E308-8B4C-AB3D-A431E784CE61}"/>
                  </a:ext>
                </a:extLst>
              </p:cNvPr>
              <p:cNvSpPr/>
              <p:nvPr/>
            </p:nvSpPr>
            <p:spPr>
              <a:xfrm>
                <a:off x="1657503" y="1775941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ADBACE11-C6D9-0645-9FEF-86AE32AEE1DF}"/>
                  </a:ext>
                </a:extLst>
              </p:cNvPr>
              <p:cNvSpPr/>
              <p:nvPr/>
            </p:nvSpPr>
            <p:spPr>
              <a:xfrm>
                <a:off x="3935275" y="6019732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54B6F8A9-C6DA-1945-9EBE-A208AACA596C}"/>
                  </a:ext>
                </a:extLst>
              </p:cNvPr>
              <p:cNvSpPr/>
              <p:nvPr/>
            </p:nvSpPr>
            <p:spPr>
              <a:xfrm>
                <a:off x="6307010" y="4765699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21279D15-0E6B-B24A-840E-7931A5D7D608}"/>
                  </a:ext>
                </a:extLst>
              </p:cNvPr>
              <p:cNvSpPr/>
              <p:nvPr/>
            </p:nvSpPr>
            <p:spPr>
              <a:xfrm>
                <a:off x="7542770" y="4805711"/>
                <a:ext cx="213785" cy="21378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EF1732E2-336F-5941-942F-CB9B4BDE9AA2}"/>
                  </a:ext>
                </a:extLst>
              </p:cNvPr>
              <p:cNvSpPr/>
              <p:nvPr/>
            </p:nvSpPr>
            <p:spPr>
              <a:xfrm>
                <a:off x="3711909" y="4797508"/>
                <a:ext cx="213785" cy="21378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ED3E28DA-18DE-A147-9A95-799C496877A0}"/>
                  </a:ext>
                </a:extLst>
              </p:cNvPr>
              <p:cNvSpPr/>
              <p:nvPr/>
            </p:nvSpPr>
            <p:spPr>
              <a:xfrm>
                <a:off x="2981799" y="4820756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C346D3F4-1F79-894A-B125-0DCBB9191789}"/>
                  </a:ext>
                </a:extLst>
              </p:cNvPr>
              <p:cNvSpPr/>
              <p:nvPr/>
            </p:nvSpPr>
            <p:spPr>
              <a:xfrm>
                <a:off x="3739977" y="5475875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88362F1F-AA3A-DF48-BAF0-175D27D073D8}"/>
                  </a:ext>
                </a:extLst>
              </p:cNvPr>
              <p:cNvSpPr/>
              <p:nvPr/>
            </p:nvSpPr>
            <p:spPr>
              <a:xfrm>
                <a:off x="3735157" y="3666367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F0D9CE99-2067-034E-8D7E-42F7B18A8A45}"/>
                  </a:ext>
                </a:extLst>
              </p:cNvPr>
              <p:cNvCxnSpPr>
                <a:cxnSpLocks/>
                <a:stCxn id="236" idx="2"/>
                <a:endCxn id="245" idx="6"/>
              </p:cNvCxnSpPr>
              <p:nvPr/>
            </p:nvCxnSpPr>
            <p:spPr>
              <a:xfrm flipH="1">
                <a:off x="3902445" y="3743573"/>
                <a:ext cx="2402201" cy="6438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5332637-E071-2343-B4FF-35A9EFC2C7DF}"/>
                  </a:ext>
                </a:extLst>
              </p:cNvPr>
              <p:cNvSpPr/>
              <p:nvPr/>
            </p:nvSpPr>
            <p:spPr>
              <a:xfrm>
                <a:off x="7354226" y="5471471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9A4A888C-A606-B34F-9866-EA5E0F73C677}"/>
                  </a:ext>
                </a:extLst>
              </p:cNvPr>
              <p:cNvSpPr/>
              <p:nvPr/>
            </p:nvSpPr>
            <p:spPr>
              <a:xfrm>
                <a:off x="7345343" y="6824051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FC029D16-C757-ED4D-A75B-F64E3096BDBB}"/>
                  </a:ext>
                </a:extLst>
              </p:cNvPr>
              <p:cNvSpPr/>
              <p:nvPr/>
            </p:nvSpPr>
            <p:spPr>
              <a:xfrm>
                <a:off x="8732354" y="6835393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BA27A7CA-586C-7042-BF59-A0D14CB93DFD}"/>
                  </a:ext>
                </a:extLst>
              </p:cNvPr>
              <p:cNvSpPr/>
              <p:nvPr/>
            </p:nvSpPr>
            <p:spPr>
              <a:xfrm>
                <a:off x="2024593" y="7426017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2582D853-F87F-AB4E-9412-B00E47B174D7}"/>
                  </a:ext>
                </a:extLst>
              </p:cNvPr>
              <p:cNvSpPr/>
              <p:nvPr/>
            </p:nvSpPr>
            <p:spPr>
              <a:xfrm>
                <a:off x="7510960" y="2750842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A4B8628-DED6-6D4A-A95B-CF8CF1299C2D}"/>
                  </a:ext>
                </a:extLst>
              </p:cNvPr>
              <p:cNvSpPr/>
              <p:nvPr/>
            </p:nvSpPr>
            <p:spPr>
              <a:xfrm>
                <a:off x="5318159" y="8336996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8CD3C7C-8505-8846-A249-2CF7B20D5CA3}"/>
                  </a:ext>
                </a:extLst>
              </p:cNvPr>
              <p:cNvSpPr/>
              <p:nvPr/>
            </p:nvSpPr>
            <p:spPr>
              <a:xfrm>
                <a:off x="3036792" y="8984386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787A0A80-AE9B-E845-A342-877196090875}"/>
                  </a:ext>
                </a:extLst>
              </p:cNvPr>
              <p:cNvSpPr/>
              <p:nvPr/>
            </p:nvSpPr>
            <p:spPr>
              <a:xfrm>
                <a:off x="3082415" y="7963209"/>
                <a:ext cx="186156" cy="18615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7E51961C-3792-2E47-BB9D-CC1391E6AC59}"/>
                  </a:ext>
                </a:extLst>
              </p:cNvPr>
              <p:cNvSpPr/>
              <p:nvPr/>
            </p:nvSpPr>
            <p:spPr>
              <a:xfrm>
                <a:off x="8721844" y="8388925"/>
                <a:ext cx="186156" cy="18615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FDA2B9A5-D0C6-0341-B1E4-48906045000C}"/>
                  </a:ext>
                </a:extLst>
              </p:cNvPr>
              <p:cNvSpPr/>
              <p:nvPr/>
            </p:nvSpPr>
            <p:spPr>
              <a:xfrm>
                <a:off x="6269535" y="8392873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15649288-0EAE-FF46-82A0-33868AADFE63}"/>
                  </a:ext>
                </a:extLst>
              </p:cNvPr>
              <p:cNvSpPr/>
              <p:nvPr/>
            </p:nvSpPr>
            <p:spPr>
              <a:xfrm>
                <a:off x="5372584" y="7974398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63026E2C-14D9-2049-8993-EB5527C6BDD9}"/>
                  </a:ext>
                </a:extLst>
              </p:cNvPr>
              <p:cNvSpPr/>
              <p:nvPr/>
            </p:nvSpPr>
            <p:spPr>
              <a:xfrm>
                <a:off x="3482385" y="9039213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A2EF3660-21A3-1B4E-B5BE-7393CB7BFF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037" y="2570072"/>
            <a:ext cx="9429152" cy="6044328"/>
          </a:xfrm>
          <a:prstGeom prst="rect">
            <a:avLst/>
          </a:prstGeom>
        </p:spPr>
      </p:pic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7A47FCE-B61A-8249-A0E6-2F40BBDBD9F6}"/>
              </a:ext>
            </a:extLst>
          </p:cNvPr>
          <p:cNvGrpSpPr/>
          <p:nvPr/>
        </p:nvGrpSpPr>
        <p:grpSpPr>
          <a:xfrm>
            <a:off x="2412145" y="4624051"/>
            <a:ext cx="4946506" cy="1599900"/>
            <a:chOff x="474192" y="14908559"/>
            <a:chExt cx="4463262" cy="1443600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2F3A9121-6099-FF49-BF9B-8FA4A35ACF73}"/>
                </a:ext>
              </a:extLst>
            </p:cNvPr>
            <p:cNvSpPr/>
            <p:nvPr/>
          </p:nvSpPr>
          <p:spPr>
            <a:xfrm>
              <a:off x="474192" y="14908559"/>
              <a:ext cx="1367147" cy="1443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800" b="1" dirty="0">
                <a:solidFill>
                  <a:srgbClr val="C00000"/>
                </a:solidFill>
                <a:latin typeface="Switzer" pitchFamily="2" charset="77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8ED7D200-05B9-2244-A3D6-59AE7C201AAB}"/>
                </a:ext>
              </a:extLst>
            </p:cNvPr>
            <p:cNvGrpSpPr/>
            <p:nvPr/>
          </p:nvGrpSpPr>
          <p:grpSpPr>
            <a:xfrm>
              <a:off x="784385" y="15271834"/>
              <a:ext cx="720000" cy="720000"/>
              <a:chOff x="813329" y="11870618"/>
              <a:chExt cx="720000" cy="720000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DC28D01B-F4BE-F344-9C42-0F943DD7DC07}"/>
                  </a:ext>
                </a:extLst>
              </p:cNvPr>
              <p:cNvSpPr/>
              <p:nvPr/>
            </p:nvSpPr>
            <p:spPr>
              <a:xfrm>
                <a:off x="1072154" y="11870618"/>
                <a:ext cx="202351" cy="72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>
                  <a:solidFill>
                    <a:srgbClr val="C00000"/>
                  </a:solidFill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5D3FA3A-3E2C-E44D-AD11-DD89175D1706}"/>
                  </a:ext>
                </a:extLst>
              </p:cNvPr>
              <p:cNvSpPr/>
              <p:nvPr/>
            </p:nvSpPr>
            <p:spPr>
              <a:xfrm rot="5400000">
                <a:off x="1072153" y="11870618"/>
                <a:ext cx="202351" cy="72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9E865865-C557-A548-A06E-832E8E5CAF32}"/>
                </a:ext>
              </a:extLst>
            </p:cNvPr>
            <p:cNvSpPr/>
            <p:nvPr/>
          </p:nvSpPr>
          <p:spPr>
            <a:xfrm>
              <a:off x="2057454" y="14908559"/>
              <a:ext cx="2880000" cy="1443600"/>
            </a:xfrm>
            <a:prstGeom prst="roundRect">
              <a:avLst>
                <a:gd name="adj" fmla="val 23677"/>
              </a:avLst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800" b="1" dirty="0">
                  <a:solidFill>
                    <a:srgbClr val="C00000"/>
                  </a:solidFill>
                  <a:latin typeface="Switzer" pitchFamily="2" charset="77"/>
                </a:rPr>
                <a:t>SPH</a:t>
              </a:r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030AE53-46DF-A947-817B-56E9C66F5946}"/>
              </a:ext>
            </a:extLst>
          </p:cNvPr>
          <p:cNvSpPr/>
          <p:nvPr/>
        </p:nvSpPr>
        <p:spPr>
          <a:xfrm>
            <a:off x="-2421" y="7595"/>
            <a:ext cx="10797342" cy="3183254"/>
          </a:xfrm>
          <a:prstGeom prst="rect">
            <a:avLst/>
          </a:prstGeom>
          <a:gradFill flip="none" rotWithShape="1">
            <a:gsLst>
              <a:gs pos="77000">
                <a:schemeClr val="bg1"/>
              </a:gs>
              <a:gs pos="3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1364D1F-B58D-A344-85E5-27F428D79E9F}"/>
              </a:ext>
            </a:extLst>
          </p:cNvPr>
          <p:cNvSpPr/>
          <p:nvPr/>
        </p:nvSpPr>
        <p:spPr>
          <a:xfrm rot="10800000">
            <a:off x="13873" y="7704419"/>
            <a:ext cx="10797342" cy="3083821"/>
          </a:xfrm>
          <a:prstGeom prst="rect">
            <a:avLst/>
          </a:prstGeom>
          <a:gradFill flip="none" rotWithShape="1">
            <a:gsLst>
              <a:gs pos="77000">
                <a:schemeClr val="bg1"/>
              </a:gs>
              <a:gs pos="3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F6892062-AD3F-5D4A-9D24-834A50D90A53}"/>
              </a:ext>
            </a:extLst>
          </p:cNvPr>
          <p:cNvSpPr/>
          <p:nvPr/>
        </p:nvSpPr>
        <p:spPr>
          <a:xfrm rot="10800000">
            <a:off x="6852593" y="2254327"/>
            <a:ext cx="360000" cy="36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D0CECE">
                <a:alpha val="4941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56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21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Switzer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Lawless</dc:creator>
  <cp:lastModifiedBy>Dylan Lawless</cp:lastModifiedBy>
  <cp:revision>5</cp:revision>
  <dcterms:created xsi:type="dcterms:W3CDTF">2023-04-17T08:51:04Z</dcterms:created>
  <dcterms:modified xsi:type="dcterms:W3CDTF">2023-04-17T10:04:37Z</dcterms:modified>
</cp:coreProperties>
</file>