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7" r:id="rId4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FE5F7"/>
    <a:srgbClr val="00B0F0"/>
    <a:srgbClr val="5DCBF0"/>
    <a:srgbClr val="60CBF0"/>
    <a:srgbClr val="EAF9FB"/>
    <a:srgbClr val="F1F9FB"/>
    <a:srgbClr val="F3FFFF"/>
    <a:srgbClr val="F3F0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/>
    <p:restoredTop sz="91293"/>
  </p:normalViewPr>
  <p:slideViewPr>
    <p:cSldViewPr snapToGrid="0" snapToObjects="1">
      <p:cViewPr>
        <p:scale>
          <a:sx n="44" d="100"/>
          <a:sy n="44" d="100"/>
        </p:scale>
        <p:origin x="192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11B3-2FAA-C74B-8D8C-D16B05D3607D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AD976-C4A8-994C-8353-67636B46F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03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commons.wikimedia.org</a:t>
            </a:r>
            <a:r>
              <a:rPr lang="en-GB" dirty="0"/>
              <a:t>/wiki/</a:t>
            </a:r>
            <a:r>
              <a:rPr lang="en-GB" dirty="0" err="1"/>
              <a:t>File:Flag-map_of_Switzerland.svg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D976-C4A8-994C-8353-67636B46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8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commons.wikimedia.org</a:t>
            </a:r>
            <a:r>
              <a:rPr lang="en-GB" dirty="0"/>
              <a:t>/wiki/</a:t>
            </a:r>
            <a:r>
              <a:rPr lang="en-GB" dirty="0" err="1"/>
              <a:t>File:Flag-map_of_Switzerland.svg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D976-C4A8-994C-8353-67636B46F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3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commons.wikimedia.org</a:t>
            </a:r>
            <a:r>
              <a:rPr lang="en-GB" dirty="0"/>
              <a:t>/wiki/</a:t>
            </a:r>
            <a:r>
              <a:rPr lang="en-GB" dirty="0" err="1"/>
              <a:t>File:Flag-map_of_Switzerland.svg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D976-C4A8-994C-8353-67636B46F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8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65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4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6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1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7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0D5B-D33B-D04C-AFEA-DB6D4B34D149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CA55-0A1C-FB4D-B6D4-79E95BA3C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2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2BE907-6066-4043-864A-4B54BD58C4D7}"/>
              </a:ext>
            </a:extLst>
          </p:cNvPr>
          <p:cNvGrpSpPr/>
          <p:nvPr/>
        </p:nvGrpSpPr>
        <p:grpSpPr>
          <a:xfrm>
            <a:off x="-657281" y="-645012"/>
            <a:ext cx="22176220" cy="11433253"/>
            <a:chOff x="-4071451" y="125062"/>
            <a:chExt cx="22176220" cy="1143325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08C68BE-B640-4F4E-AC25-9CA4F1E73086}"/>
                </a:ext>
              </a:extLst>
            </p:cNvPr>
            <p:cNvGrpSpPr/>
            <p:nvPr/>
          </p:nvGrpSpPr>
          <p:grpSpPr>
            <a:xfrm rot="10800000">
              <a:off x="-4071451" y="758552"/>
              <a:ext cx="13265799" cy="10799763"/>
              <a:chOff x="-2454583" y="0"/>
              <a:chExt cx="13265799" cy="1079976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11120E2-4D0E-F340-AED0-62F282472587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878BD84-5593-EA4B-ACF3-D63B225E5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5C3F942-C43D-5642-B777-9F24D8244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FFE71C-545A-0D40-8EC6-3DDAF6ED0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316934D-1D3C-1B42-A6C2-C11CA23DD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52ABDD1-2BD7-464C-82A5-2EF048169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87BEF62-413C-A14A-9731-31E4B9219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61E5E60-3063-DC42-BB72-0787C307E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D913C9F-765C-944C-8830-3538937E0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A9EA53-BB49-6B43-BC83-1A5463B58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1143165-2300-A64A-8EB2-EF83D2C72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6F0E69F-C5FB-A340-915D-9C3AD80473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AFA260E-C263-F742-95DE-F91BF1183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8D4CEB6-332D-CA47-83D1-852C94F9D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7E3C1E3-C7C1-C94A-AF50-3AA5F0087B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0BA72FC-8DFA-2643-B4F0-45BC2A212628}"/>
                  </a:ext>
                </a:extLst>
              </p:cNvPr>
              <p:cNvCxnSpPr>
                <a:cxnSpLocks/>
                <a:endCxn id="194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06033B4-A94C-8D40-A17F-BEC19355C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1CB947C-FEE3-D64A-873E-C9D2FC6B3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237" y="7490511"/>
                <a:ext cx="8702978" cy="191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99FC337-D6A7-C648-B8E3-E63EF3E8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8C14975-3A74-BC46-89B0-441CD1FCF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6862" y="8473514"/>
                <a:ext cx="535435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0950359-7A16-2942-99BD-12B7D44CC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1030E3-6053-EB49-B684-69019F4FC8D6}"/>
                  </a:ext>
                </a:extLst>
              </p:cNvPr>
              <p:cNvCxnSpPr>
                <a:cxnSpLocks/>
                <a:endCxn id="255" idx="6"/>
              </p:cNvCxnSpPr>
              <p:nvPr/>
            </p:nvCxnSpPr>
            <p:spPr>
              <a:xfrm rot="10800000">
                <a:off x="-2454583" y="9115493"/>
                <a:ext cx="6079782" cy="759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BBB77DC-EAA1-674A-A1F6-AEA1F0372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CC745AB-EDA1-5A4C-95E5-591F9B0AB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C607B1E-54EF-FB43-A33E-19FBEE6DE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7EFBF45-C83B-5E49-94D9-FDD43A99B61F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108BC6F-5FEC-D34E-92B4-FD808B0D89AB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CE26672-20E8-6848-BEC9-859FA22DA81C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2CB80F4-16BC-2242-BCFA-2270CE1E7048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93AC9EF-1721-FC4B-A636-93A0585A3C3F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7DD815C-71CB-1B42-98D1-6E35C126F3A2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7D1A9F9-94B1-5E4A-96CD-6823D372F2B7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6832270F-45F5-B94F-B913-7FF2FD5A8207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52B25CD-5809-8449-90FC-5BFBBC48B300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115EC64-796A-E940-8995-24EE81BA5E1B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0EDC6BB-2767-F949-81DD-8D697F975CF7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ABE1AED-3870-C145-A375-B852E62D6369}"/>
                  </a:ext>
                </a:extLst>
              </p:cNvPr>
              <p:cNvCxnSpPr>
                <a:cxnSpLocks/>
                <a:stCxn id="186" idx="2"/>
                <a:endCxn id="195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907D641-ADEF-3143-B775-FB4C01FFFC23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BE04706-7789-624E-B8E4-633F8FF4423E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3A9D204-C2F0-D84C-85A0-9F3E09265B40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08F60CD-AEA4-7248-A116-2B26115C57A9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C2BA1DE-755C-7846-93DD-E17EAD789E63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7E77E08-6918-034D-A028-0F69EB523628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6500364D-A475-E942-8579-01FE7E45BC32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12D68553-868A-E44C-996A-E2A3A70F4837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7D19B479-379C-054B-BE12-6ED7736121AD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83EA547C-CADF-1348-B1F2-FBA7A92237F3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8B16589-B7B4-AB40-85FB-99FCAB531FAC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B8D11B3-900E-A643-B7FC-578057F44C44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11800E3-EF38-F04B-BD0E-44F78865D20D}"/>
                </a:ext>
              </a:extLst>
            </p:cNvPr>
            <p:cNvGrpSpPr/>
            <p:nvPr/>
          </p:nvGrpSpPr>
          <p:grpSpPr>
            <a:xfrm rot="10800000">
              <a:off x="5418325" y="125062"/>
              <a:ext cx="12686444" cy="10799763"/>
              <a:chOff x="-2421" y="0"/>
              <a:chExt cx="12686444" cy="10799763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28C46B-623A-8E46-B7C5-463A3BE6855F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CBDCFEA-FC7C-D747-A419-5A0BAA872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A0004EF-5871-194C-B590-14F23C0E3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3E11F501-B4C0-3B4D-88DE-BAC13B7CA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E9BA718-C917-A943-B101-619FEE275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D54A101-DB5E-BE4A-B76B-9C6EED3AB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76F50F5-EB8C-414C-8CB4-D596688F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8546829-9EFA-C649-8959-D45DDF27D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2F50F5C-DEF2-B644-B732-AA7654CFA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9CB08BE-19E9-2546-85F5-D1E642D6C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04AB7FB-E050-C449-A6B5-424A32726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3F1FFF1B-9747-CD47-AFDF-B3875E4B9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B2592061-466D-6340-91C8-4F65744B5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505B7AD-CEB5-E240-84F0-65A5DFC648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1CBDB57-989C-1249-9873-DFFE88506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FB3975D-4ECF-2546-A8EF-B32FAC2A5F3F}"/>
                  </a:ext>
                </a:extLst>
              </p:cNvPr>
              <p:cNvCxnSpPr>
                <a:cxnSpLocks/>
                <a:endCxn id="244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B0ED023-DF38-254E-890D-AECBEAB06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310648A-95EF-D147-A4E3-AF12C010DF4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108237" y="7509661"/>
                <a:ext cx="10575786" cy="521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F5187D98-8055-D349-B734-A13D21EFD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4E1986C3-E112-5642-A611-D86D4F131B64}"/>
                  </a:ext>
                </a:extLst>
              </p:cNvPr>
              <p:cNvCxnSpPr>
                <a:cxnSpLocks/>
                <a:stCxn id="255" idx="2"/>
              </p:cNvCxnSpPr>
              <p:nvPr/>
            </p:nvCxnSpPr>
            <p:spPr>
              <a:xfrm rot="10800000">
                <a:off x="1637909" y="8473515"/>
                <a:ext cx="7083935" cy="848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6AD442F-AC97-CC49-8C75-D53494752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A9114-DB00-A843-A689-87EE863F6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21" y="9123088"/>
                <a:ext cx="3627620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8526DF7-425F-A742-A9A1-E4BA585A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47BB80C-382F-9A42-B971-D43632F67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1E974ED-DF24-FF43-8E17-6F1E30083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BB9892CB-28B1-BB4D-BF85-5B919FD14370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B5125C5-B431-B445-ACD2-0CD1108CE644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44305D3-3017-BF4C-B2EE-07EA699B8F3F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51C7C29F-E308-8B4C-AB3D-A431E784CE61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ADBACE11-C6D9-0645-9FEF-86AE32AEE1DF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4B6F8A9-C6DA-1945-9EBE-A208AACA596C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1279D15-0E6B-B24A-840E-7931A5D7D608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F1732E2-336F-5941-942F-CB9B4BDE9AA2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ED3E28DA-18DE-A147-9A95-799C496877A0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C346D3F4-1F79-894A-B125-0DCBB9191789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8362F1F-AA3A-DF48-BAF0-175D27D073D8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0D9CE99-2067-034E-8D7E-42F7B18A8A45}"/>
                  </a:ext>
                </a:extLst>
              </p:cNvPr>
              <p:cNvCxnSpPr>
                <a:cxnSpLocks/>
                <a:stCxn id="236" idx="2"/>
                <a:endCxn id="245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5332637-E071-2343-B4FF-35A9EFC2C7DF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A4A888C-A606-B34F-9866-EA5E0F73C677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C029D16-C757-ED4D-A75B-F64E3096BDBB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A27A7CA-586C-7042-BF59-A0D14CB93DFD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582D853-F87F-AB4E-9412-B00E47B174D7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A4B8628-DED6-6D4A-A95B-CF8CF1299C2D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CD3C7C-8505-8846-A249-2CF7B20D5CA3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87A0A80-AE9B-E845-A342-877196090875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E51961C-3792-2E47-BB9D-CC1391E6AC59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DA2B9A5-D0C6-0341-B1E4-48906045000C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5649288-0EAE-FF46-82A0-33868AADFE63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63026E2C-14D9-2049-8993-EB5527C6BDD9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CEC62-B407-A647-97B1-8347DE66D0B4}"/>
              </a:ext>
            </a:extLst>
          </p:cNvPr>
          <p:cNvCxnSpPr>
            <a:cxnSpLocks/>
          </p:cNvCxnSpPr>
          <p:nvPr/>
        </p:nvCxnSpPr>
        <p:spPr>
          <a:xfrm flipH="1">
            <a:off x="0" y="2889765"/>
            <a:ext cx="1566834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22194-D933-A646-883C-D5E10F10A9DE}"/>
              </a:ext>
            </a:extLst>
          </p:cNvPr>
          <p:cNvCxnSpPr>
            <a:cxnSpLocks/>
          </p:cNvCxnSpPr>
          <p:nvPr/>
        </p:nvCxnSpPr>
        <p:spPr>
          <a:xfrm>
            <a:off x="15668348" y="2889765"/>
            <a:ext cx="0" cy="203534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28A223-81DC-C64B-BDB3-64E863FBA0AF}"/>
              </a:ext>
            </a:extLst>
          </p:cNvPr>
          <p:cNvCxnSpPr>
            <a:cxnSpLocks/>
          </p:cNvCxnSpPr>
          <p:nvPr/>
        </p:nvCxnSpPr>
        <p:spPr>
          <a:xfrm>
            <a:off x="14462034" y="3732140"/>
            <a:ext cx="0" cy="24018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1179DE-7384-5744-957B-720094047C65}"/>
              </a:ext>
            </a:extLst>
          </p:cNvPr>
          <p:cNvCxnSpPr>
            <a:cxnSpLocks/>
          </p:cNvCxnSpPr>
          <p:nvPr/>
        </p:nvCxnSpPr>
        <p:spPr>
          <a:xfrm>
            <a:off x="12078598" y="6133988"/>
            <a:ext cx="238343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41D17-AB91-014B-B331-85CCFE467AC6}"/>
              </a:ext>
            </a:extLst>
          </p:cNvPr>
          <p:cNvCxnSpPr>
            <a:cxnSpLocks/>
          </p:cNvCxnSpPr>
          <p:nvPr/>
        </p:nvCxnSpPr>
        <p:spPr>
          <a:xfrm>
            <a:off x="12078598" y="6133988"/>
            <a:ext cx="0" cy="110585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2E9AC-9D78-824A-8751-BFA802693BEC}"/>
              </a:ext>
            </a:extLst>
          </p:cNvPr>
          <p:cNvCxnSpPr>
            <a:cxnSpLocks/>
          </p:cNvCxnSpPr>
          <p:nvPr/>
        </p:nvCxnSpPr>
        <p:spPr>
          <a:xfrm>
            <a:off x="0" y="7239838"/>
            <a:ext cx="1207859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25D4FB-E057-8346-BF5C-2400C3F44B63}"/>
              </a:ext>
            </a:extLst>
          </p:cNvPr>
          <p:cNvCxnSpPr>
            <a:cxnSpLocks/>
          </p:cNvCxnSpPr>
          <p:nvPr/>
        </p:nvCxnSpPr>
        <p:spPr>
          <a:xfrm flipV="1">
            <a:off x="16561" y="4925108"/>
            <a:ext cx="18799466" cy="4140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301667-C0B9-484C-AD12-3D3E8A9D8AFF}"/>
              </a:ext>
            </a:extLst>
          </p:cNvPr>
          <p:cNvCxnSpPr>
            <a:cxnSpLocks/>
          </p:cNvCxnSpPr>
          <p:nvPr/>
        </p:nvCxnSpPr>
        <p:spPr>
          <a:xfrm>
            <a:off x="14462034" y="3732140"/>
            <a:ext cx="4353993" cy="1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F14B23-4DB9-7A48-B4F4-EF91B81836D4}"/>
              </a:ext>
            </a:extLst>
          </p:cNvPr>
          <p:cNvCxnSpPr>
            <a:cxnSpLocks/>
          </p:cNvCxnSpPr>
          <p:nvPr/>
        </p:nvCxnSpPr>
        <p:spPr>
          <a:xfrm>
            <a:off x="16705369" y="0"/>
            <a:ext cx="0" cy="3732140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34BD0-EE94-B64C-B42C-83F2AA3E7D7B}"/>
              </a:ext>
            </a:extLst>
          </p:cNvPr>
          <p:cNvCxnSpPr>
            <a:cxnSpLocks/>
          </p:cNvCxnSpPr>
          <p:nvPr/>
        </p:nvCxnSpPr>
        <p:spPr>
          <a:xfrm>
            <a:off x="11086556" y="4904401"/>
            <a:ext cx="0" cy="2335437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538E63-94D4-DA49-B22B-DE9036D982E8}"/>
              </a:ext>
            </a:extLst>
          </p:cNvPr>
          <p:cNvCxnSpPr>
            <a:cxnSpLocks/>
          </p:cNvCxnSpPr>
          <p:nvPr/>
        </p:nvCxnSpPr>
        <p:spPr>
          <a:xfrm>
            <a:off x="9814890" y="0"/>
            <a:ext cx="1" cy="2889765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15C585-FCF9-6349-A5C0-0B7669FA4CD6}"/>
              </a:ext>
            </a:extLst>
          </p:cNvPr>
          <p:cNvCxnSpPr>
            <a:cxnSpLocks/>
          </p:cNvCxnSpPr>
          <p:nvPr/>
        </p:nvCxnSpPr>
        <p:spPr>
          <a:xfrm flipH="1">
            <a:off x="9814891" y="1896137"/>
            <a:ext cx="6890478" cy="1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E6C03C-DD46-FA45-9DBB-B238359D14B7}"/>
              </a:ext>
            </a:extLst>
          </p:cNvPr>
          <p:cNvCxnSpPr>
            <a:cxnSpLocks/>
          </p:cNvCxnSpPr>
          <p:nvPr/>
        </p:nvCxnSpPr>
        <p:spPr>
          <a:xfrm flipH="1" flipV="1">
            <a:off x="15447673" y="6904068"/>
            <a:ext cx="3382227" cy="1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94C68D-067A-C64A-B461-F9B121BCEDE3}"/>
              </a:ext>
            </a:extLst>
          </p:cNvPr>
          <p:cNvCxnSpPr>
            <a:cxnSpLocks/>
          </p:cNvCxnSpPr>
          <p:nvPr/>
        </p:nvCxnSpPr>
        <p:spPr>
          <a:xfrm flipV="1">
            <a:off x="16830481" y="6919038"/>
            <a:ext cx="0" cy="3880725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B8AD2F-FD5A-AC41-A966-93F7428248CC}"/>
              </a:ext>
            </a:extLst>
          </p:cNvPr>
          <p:cNvCxnSpPr>
            <a:cxnSpLocks/>
          </p:cNvCxnSpPr>
          <p:nvPr/>
        </p:nvCxnSpPr>
        <p:spPr>
          <a:xfrm flipV="1">
            <a:off x="15447672" y="5566998"/>
            <a:ext cx="2" cy="1372744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AB095F-FAF3-534B-93A5-041A9C088D8E}"/>
              </a:ext>
            </a:extLst>
          </p:cNvPr>
          <p:cNvCxnSpPr>
            <a:cxnSpLocks/>
            <a:endCxn id="105" idx="6"/>
          </p:cNvCxnSpPr>
          <p:nvPr/>
        </p:nvCxnSpPr>
        <p:spPr>
          <a:xfrm flipH="1">
            <a:off x="11925950" y="5555115"/>
            <a:ext cx="3521722" cy="4404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E3BFB9-81A7-FD42-937E-3BEFC5C8B4BD}"/>
              </a:ext>
            </a:extLst>
          </p:cNvPr>
          <p:cNvCxnSpPr>
            <a:cxnSpLocks/>
          </p:cNvCxnSpPr>
          <p:nvPr/>
        </p:nvCxnSpPr>
        <p:spPr>
          <a:xfrm flipV="1">
            <a:off x="11842306" y="3798553"/>
            <a:ext cx="0" cy="1819736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8F44BF8-AE7E-C545-AC27-1DCF2BEC3726}"/>
              </a:ext>
            </a:extLst>
          </p:cNvPr>
          <p:cNvCxnSpPr>
            <a:cxnSpLocks/>
          </p:cNvCxnSpPr>
          <p:nvPr/>
        </p:nvCxnSpPr>
        <p:spPr>
          <a:xfrm flipH="1">
            <a:off x="10126922" y="7490511"/>
            <a:ext cx="8702978" cy="19150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CC6CC-1ECB-EA49-8E46-2E5E1D5FF100}"/>
              </a:ext>
            </a:extLst>
          </p:cNvPr>
          <p:cNvCxnSpPr>
            <a:cxnSpLocks/>
          </p:cNvCxnSpPr>
          <p:nvPr/>
        </p:nvCxnSpPr>
        <p:spPr>
          <a:xfrm>
            <a:off x="13475547" y="6133989"/>
            <a:ext cx="0" cy="233952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29ED96-1867-9C41-BEB4-EC2000CAC4F5}"/>
              </a:ext>
            </a:extLst>
          </p:cNvPr>
          <p:cNvCxnSpPr>
            <a:cxnSpLocks/>
          </p:cNvCxnSpPr>
          <p:nvPr/>
        </p:nvCxnSpPr>
        <p:spPr>
          <a:xfrm flipH="1">
            <a:off x="13475547" y="8473514"/>
            <a:ext cx="535435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32CFA1-B3D9-F749-8976-259821D62F51}"/>
              </a:ext>
            </a:extLst>
          </p:cNvPr>
          <p:cNvCxnSpPr>
            <a:cxnSpLocks/>
          </p:cNvCxnSpPr>
          <p:nvPr/>
        </p:nvCxnSpPr>
        <p:spPr>
          <a:xfrm flipH="1">
            <a:off x="11194179" y="8056288"/>
            <a:ext cx="2281368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91CD8F-EBEF-0347-83F9-A9DBC28A9E20}"/>
              </a:ext>
            </a:extLst>
          </p:cNvPr>
          <p:cNvCxnSpPr>
            <a:cxnSpLocks/>
          </p:cNvCxnSpPr>
          <p:nvPr/>
        </p:nvCxnSpPr>
        <p:spPr>
          <a:xfrm flipH="1">
            <a:off x="16561" y="9123088"/>
            <a:ext cx="11627323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2C6B3E-EC49-964A-8EB8-E82A9D843904}"/>
              </a:ext>
            </a:extLst>
          </p:cNvPr>
          <p:cNvCxnSpPr>
            <a:cxnSpLocks/>
          </p:cNvCxnSpPr>
          <p:nvPr/>
        </p:nvCxnSpPr>
        <p:spPr>
          <a:xfrm flipV="1">
            <a:off x="11194179" y="8056288"/>
            <a:ext cx="1" cy="10668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24CE23-6F9B-B04C-97E7-56C3DA0F00D3}"/>
              </a:ext>
            </a:extLst>
          </p:cNvPr>
          <p:cNvCxnSpPr>
            <a:cxnSpLocks/>
          </p:cNvCxnSpPr>
          <p:nvPr/>
        </p:nvCxnSpPr>
        <p:spPr>
          <a:xfrm flipV="1">
            <a:off x="11598916" y="9138941"/>
            <a:ext cx="0" cy="1660822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A9F8F1-64B7-E845-AC1A-55C56FD4D67E}"/>
              </a:ext>
            </a:extLst>
          </p:cNvPr>
          <p:cNvCxnSpPr>
            <a:cxnSpLocks/>
          </p:cNvCxnSpPr>
          <p:nvPr/>
        </p:nvCxnSpPr>
        <p:spPr>
          <a:xfrm flipH="1" flipV="1">
            <a:off x="14372096" y="8473514"/>
            <a:ext cx="14272" cy="23262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899E9B6-62FC-1B45-9FFC-BE417AC76019}"/>
              </a:ext>
            </a:extLst>
          </p:cNvPr>
          <p:cNvSpPr/>
          <p:nvPr/>
        </p:nvSpPr>
        <p:spPr>
          <a:xfrm>
            <a:off x="16517792" y="3550995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A7874-2E10-EF49-8DB3-5E07F549624F}"/>
              </a:ext>
            </a:extLst>
          </p:cNvPr>
          <p:cNvSpPr/>
          <p:nvPr/>
        </p:nvSpPr>
        <p:spPr>
          <a:xfrm>
            <a:off x="14323331" y="3604871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2FFE26-DB0C-B84E-AA00-EAC45D26E7EE}"/>
              </a:ext>
            </a:extLst>
          </p:cNvPr>
          <p:cNvSpPr/>
          <p:nvPr/>
        </p:nvSpPr>
        <p:spPr>
          <a:xfrm>
            <a:off x="16553076" y="1759424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1442EE5-3545-F346-B9A3-191C5784BF86}"/>
              </a:ext>
            </a:extLst>
          </p:cNvPr>
          <p:cNvSpPr/>
          <p:nvPr/>
        </p:nvSpPr>
        <p:spPr>
          <a:xfrm>
            <a:off x="9676188" y="1775941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5C0C0CE-1DC7-B442-8E85-E80FC9C78489}"/>
              </a:ext>
            </a:extLst>
          </p:cNvPr>
          <p:cNvSpPr/>
          <p:nvPr/>
        </p:nvSpPr>
        <p:spPr>
          <a:xfrm>
            <a:off x="11953960" y="6019732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9AE7D49-0C34-B747-A9E5-96E6E01C52FC}"/>
              </a:ext>
            </a:extLst>
          </p:cNvPr>
          <p:cNvSpPr/>
          <p:nvPr/>
        </p:nvSpPr>
        <p:spPr>
          <a:xfrm>
            <a:off x="14325695" y="4765699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5E4C6F3-C571-F14B-8831-6F1A88BCACFF}"/>
              </a:ext>
            </a:extLst>
          </p:cNvPr>
          <p:cNvSpPr/>
          <p:nvPr/>
        </p:nvSpPr>
        <p:spPr>
          <a:xfrm>
            <a:off x="15561455" y="4805711"/>
            <a:ext cx="213785" cy="213785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FC0E05-11D1-C94F-844F-C88402831232}"/>
              </a:ext>
            </a:extLst>
          </p:cNvPr>
          <p:cNvSpPr/>
          <p:nvPr/>
        </p:nvSpPr>
        <p:spPr>
          <a:xfrm>
            <a:off x="11730594" y="4797508"/>
            <a:ext cx="213785" cy="21378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EB3188-0C2B-F945-A357-B17A85F64FD8}"/>
              </a:ext>
            </a:extLst>
          </p:cNvPr>
          <p:cNvSpPr/>
          <p:nvPr/>
        </p:nvSpPr>
        <p:spPr>
          <a:xfrm>
            <a:off x="11000484" y="4820756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B9E246-C3AB-7C47-A4FD-0525ADC33CC5}"/>
              </a:ext>
            </a:extLst>
          </p:cNvPr>
          <p:cNvSpPr/>
          <p:nvPr/>
        </p:nvSpPr>
        <p:spPr>
          <a:xfrm>
            <a:off x="11758662" y="5475875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B81CA2C-BD94-9D4F-AC7E-149A470988DB}"/>
              </a:ext>
            </a:extLst>
          </p:cNvPr>
          <p:cNvSpPr/>
          <p:nvPr/>
        </p:nvSpPr>
        <p:spPr>
          <a:xfrm>
            <a:off x="11753842" y="366636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9588CF0-1305-B240-B589-CF9C33D3E774}"/>
              </a:ext>
            </a:extLst>
          </p:cNvPr>
          <p:cNvCxnSpPr>
            <a:cxnSpLocks/>
            <a:stCxn id="96" idx="2"/>
            <a:endCxn id="107" idx="6"/>
          </p:cNvCxnSpPr>
          <p:nvPr/>
        </p:nvCxnSpPr>
        <p:spPr>
          <a:xfrm flipH="1">
            <a:off x="11921130" y="3743573"/>
            <a:ext cx="2402201" cy="6438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2C499F01-D094-4749-9947-213604B8C17B}"/>
              </a:ext>
            </a:extLst>
          </p:cNvPr>
          <p:cNvSpPr/>
          <p:nvPr/>
        </p:nvSpPr>
        <p:spPr>
          <a:xfrm>
            <a:off x="15372911" y="5471471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E7096E-6B7E-5D41-97E5-884FDAC1D777}"/>
              </a:ext>
            </a:extLst>
          </p:cNvPr>
          <p:cNvSpPr/>
          <p:nvPr/>
        </p:nvSpPr>
        <p:spPr>
          <a:xfrm>
            <a:off x="15364028" y="6824051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C827E0-5A44-8642-88C9-896E68E2761B}"/>
              </a:ext>
            </a:extLst>
          </p:cNvPr>
          <p:cNvSpPr/>
          <p:nvPr/>
        </p:nvSpPr>
        <p:spPr>
          <a:xfrm>
            <a:off x="16751039" y="6835393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811E1D5-B10A-BD40-9185-9438A9BF051B}"/>
              </a:ext>
            </a:extLst>
          </p:cNvPr>
          <p:cNvSpPr/>
          <p:nvPr/>
        </p:nvSpPr>
        <p:spPr>
          <a:xfrm>
            <a:off x="10043278" y="742601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56D5A3-F078-2E4F-B07F-D924811FA519}"/>
              </a:ext>
            </a:extLst>
          </p:cNvPr>
          <p:cNvSpPr/>
          <p:nvPr/>
        </p:nvSpPr>
        <p:spPr>
          <a:xfrm>
            <a:off x="15529645" y="2750842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AC4D8A2-C61D-6346-A4A3-CA60E1BE78CD}"/>
              </a:ext>
            </a:extLst>
          </p:cNvPr>
          <p:cNvSpPr/>
          <p:nvPr/>
        </p:nvSpPr>
        <p:spPr>
          <a:xfrm>
            <a:off x="13336844" y="8336996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3CC2CBB-C2CD-5A4A-B25F-DC85E73C36A5}"/>
              </a:ext>
            </a:extLst>
          </p:cNvPr>
          <p:cNvSpPr/>
          <p:nvPr/>
        </p:nvSpPr>
        <p:spPr>
          <a:xfrm>
            <a:off x="11055477" y="8984386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85D8D7C-42B6-CD45-91F1-0E4841F41018}"/>
              </a:ext>
            </a:extLst>
          </p:cNvPr>
          <p:cNvSpPr/>
          <p:nvPr/>
        </p:nvSpPr>
        <p:spPr>
          <a:xfrm>
            <a:off x="11101100" y="7963209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9F73420-F35F-3A47-AD88-6DEDB4671F2F}"/>
              </a:ext>
            </a:extLst>
          </p:cNvPr>
          <p:cNvSpPr/>
          <p:nvPr/>
        </p:nvSpPr>
        <p:spPr>
          <a:xfrm>
            <a:off x="16740529" y="8388925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D2300E-9F77-104A-B529-FEB1AF8C229E}"/>
              </a:ext>
            </a:extLst>
          </p:cNvPr>
          <p:cNvSpPr/>
          <p:nvPr/>
        </p:nvSpPr>
        <p:spPr>
          <a:xfrm>
            <a:off x="14288220" y="8392873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2EF3DF7-9573-1242-A6AE-329B90EDAE31}"/>
              </a:ext>
            </a:extLst>
          </p:cNvPr>
          <p:cNvSpPr/>
          <p:nvPr/>
        </p:nvSpPr>
        <p:spPr>
          <a:xfrm>
            <a:off x="13391269" y="7974398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1B435E-1858-CD4F-B6BC-66782F82F42F}"/>
              </a:ext>
            </a:extLst>
          </p:cNvPr>
          <p:cNvSpPr/>
          <p:nvPr/>
        </p:nvSpPr>
        <p:spPr>
          <a:xfrm>
            <a:off x="11501070" y="9039213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6892062-AD3F-5D4A-9D24-834A50D90A53}"/>
              </a:ext>
            </a:extLst>
          </p:cNvPr>
          <p:cNvSpPr/>
          <p:nvPr/>
        </p:nvSpPr>
        <p:spPr>
          <a:xfrm rot="10800000">
            <a:off x="14871277" y="2254326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A1000C-BFED-8448-938B-EB0621D7735C}"/>
              </a:ext>
            </a:extLst>
          </p:cNvPr>
          <p:cNvGrpSpPr/>
          <p:nvPr/>
        </p:nvGrpSpPr>
        <p:grpSpPr>
          <a:xfrm>
            <a:off x="-32168" y="-30003"/>
            <a:ext cx="19239354" cy="10829761"/>
            <a:chOff x="-32168" y="-30003"/>
            <a:chExt cx="19239354" cy="10829761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030AE53-46DF-A947-817B-56E9C66F5946}"/>
                </a:ext>
              </a:extLst>
            </p:cNvPr>
            <p:cNvSpPr/>
            <p:nvPr/>
          </p:nvSpPr>
          <p:spPr>
            <a:xfrm>
              <a:off x="-32168" y="-17221"/>
              <a:ext cx="19199225" cy="2483237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1364D1F-B58D-A344-85E5-27F428D79E9F}"/>
                </a:ext>
              </a:extLst>
            </p:cNvPr>
            <p:cNvSpPr/>
            <p:nvPr/>
          </p:nvSpPr>
          <p:spPr>
            <a:xfrm rot="10800000">
              <a:off x="-3" y="8100080"/>
              <a:ext cx="19168394" cy="2688153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2DAE83E-04E1-2D43-B55F-5CA251D7B95B}"/>
                </a:ext>
              </a:extLst>
            </p:cNvPr>
            <p:cNvSpPr/>
            <p:nvPr/>
          </p:nvSpPr>
          <p:spPr>
            <a:xfrm rot="16200000">
              <a:off x="-1344093" y="1311921"/>
              <a:ext cx="10799763" cy="8175912"/>
            </a:xfrm>
            <a:prstGeom prst="rect">
              <a:avLst/>
            </a:prstGeom>
            <a:gradFill flip="none" rotWithShape="1">
              <a:gsLst>
                <a:gs pos="64000">
                  <a:schemeClr val="bg1"/>
                </a:gs>
                <a:gs pos="1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D6ADF99-0FDC-634F-91C5-FD0423EE9B8B}"/>
                </a:ext>
              </a:extLst>
            </p:cNvPr>
            <p:cNvSpPr/>
            <p:nvPr/>
          </p:nvSpPr>
          <p:spPr>
            <a:xfrm rot="5400000">
              <a:off x="12565686" y="4128260"/>
              <a:ext cx="10799763" cy="2483237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5" name="Oval 264">
            <a:extLst>
              <a:ext uri="{FF2B5EF4-FFF2-40B4-BE49-F238E27FC236}">
                <a16:creationId xmlns:a16="http://schemas.microsoft.com/office/drawing/2014/main" id="{23A83F76-E57A-3E44-94BE-979907229B2C}"/>
              </a:ext>
            </a:extLst>
          </p:cNvPr>
          <p:cNvSpPr/>
          <p:nvPr/>
        </p:nvSpPr>
        <p:spPr>
          <a:xfrm>
            <a:off x="9701438" y="2771793"/>
            <a:ext cx="235943" cy="23594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665F902-4504-3044-8794-AB46CF269FCD}"/>
              </a:ext>
            </a:extLst>
          </p:cNvPr>
          <p:cNvSpPr/>
          <p:nvPr/>
        </p:nvSpPr>
        <p:spPr>
          <a:xfrm rot="10800000">
            <a:off x="8675766" y="255659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99B20CBB-D04B-0A40-9188-3EFC3BAFFE69}"/>
              </a:ext>
            </a:extLst>
          </p:cNvPr>
          <p:cNvSpPr/>
          <p:nvPr/>
        </p:nvSpPr>
        <p:spPr>
          <a:xfrm rot="10800000">
            <a:off x="10023706" y="3412294"/>
            <a:ext cx="277402" cy="277402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50ABB20C-A38D-A54B-9152-69C2FC0D4F5E}"/>
              </a:ext>
            </a:extLst>
          </p:cNvPr>
          <p:cNvSpPr/>
          <p:nvPr/>
        </p:nvSpPr>
        <p:spPr>
          <a:xfrm rot="10800000">
            <a:off x="10548130" y="3161473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8B92AB-97FB-874F-B6BB-1EBCEEE0697C}"/>
              </a:ext>
            </a:extLst>
          </p:cNvPr>
          <p:cNvGrpSpPr/>
          <p:nvPr/>
        </p:nvGrpSpPr>
        <p:grpSpPr>
          <a:xfrm>
            <a:off x="8622268" y="2521465"/>
            <a:ext cx="9429152" cy="6044328"/>
            <a:chOff x="8622268" y="2521465"/>
            <a:chExt cx="9429152" cy="60443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2EF3660-21A3-1B4E-B5BE-7393CB7B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2268" y="2521465"/>
              <a:ext cx="9429152" cy="6044328"/>
            </a:xfrm>
            <a:prstGeom prst="rect">
              <a:avLst/>
            </a:prstGeom>
          </p:spPr>
        </p:pic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7A47FCE-B61A-8249-A0E6-2F40BBDBD9F6}"/>
                </a:ext>
              </a:extLst>
            </p:cNvPr>
            <p:cNvGrpSpPr/>
            <p:nvPr/>
          </p:nvGrpSpPr>
          <p:grpSpPr>
            <a:xfrm>
              <a:off x="10430829" y="4624050"/>
              <a:ext cx="4946506" cy="1599900"/>
              <a:chOff x="474192" y="14908559"/>
              <a:chExt cx="4463262" cy="1443600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2F3A9121-6099-FF49-BF9B-8FA4A35ACF73}"/>
                  </a:ext>
                </a:extLst>
              </p:cNvPr>
              <p:cNvSpPr/>
              <p:nvPr/>
            </p:nvSpPr>
            <p:spPr>
              <a:xfrm>
                <a:off x="474192" y="14908559"/>
                <a:ext cx="1367147" cy="1443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800" b="1" dirty="0">
                  <a:solidFill>
                    <a:srgbClr val="C00000"/>
                  </a:solidFill>
                  <a:latin typeface="Switzer" pitchFamily="2" charset="77"/>
                </a:endParaRP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ED7D200-05B9-2244-A3D6-59AE7C201AAB}"/>
                  </a:ext>
                </a:extLst>
              </p:cNvPr>
              <p:cNvGrpSpPr/>
              <p:nvPr/>
            </p:nvGrpSpPr>
            <p:grpSpPr>
              <a:xfrm>
                <a:off x="784385" y="15271834"/>
                <a:ext cx="720000" cy="720000"/>
                <a:chOff x="813329" y="11870618"/>
                <a:chExt cx="720000" cy="720000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C28D01B-F4BE-F344-9C42-0F943DD7DC07}"/>
                    </a:ext>
                  </a:extLst>
                </p:cNvPr>
                <p:cNvSpPr/>
                <p:nvPr/>
              </p:nvSpPr>
              <p:spPr>
                <a:xfrm>
                  <a:off x="1072154" y="11870618"/>
                  <a:ext cx="202351" cy="72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5D3FA3A-3E2C-E44D-AD11-DD89175D1706}"/>
                    </a:ext>
                  </a:extLst>
                </p:cNvPr>
                <p:cNvSpPr/>
                <p:nvPr/>
              </p:nvSpPr>
              <p:spPr>
                <a:xfrm rot="5400000">
                  <a:off x="1072153" y="11870618"/>
                  <a:ext cx="202351" cy="72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9E865865-C557-A548-A06E-832E8E5CAF32}"/>
                  </a:ext>
                </a:extLst>
              </p:cNvPr>
              <p:cNvSpPr/>
              <p:nvPr/>
            </p:nvSpPr>
            <p:spPr>
              <a:xfrm>
                <a:off x="2057454" y="14908559"/>
                <a:ext cx="2880000" cy="1443600"/>
              </a:xfrm>
              <a:prstGeom prst="roundRect">
                <a:avLst>
                  <a:gd name="adj" fmla="val 2367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800" b="1" dirty="0">
                    <a:solidFill>
                      <a:srgbClr val="C00000"/>
                    </a:solidFill>
                    <a:latin typeface="Switzer" pitchFamily="2" charset="77"/>
                  </a:rPr>
                  <a:t>SPH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56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2BE907-6066-4043-864A-4B54BD58C4D7}"/>
              </a:ext>
            </a:extLst>
          </p:cNvPr>
          <p:cNvGrpSpPr/>
          <p:nvPr/>
        </p:nvGrpSpPr>
        <p:grpSpPr>
          <a:xfrm>
            <a:off x="-657281" y="-645012"/>
            <a:ext cx="22176220" cy="11433253"/>
            <a:chOff x="-4071451" y="125062"/>
            <a:chExt cx="22176220" cy="1143325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08C68BE-B640-4F4E-AC25-9CA4F1E73086}"/>
                </a:ext>
              </a:extLst>
            </p:cNvPr>
            <p:cNvGrpSpPr/>
            <p:nvPr/>
          </p:nvGrpSpPr>
          <p:grpSpPr>
            <a:xfrm rot="10800000">
              <a:off x="-4071451" y="758552"/>
              <a:ext cx="13265799" cy="10799763"/>
              <a:chOff x="-2454583" y="0"/>
              <a:chExt cx="13265799" cy="1079976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11120E2-4D0E-F340-AED0-62F282472587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878BD84-5593-EA4B-ACF3-D63B225E5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5C3F942-C43D-5642-B777-9F24D8244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FFE71C-545A-0D40-8EC6-3DDAF6ED0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6316934D-1D3C-1B42-A6C2-C11CA23DD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52ABDD1-2BD7-464C-82A5-2EF048169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87BEF62-413C-A14A-9731-31E4B9219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61E5E60-3063-DC42-BB72-0787C307E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D913C9F-765C-944C-8830-3538937E0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A9EA53-BB49-6B43-BC83-1A5463B58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1143165-2300-A64A-8EB2-EF83D2C72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6F0E69F-C5FB-A340-915D-9C3AD80473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AFA260E-C263-F742-95DE-F91BF1183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8D4CEB6-332D-CA47-83D1-852C94F9D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7E3C1E3-C7C1-C94A-AF50-3AA5F0087B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0BA72FC-8DFA-2643-B4F0-45BC2A212628}"/>
                  </a:ext>
                </a:extLst>
              </p:cNvPr>
              <p:cNvCxnSpPr>
                <a:cxnSpLocks/>
                <a:endCxn id="194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06033B4-A94C-8D40-A17F-BEC19355C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1CB947C-FEE3-D64A-873E-C9D2FC6B3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237" y="7490511"/>
                <a:ext cx="8702978" cy="191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99FC337-D6A7-C648-B8E3-E63EF3E8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8C14975-3A74-BC46-89B0-441CD1FCF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6862" y="8473514"/>
                <a:ext cx="535435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0950359-7A16-2942-99BD-12B7D44CC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1030E3-6053-EB49-B684-69019F4FC8D6}"/>
                  </a:ext>
                </a:extLst>
              </p:cNvPr>
              <p:cNvCxnSpPr>
                <a:cxnSpLocks/>
                <a:endCxn id="255" idx="6"/>
              </p:cNvCxnSpPr>
              <p:nvPr/>
            </p:nvCxnSpPr>
            <p:spPr>
              <a:xfrm rot="10800000">
                <a:off x="-2454583" y="9115493"/>
                <a:ext cx="6079782" cy="759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BBB77DC-EAA1-674A-A1F6-AEA1F0372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CC745AB-EDA1-5A4C-95E5-591F9B0AB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C607B1E-54EF-FB43-A33E-19FBEE6DE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7EFBF45-C83B-5E49-94D9-FDD43A99B61F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108BC6F-5FEC-D34E-92B4-FD808B0D89AB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CE26672-20E8-6848-BEC9-859FA22DA81C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2CB80F4-16BC-2242-BCFA-2270CE1E7048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93AC9EF-1721-FC4B-A636-93A0585A3C3F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7DD815C-71CB-1B42-98D1-6E35C126F3A2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7D1A9F9-94B1-5E4A-96CD-6823D372F2B7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6832270F-45F5-B94F-B913-7FF2FD5A8207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52B25CD-5809-8449-90FC-5BFBBC48B300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115EC64-796A-E940-8995-24EE81BA5E1B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0EDC6BB-2767-F949-81DD-8D697F975CF7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ABE1AED-3870-C145-A375-B852E62D6369}"/>
                  </a:ext>
                </a:extLst>
              </p:cNvPr>
              <p:cNvCxnSpPr>
                <a:cxnSpLocks/>
                <a:stCxn id="186" idx="2"/>
                <a:endCxn id="195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907D641-ADEF-3143-B775-FB4C01FFFC23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BE04706-7789-624E-B8E4-633F8FF4423E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3A9D204-C2F0-D84C-85A0-9F3E09265B40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08F60CD-AEA4-7248-A116-2B26115C57A9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C2BA1DE-755C-7846-93DD-E17EAD789E63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7E77E08-6918-034D-A028-0F69EB523628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6500364D-A475-E942-8579-01FE7E45BC32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12D68553-868A-E44C-996A-E2A3A70F4837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7D19B479-379C-054B-BE12-6ED7736121AD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83EA547C-CADF-1348-B1F2-FBA7A92237F3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8B16589-B7B4-AB40-85FB-99FCAB531FAC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B8D11B3-900E-A643-B7FC-578057F44C44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11800E3-EF38-F04B-BD0E-44F78865D20D}"/>
                </a:ext>
              </a:extLst>
            </p:cNvPr>
            <p:cNvGrpSpPr/>
            <p:nvPr/>
          </p:nvGrpSpPr>
          <p:grpSpPr>
            <a:xfrm rot="10800000">
              <a:off x="5418325" y="125062"/>
              <a:ext cx="12686444" cy="10799763"/>
              <a:chOff x="-2421" y="0"/>
              <a:chExt cx="12686444" cy="10799763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28C46B-623A-8E46-B7C5-463A3BE6855F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CBDCFEA-FC7C-D747-A419-5A0BAA872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A0004EF-5871-194C-B590-14F23C0E3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3E11F501-B4C0-3B4D-88DE-BAC13B7CA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E9BA718-C917-A943-B101-619FEE275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D54A101-DB5E-BE4A-B76B-9C6EED3AB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76F50F5-EB8C-414C-8CB4-D596688F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8546829-9EFA-C649-8959-D45DDF27D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2F50F5C-DEF2-B644-B732-AA7654CFA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9CB08BE-19E9-2546-85F5-D1E642D6C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04AB7FB-E050-C449-A6B5-424A32726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3F1FFF1B-9747-CD47-AFDF-B3875E4B9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B2592061-466D-6340-91C8-4F65744B5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505B7AD-CEB5-E240-84F0-65A5DFC648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1CBDB57-989C-1249-9873-DFFE88506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FB3975D-4ECF-2546-A8EF-B32FAC2A5F3F}"/>
                  </a:ext>
                </a:extLst>
              </p:cNvPr>
              <p:cNvCxnSpPr>
                <a:cxnSpLocks/>
                <a:endCxn id="244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B0ED023-DF38-254E-890D-AECBEAB06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310648A-95EF-D147-A4E3-AF12C010DF4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108237" y="7509661"/>
                <a:ext cx="10575786" cy="521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F5187D98-8055-D349-B734-A13D21EFD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4E1986C3-E112-5642-A611-D86D4F131B64}"/>
                  </a:ext>
                </a:extLst>
              </p:cNvPr>
              <p:cNvCxnSpPr>
                <a:cxnSpLocks/>
                <a:stCxn id="255" idx="2"/>
              </p:cNvCxnSpPr>
              <p:nvPr/>
            </p:nvCxnSpPr>
            <p:spPr>
              <a:xfrm rot="10800000">
                <a:off x="1637909" y="8473515"/>
                <a:ext cx="7083935" cy="848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6AD442F-AC97-CC49-8C75-D53494752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A9114-DB00-A843-A689-87EE863F6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21" y="9123088"/>
                <a:ext cx="3627620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8526DF7-425F-A742-A9A1-E4BA585A9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47BB80C-382F-9A42-B971-D43632F67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1E974ED-DF24-FF43-8E17-6F1E30083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BB9892CB-28B1-BB4D-BF85-5B919FD14370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B5125C5-B431-B445-ACD2-0CD1108CE644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44305D3-3017-BF4C-B2EE-07EA699B8F3F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51C7C29F-E308-8B4C-AB3D-A431E784CE61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ADBACE11-C6D9-0645-9FEF-86AE32AEE1DF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4B6F8A9-C6DA-1945-9EBE-A208AACA596C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1279D15-0E6B-B24A-840E-7931A5D7D608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F1732E2-336F-5941-942F-CB9B4BDE9AA2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ED3E28DA-18DE-A147-9A95-799C496877A0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C346D3F4-1F79-894A-B125-0DCBB9191789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8362F1F-AA3A-DF48-BAF0-175D27D073D8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0D9CE99-2067-034E-8D7E-42F7B18A8A45}"/>
                  </a:ext>
                </a:extLst>
              </p:cNvPr>
              <p:cNvCxnSpPr>
                <a:cxnSpLocks/>
                <a:stCxn id="236" idx="2"/>
                <a:endCxn id="245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5332637-E071-2343-B4FF-35A9EFC2C7DF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A4A888C-A606-B34F-9866-EA5E0F73C677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C029D16-C757-ED4D-A75B-F64E3096BDBB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A27A7CA-586C-7042-BF59-A0D14CB93DFD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582D853-F87F-AB4E-9412-B00E47B174D7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A4B8628-DED6-6D4A-A95B-CF8CF1299C2D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8CD3C7C-8505-8846-A249-2CF7B20D5CA3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87A0A80-AE9B-E845-A342-877196090875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E51961C-3792-2E47-BB9D-CC1391E6AC59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DA2B9A5-D0C6-0341-B1E4-48906045000C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5649288-0EAE-FF46-82A0-33868AADFE63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63026E2C-14D9-2049-8993-EB5527C6BDD9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CEC62-B407-A647-97B1-8347DE66D0B4}"/>
              </a:ext>
            </a:extLst>
          </p:cNvPr>
          <p:cNvCxnSpPr>
            <a:cxnSpLocks/>
          </p:cNvCxnSpPr>
          <p:nvPr/>
        </p:nvCxnSpPr>
        <p:spPr>
          <a:xfrm flipH="1">
            <a:off x="0" y="2889765"/>
            <a:ext cx="1566834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22194-D933-A646-883C-D5E10F10A9DE}"/>
              </a:ext>
            </a:extLst>
          </p:cNvPr>
          <p:cNvCxnSpPr>
            <a:cxnSpLocks/>
          </p:cNvCxnSpPr>
          <p:nvPr/>
        </p:nvCxnSpPr>
        <p:spPr>
          <a:xfrm>
            <a:off x="15668348" y="2889765"/>
            <a:ext cx="0" cy="203534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28A223-81DC-C64B-BDB3-64E863FBA0AF}"/>
              </a:ext>
            </a:extLst>
          </p:cNvPr>
          <p:cNvCxnSpPr>
            <a:cxnSpLocks/>
          </p:cNvCxnSpPr>
          <p:nvPr/>
        </p:nvCxnSpPr>
        <p:spPr>
          <a:xfrm>
            <a:off x="14462034" y="3732140"/>
            <a:ext cx="0" cy="24018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1179DE-7384-5744-957B-720094047C65}"/>
              </a:ext>
            </a:extLst>
          </p:cNvPr>
          <p:cNvCxnSpPr>
            <a:cxnSpLocks/>
          </p:cNvCxnSpPr>
          <p:nvPr/>
        </p:nvCxnSpPr>
        <p:spPr>
          <a:xfrm>
            <a:off x="12078598" y="6133988"/>
            <a:ext cx="238343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41D17-AB91-014B-B331-85CCFE467AC6}"/>
              </a:ext>
            </a:extLst>
          </p:cNvPr>
          <p:cNvCxnSpPr>
            <a:cxnSpLocks/>
          </p:cNvCxnSpPr>
          <p:nvPr/>
        </p:nvCxnSpPr>
        <p:spPr>
          <a:xfrm>
            <a:off x="12078598" y="6133988"/>
            <a:ext cx="0" cy="110585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2E9AC-9D78-824A-8751-BFA802693BEC}"/>
              </a:ext>
            </a:extLst>
          </p:cNvPr>
          <p:cNvCxnSpPr>
            <a:cxnSpLocks/>
          </p:cNvCxnSpPr>
          <p:nvPr/>
        </p:nvCxnSpPr>
        <p:spPr>
          <a:xfrm>
            <a:off x="0" y="7239838"/>
            <a:ext cx="1207859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25D4FB-E057-8346-BF5C-2400C3F44B63}"/>
              </a:ext>
            </a:extLst>
          </p:cNvPr>
          <p:cNvCxnSpPr>
            <a:cxnSpLocks/>
          </p:cNvCxnSpPr>
          <p:nvPr/>
        </p:nvCxnSpPr>
        <p:spPr>
          <a:xfrm flipV="1">
            <a:off x="16561" y="4925108"/>
            <a:ext cx="18799466" cy="4140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301667-C0B9-484C-AD12-3D3E8A9D8AFF}"/>
              </a:ext>
            </a:extLst>
          </p:cNvPr>
          <p:cNvCxnSpPr>
            <a:cxnSpLocks/>
          </p:cNvCxnSpPr>
          <p:nvPr/>
        </p:nvCxnSpPr>
        <p:spPr>
          <a:xfrm>
            <a:off x="14462034" y="3732140"/>
            <a:ext cx="4353993" cy="1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F14B23-4DB9-7A48-B4F4-EF91B81836D4}"/>
              </a:ext>
            </a:extLst>
          </p:cNvPr>
          <p:cNvCxnSpPr>
            <a:cxnSpLocks/>
          </p:cNvCxnSpPr>
          <p:nvPr/>
        </p:nvCxnSpPr>
        <p:spPr>
          <a:xfrm>
            <a:off x="16705369" y="0"/>
            <a:ext cx="0" cy="3732140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34BD0-EE94-B64C-B42C-83F2AA3E7D7B}"/>
              </a:ext>
            </a:extLst>
          </p:cNvPr>
          <p:cNvCxnSpPr>
            <a:cxnSpLocks/>
          </p:cNvCxnSpPr>
          <p:nvPr/>
        </p:nvCxnSpPr>
        <p:spPr>
          <a:xfrm>
            <a:off x="11086556" y="4904401"/>
            <a:ext cx="0" cy="2335437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538E63-94D4-DA49-B22B-DE9036D982E8}"/>
              </a:ext>
            </a:extLst>
          </p:cNvPr>
          <p:cNvCxnSpPr>
            <a:cxnSpLocks/>
          </p:cNvCxnSpPr>
          <p:nvPr/>
        </p:nvCxnSpPr>
        <p:spPr>
          <a:xfrm>
            <a:off x="9814890" y="0"/>
            <a:ext cx="1" cy="2889765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15C585-FCF9-6349-A5C0-0B7669FA4CD6}"/>
              </a:ext>
            </a:extLst>
          </p:cNvPr>
          <p:cNvCxnSpPr>
            <a:cxnSpLocks/>
          </p:cNvCxnSpPr>
          <p:nvPr/>
        </p:nvCxnSpPr>
        <p:spPr>
          <a:xfrm flipH="1">
            <a:off x="9814891" y="1896137"/>
            <a:ext cx="6890478" cy="1"/>
          </a:xfrm>
          <a:prstGeom prst="line">
            <a:avLst/>
          </a:prstGeom>
          <a:ln w="25400">
            <a:solidFill>
              <a:srgbClr val="5DC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E6C03C-DD46-FA45-9DBB-B238359D14B7}"/>
              </a:ext>
            </a:extLst>
          </p:cNvPr>
          <p:cNvCxnSpPr>
            <a:cxnSpLocks/>
          </p:cNvCxnSpPr>
          <p:nvPr/>
        </p:nvCxnSpPr>
        <p:spPr>
          <a:xfrm flipH="1" flipV="1">
            <a:off x="15447673" y="6904068"/>
            <a:ext cx="3382227" cy="1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94C68D-067A-C64A-B461-F9B121BCEDE3}"/>
              </a:ext>
            </a:extLst>
          </p:cNvPr>
          <p:cNvCxnSpPr>
            <a:cxnSpLocks/>
          </p:cNvCxnSpPr>
          <p:nvPr/>
        </p:nvCxnSpPr>
        <p:spPr>
          <a:xfrm flipV="1">
            <a:off x="16830481" y="6919038"/>
            <a:ext cx="0" cy="3880725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B8AD2F-FD5A-AC41-A966-93F7428248CC}"/>
              </a:ext>
            </a:extLst>
          </p:cNvPr>
          <p:cNvCxnSpPr>
            <a:cxnSpLocks/>
          </p:cNvCxnSpPr>
          <p:nvPr/>
        </p:nvCxnSpPr>
        <p:spPr>
          <a:xfrm flipV="1">
            <a:off x="15447672" y="5566998"/>
            <a:ext cx="2" cy="1372744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AB095F-FAF3-534B-93A5-041A9C088D8E}"/>
              </a:ext>
            </a:extLst>
          </p:cNvPr>
          <p:cNvCxnSpPr>
            <a:cxnSpLocks/>
            <a:endCxn id="105" idx="6"/>
          </p:cNvCxnSpPr>
          <p:nvPr/>
        </p:nvCxnSpPr>
        <p:spPr>
          <a:xfrm flipH="1">
            <a:off x="11925950" y="5555115"/>
            <a:ext cx="3521722" cy="4404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E3BFB9-81A7-FD42-937E-3BEFC5C8B4BD}"/>
              </a:ext>
            </a:extLst>
          </p:cNvPr>
          <p:cNvCxnSpPr>
            <a:cxnSpLocks/>
          </p:cNvCxnSpPr>
          <p:nvPr/>
        </p:nvCxnSpPr>
        <p:spPr>
          <a:xfrm flipV="1">
            <a:off x="11842306" y="3798553"/>
            <a:ext cx="0" cy="1819736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8F44BF8-AE7E-C545-AC27-1DCF2BEC3726}"/>
              </a:ext>
            </a:extLst>
          </p:cNvPr>
          <p:cNvCxnSpPr>
            <a:cxnSpLocks/>
          </p:cNvCxnSpPr>
          <p:nvPr/>
        </p:nvCxnSpPr>
        <p:spPr>
          <a:xfrm flipH="1">
            <a:off x="10126922" y="7490511"/>
            <a:ext cx="8702978" cy="19150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CC6CC-1ECB-EA49-8E46-2E5E1D5FF100}"/>
              </a:ext>
            </a:extLst>
          </p:cNvPr>
          <p:cNvCxnSpPr>
            <a:cxnSpLocks/>
          </p:cNvCxnSpPr>
          <p:nvPr/>
        </p:nvCxnSpPr>
        <p:spPr>
          <a:xfrm>
            <a:off x="13475547" y="6133989"/>
            <a:ext cx="0" cy="233952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29ED96-1867-9C41-BEB4-EC2000CAC4F5}"/>
              </a:ext>
            </a:extLst>
          </p:cNvPr>
          <p:cNvCxnSpPr>
            <a:cxnSpLocks/>
          </p:cNvCxnSpPr>
          <p:nvPr/>
        </p:nvCxnSpPr>
        <p:spPr>
          <a:xfrm flipH="1">
            <a:off x="13475547" y="8473514"/>
            <a:ext cx="535435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32CFA1-B3D9-F749-8976-259821D62F51}"/>
              </a:ext>
            </a:extLst>
          </p:cNvPr>
          <p:cNvCxnSpPr>
            <a:cxnSpLocks/>
          </p:cNvCxnSpPr>
          <p:nvPr/>
        </p:nvCxnSpPr>
        <p:spPr>
          <a:xfrm flipH="1">
            <a:off x="11194179" y="8056288"/>
            <a:ext cx="2281368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91CD8F-EBEF-0347-83F9-A9DBC28A9E20}"/>
              </a:ext>
            </a:extLst>
          </p:cNvPr>
          <p:cNvCxnSpPr>
            <a:cxnSpLocks/>
          </p:cNvCxnSpPr>
          <p:nvPr/>
        </p:nvCxnSpPr>
        <p:spPr>
          <a:xfrm flipH="1">
            <a:off x="16561" y="9123088"/>
            <a:ext cx="11627323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2C6B3E-EC49-964A-8EB8-E82A9D843904}"/>
              </a:ext>
            </a:extLst>
          </p:cNvPr>
          <p:cNvCxnSpPr>
            <a:cxnSpLocks/>
          </p:cNvCxnSpPr>
          <p:nvPr/>
        </p:nvCxnSpPr>
        <p:spPr>
          <a:xfrm flipV="1">
            <a:off x="11194179" y="8056288"/>
            <a:ext cx="1" cy="10668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24CE23-6F9B-B04C-97E7-56C3DA0F00D3}"/>
              </a:ext>
            </a:extLst>
          </p:cNvPr>
          <p:cNvCxnSpPr>
            <a:cxnSpLocks/>
          </p:cNvCxnSpPr>
          <p:nvPr/>
        </p:nvCxnSpPr>
        <p:spPr>
          <a:xfrm flipV="1">
            <a:off x="11598916" y="9138941"/>
            <a:ext cx="0" cy="1660822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A9F8F1-64B7-E845-AC1A-55C56FD4D67E}"/>
              </a:ext>
            </a:extLst>
          </p:cNvPr>
          <p:cNvCxnSpPr>
            <a:cxnSpLocks/>
          </p:cNvCxnSpPr>
          <p:nvPr/>
        </p:nvCxnSpPr>
        <p:spPr>
          <a:xfrm flipH="1" flipV="1">
            <a:off x="14372096" y="8473514"/>
            <a:ext cx="14272" cy="23262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899E9B6-62FC-1B45-9FFC-BE417AC76019}"/>
              </a:ext>
            </a:extLst>
          </p:cNvPr>
          <p:cNvSpPr/>
          <p:nvPr/>
        </p:nvSpPr>
        <p:spPr>
          <a:xfrm>
            <a:off x="16517792" y="3550995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A7874-2E10-EF49-8DB3-5E07F549624F}"/>
              </a:ext>
            </a:extLst>
          </p:cNvPr>
          <p:cNvSpPr/>
          <p:nvPr/>
        </p:nvSpPr>
        <p:spPr>
          <a:xfrm>
            <a:off x="14323331" y="3604871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2FFE26-DB0C-B84E-AA00-EAC45D26E7EE}"/>
              </a:ext>
            </a:extLst>
          </p:cNvPr>
          <p:cNvSpPr/>
          <p:nvPr/>
        </p:nvSpPr>
        <p:spPr>
          <a:xfrm>
            <a:off x="16553076" y="1759424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1442EE5-3545-F346-B9A3-191C5784BF86}"/>
              </a:ext>
            </a:extLst>
          </p:cNvPr>
          <p:cNvSpPr/>
          <p:nvPr/>
        </p:nvSpPr>
        <p:spPr>
          <a:xfrm>
            <a:off x="9676188" y="1775941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0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5C0C0CE-1DC7-B442-8E85-E80FC9C78489}"/>
              </a:ext>
            </a:extLst>
          </p:cNvPr>
          <p:cNvSpPr/>
          <p:nvPr/>
        </p:nvSpPr>
        <p:spPr>
          <a:xfrm>
            <a:off x="11953960" y="6019732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9AE7D49-0C34-B747-A9E5-96E6E01C52FC}"/>
              </a:ext>
            </a:extLst>
          </p:cNvPr>
          <p:cNvSpPr/>
          <p:nvPr/>
        </p:nvSpPr>
        <p:spPr>
          <a:xfrm>
            <a:off x="14325695" y="4765699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5E4C6F3-C571-F14B-8831-6F1A88BCACFF}"/>
              </a:ext>
            </a:extLst>
          </p:cNvPr>
          <p:cNvSpPr/>
          <p:nvPr/>
        </p:nvSpPr>
        <p:spPr>
          <a:xfrm>
            <a:off x="15561455" y="4805711"/>
            <a:ext cx="213785" cy="213785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FC0E05-11D1-C94F-844F-C88402831232}"/>
              </a:ext>
            </a:extLst>
          </p:cNvPr>
          <p:cNvSpPr/>
          <p:nvPr/>
        </p:nvSpPr>
        <p:spPr>
          <a:xfrm>
            <a:off x="11730594" y="4797508"/>
            <a:ext cx="213785" cy="21378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EB3188-0C2B-F945-A357-B17A85F64FD8}"/>
              </a:ext>
            </a:extLst>
          </p:cNvPr>
          <p:cNvSpPr/>
          <p:nvPr/>
        </p:nvSpPr>
        <p:spPr>
          <a:xfrm>
            <a:off x="11000484" y="4820756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B9E246-C3AB-7C47-A4FD-0525ADC33CC5}"/>
              </a:ext>
            </a:extLst>
          </p:cNvPr>
          <p:cNvSpPr/>
          <p:nvPr/>
        </p:nvSpPr>
        <p:spPr>
          <a:xfrm>
            <a:off x="11758662" y="5475875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B81CA2C-BD94-9D4F-AC7E-149A470988DB}"/>
              </a:ext>
            </a:extLst>
          </p:cNvPr>
          <p:cNvSpPr/>
          <p:nvPr/>
        </p:nvSpPr>
        <p:spPr>
          <a:xfrm>
            <a:off x="11753842" y="366636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9588CF0-1305-B240-B589-CF9C33D3E774}"/>
              </a:ext>
            </a:extLst>
          </p:cNvPr>
          <p:cNvCxnSpPr>
            <a:cxnSpLocks/>
            <a:stCxn id="96" idx="2"/>
            <a:endCxn id="107" idx="6"/>
          </p:cNvCxnSpPr>
          <p:nvPr/>
        </p:nvCxnSpPr>
        <p:spPr>
          <a:xfrm flipH="1">
            <a:off x="11921130" y="3743573"/>
            <a:ext cx="2402201" cy="6438"/>
          </a:xfrm>
          <a:prstGeom prst="line">
            <a:avLst/>
          </a:prstGeom>
          <a:ln w="25400">
            <a:solidFill>
              <a:srgbClr val="60CBF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2C499F01-D094-4749-9947-213604B8C17B}"/>
              </a:ext>
            </a:extLst>
          </p:cNvPr>
          <p:cNvSpPr/>
          <p:nvPr/>
        </p:nvSpPr>
        <p:spPr>
          <a:xfrm>
            <a:off x="15372911" y="5471471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E7096E-6B7E-5D41-97E5-884FDAC1D777}"/>
              </a:ext>
            </a:extLst>
          </p:cNvPr>
          <p:cNvSpPr/>
          <p:nvPr/>
        </p:nvSpPr>
        <p:spPr>
          <a:xfrm>
            <a:off x="15364028" y="6824051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C827E0-5A44-8642-88C9-896E68E2761B}"/>
              </a:ext>
            </a:extLst>
          </p:cNvPr>
          <p:cNvSpPr/>
          <p:nvPr/>
        </p:nvSpPr>
        <p:spPr>
          <a:xfrm>
            <a:off x="16751039" y="6835393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811E1D5-B10A-BD40-9185-9438A9BF051B}"/>
              </a:ext>
            </a:extLst>
          </p:cNvPr>
          <p:cNvSpPr/>
          <p:nvPr/>
        </p:nvSpPr>
        <p:spPr>
          <a:xfrm>
            <a:off x="10043278" y="742601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AFE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56D5A3-F078-2E4F-B07F-D924811FA519}"/>
              </a:ext>
            </a:extLst>
          </p:cNvPr>
          <p:cNvSpPr/>
          <p:nvPr/>
        </p:nvSpPr>
        <p:spPr>
          <a:xfrm>
            <a:off x="15529645" y="2750842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AC4D8A2-C61D-6346-A4A3-CA60E1BE78CD}"/>
              </a:ext>
            </a:extLst>
          </p:cNvPr>
          <p:cNvSpPr/>
          <p:nvPr/>
        </p:nvSpPr>
        <p:spPr>
          <a:xfrm>
            <a:off x="13336844" y="8336996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3CC2CBB-C2CD-5A4A-B25F-DC85E73C36A5}"/>
              </a:ext>
            </a:extLst>
          </p:cNvPr>
          <p:cNvSpPr/>
          <p:nvPr/>
        </p:nvSpPr>
        <p:spPr>
          <a:xfrm>
            <a:off x="11055477" y="8984386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85D8D7C-42B6-CD45-91F1-0E4841F41018}"/>
              </a:ext>
            </a:extLst>
          </p:cNvPr>
          <p:cNvSpPr/>
          <p:nvPr/>
        </p:nvSpPr>
        <p:spPr>
          <a:xfrm>
            <a:off x="11101100" y="7963209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9F73420-F35F-3A47-AD88-6DEDB4671F2F}"/>
              </a:ext>
            </a:extLst>
          </p:cNvPr>
          <p:cNvSpPr/>
          <p:nvPr/>
        </p:nvSpPr>
        <p:spPr>
          <a:xfrm>
            <a:off x="16740529" y="8388925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D2300E-9F77-104A-B529-FEB1AF8C229E}"/>
              </a:ext>
            </a:extLst>
          </p:cNvPr>
          <p:cNvSpPr/>
          <p:nvPr/>
        </p:nvSpPr>
        <p:spPr>
          <a:xfrm>
            <a:off x="14288220" y="8392873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2EF3DF7-9573-1242-A6AE-329B90EDAE31}"/>
              </a:ext>
            </a:extLst>
          </p:cNvPr>
          <p:cNvSpPr/>
          <p:nvPr/>
        </p:nvSpPr>
        <p:spPr>
          <a:xfrm>
            <a:off x="13391269" y="7974398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1B435E-1858-CD4F-B6BC-66782F82F42F}"/>
              </a:ext>
            </a:extLst>
          </p:cNvPr>
          <p:cNvSpPr/>
          <p:nvPr/>
        </p:nvSpPr>
        <p:spPr>
          <a:xfrm>
            <a:off x="11501070" y="9039213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6892062-AD3F-5D4A-9D24-834A50D90A53}"/>
              </a:ext>
            </a:extLst>
          </p:cNvPr>
          <p:cNvSpPr/>
          <p:nvPr/>
        </p:nvSpPr>
        <p:spPr>
          <a:xfrm rot="10800000">
            <a:off x="14871277" y="2254326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A1000C-BFED-8448-938B-EB0621D7735C}"/>
              </a:ext>
            </a:extLst>
          </p:cNvPr>
          <p:cNvGrpSpPr/>
          <p:nvPr/>
        </p:nvGrpSpPr>
        <p:grpSpPr>
          <a:xfrm>
            <a:off x="-32168" y="-30003"/>
            <a:ext cx="19239354" cy="10829761"/>
            <a:chOff x="-32168" y="-30003"/>
            <a:chExt cx="19239354" cy="10829761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030AE53-46DF-A947-817B-56E9C66F5946}"/>
                </a:ext>
              </a:extLst>
            </p:cNvPr>
            <p:cNvSpPr/>
            <p:nvPr/>
          </p:nvSpPr>
          <p:spPr>
            <a:xfrm>
              <a:off x="-32168" y="-17221"/>
              <a:ext cx="19199225" cy="2483237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1364D1F-B58D-A344-85E5-27F428D79E9F}"/>
                </a:ext>
              </a:extLst>
            </p:cNvPr>
            <p:cNvSpPr/>
            <p:nvPr/>
          </p:nvSpPr>
          <p:spPr>
            <a:xfrm rot="10800000">
              <a:off x="-3" y="8100080"/>
              <a:ext cx="19168394" cy="2688153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2DAE83E-04E1-2D43-B55F-5CA251D7B95B}"/>
                </a:ext>
              </a:extLst>
            </p:cNvPr>
            <p:cNvSpPr/>
            <p:nvPr/>
          </p:nvSpPr>
          <p:spPr>
            <a:xfrm rot="16200000">
              <a:off x="-1344093" y="1311921"/>
              <a:ext cx="10799763" cy="8175912"/>
            </a:xfrm>
            <a:prstGeom prst="rect">
              <a:avLst/>
            </a:prstGeom>
            <a:gradFill flip="none" rotWithShape="1">
              <a:gsLst>
                <a:gs pos="64000">
                  <a:schemeClr val="bg1"/>
                </a:gs>
                <a:gs pos="1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D6ADF99-0FDC-634F-91C5-FD0423EE9B8B}"/>
                </a:ext>
              </a:extLst>
            </p:cNvPr>
            <p:cNvSpPr/>
            <p:nvPr/>
          </p:nvSpPr>
          <p:spPr>
            <a:xfrm rot="5400000">
              <a:off x="12565686" y="4128260"/>
              <a:ext cx="10799763" cy="2483237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5" name="Oval 264">
            <a:extLst>
              <a:ext uri="{FF2B5EF4-FFF2-40B4-BE49-F238E27FC236}">
                <a16:creationId xmlns:a16="http://schemas.microsoft.com/office/drawing/2014/main" id="{23A83F76-E57A-3E44-94BE-979907229B2C}"/>
              </a:ext>
            </a:extLst>
          </p:cNvPr>
          <p:cNvSpPr/>
          <p:nvPr/>
        </p:nvSpPr>
        <p:spPr>
          <a:xfrm>
            <a:off x="9701438" y="2771793"/>
            <a:ext cx="235943" cy="23594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665F902-4504-3044-8794-AB46CF269FCD}"/>
              </a:ext>
            </a:extLst>
          </p:cNvPr>
          <p:cNvSpPr/>
          <p:nvPr/>
        </p:nvSpPr>
        <p:spPr>
          <a:xfrm rot="10800000">
            <a:off x="8675766" y="255659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99B20CBB-D04B-0A40-9188-3EFC3BAFFE69}"/>
              </a:ext>
            </a:extLst>
          </p:cNvPr>
          <p:cNvSpPr/>
          <p:nvPr/>
        </p:nvSpPr>
        <p:spPr>
          <a:xfrm rot="10800000">
            <a:off x="10023706" y="3412294"/>
            <a:ext cx="277402" cy="277402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50ABB20C-A38D-A54B-9152-69C2FC0D4F5E}"/>
              </a:ext>
            </a:extLst>
          </p:cNvPr>
          <p:cNvSpPr/>
          <p:nvPr/>
        </p:nvSpPr>
        <p:spPr>
          <a:xfrm rot="10800000">
            <a:off x="10548130" y="3161473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EF3660-21A3-1B4E-B5BE-7393CB7B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2268" y="2521465"/>
            <a:ext cx="9429152" cy="60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CEC62-B407-A647-97B1-8347DE66D0B4}"/>
              </a:ext>
            </a:extLst>
          </p:cNvPr>
          <p:cNvCxnSpPr>
            <a:cxnSpLocks/>
          </p:cNvCxnSpPr>
          <p:nvPr/>
        </p:nvCxnSpPr>
        <p:spPr>
          <a:xfrm flipH="1">
            <a:off x="0" y="2889765"/>
            <a:ext cx="1566834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22194-D933-A646-883C-D5E10F10A9DE}"/>
              </a:ext>
            </a:extLst>
          </p:cNvPr>
          <p:cNvCxnSpPr>
            <a:cxnSpLocks/>
          </p:cNvCxnSpPr>
          <p:nvPr/>
        </p:nvCxnSpPr>
        <p:spPr>
          <a:xfrm>
            <a:off x="15668348" y="2889765"/>
            <a:ext cx="0" cy="203534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28A223-81DC-C64B-BDB3-64E863FBA0AF}"/>
              </a:ext>
            </a:extLst>
          </p:cNvPr>
          <p:cNvCxnSpPr>
            <a:cxnSpLocks/>
          </p:cNvCxnSpPr>
          <p:nvPr/>
        </p:nvCxnSpPr>
        <p:spPr>
          <a:xfrm>
            <a:off x="14462034" y="3732140"/>
            <a:ext cx="0" cy="240184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1179DE-7384-5744-957B-720094047C65}"/>
              </a:ext>
            </a:extLst>
          </p:cNvPr>
          <p:cNvCxnSpPr>
            <a:cxnSpLocks/>
          </p:cNvCxnSpPr>
          <p:nvPr/>
        </p:nvCxnSpPr>
        <p:spPr>
          <a:xfrm>
            <a:off x="12078598" y="6133988"/>
            <a:ext cx="238343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41D17-AB91-014B-B331-85CCFE467AC6}"/>
              </a:ext>
            </a:extLst>
          </p:cNvPr>
          <p:cNvCxnSpPr>
            <a:cxnSpLocks/>
          </p:cNvCxnSpPr>
          <p:nvPr/>
        </p:nvCxnSpPr>
        <p:spPr>
          <a:xfrm>
            <a:off x="12078598" y="6133988"/>
            <a:ext cx="0" cy="110585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2E9AC-9D78-824A-8751-BFA802693BEC}"/>
              </a:ext>
            </a:extLst>
          </p:cNvPr>
          <p:cNvCxnSpPr>
            <a:cxnSpLocks/>
          </p:cNvCxnSpPr>
          <p:nvPr/>
        </p:nvCxnSpPr>
        <p:spPr>
          <a:xfrm>
            <a:off x="0" y="7239838"/>
            <a:ext cx="1207859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25D4FB-E057-8346-BF5C-2400C3F44B63}"/>
              </a:ext>
            </a:extLst>
          </p:cNvPr>
          <p:cNvCxnSpPr>
            <a:cxnSpLocks/>
          </p:cNvCxnSpPr>
          <p:nvPr/>
        </p:nvCxnSpPr>
        <p:spPr>
          <a:xfrm flipV="1">
            <a:off x="16561" y="4925108"/>
            <a:ext cx="18799466" cy="414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301667-C0B9-484C-AD12-3D3E8A9D8AFF}"/>
              </a:ext>
            </a:extLst>
          </p:cNvPr>
          <p:cNvCxnSpPr>
            <a:cxnSpLocks/>
          </p:cNvCxnSpPr>
          <p:nvPr/>
        </p:nvCxnSpPr>
        <p:spPr>
          <a:xfrm>
            <a:off x="14462034" y="3732140"/>
            <a:ext cx="43539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F14B23-4DB9-7A48-B4F4-EF91B81836D4}"/>
              </a:ext>
            </a:extLst>
          </p:cNvPr>
          <p:cNvCxnSpPr>
            <a:cxnSpLocks/>
          </p:cNvCxnSpPr>
          <p:nvPr/>
        </p:nvCxnSpPr>
        <p:spPr>
          <a:xfrm>
            <a:off x="16705369" y="0"/>
            <a:ext cx="0" cy="373214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234BD0-EE94-B64C-B42C-83F2AA3E7D7B}"/>
              </a:ext>
            </a:extLst>
          </p:cNvPr>
          <p:cNvCxnSpPr>
            <a:cxnSpLocks/>
          </p:cNvCxnSpPr>
          <p:nvPr/>
        </p:nvCxnSpPr>
        <p:spPr>
          <a:xfrm>
            <a:off x="11086556" y="4904401"/>
            <a:ext cx="0" cy="2335437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538E63-94D4-DA49-B22B-DE9036D982E8}"/>
              </a:ext>
            </a:extLst>
          </p:cNvPr>
          <p:cNvCxnSpPr>
            <a:cxnSpLocks/>
          </p:cNvCxnSpPr>
          <p:nvPr/>
        </p:nvCxnSpPr>
        <p:spPr>
          <a:xfrm>
            <a:off x="9814890" y="0"/>
            <a:ext cx="1" cy="288976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15C585-FCF9-6349-A5C0-0B7669FA4CD6}"/>
              </a:ext>
            </a:extLst>
          </p:cNvPr>
          <p:cNvCxnSpPr>
            <a:cxnSpLocks/>
          </p:cNvCxnSpPr>
          <p:nvPr/>
        </p:nvCxnSpPr>
        <p:spPr>
          <a:xfrm flipH="1">
            <a:off x="9814891" y="1896137"/>
            <a:ext cx="6890478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E6C03C-DD46-FA45-9DBB-B238359D14B7}"/>
              </a:ext>
            </a:extLst>
          </p:cNvPr>
          <p:cNvCxnSpPr>
            <a:cxnSpLocks/>
          </p:cNvCxnSpPr>
          <p:nvPr/>
        </p:nvCxnSpPr>
        <p:spPr>
          <a:xfrm flipH="1" flipV="1">
            <a:off x="15447673" y="6904068"/>
            <a:ext cx="3382227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94C68D-067A-C64A-B461-F9B121BCEDE3}"/>
              </a:ext>
            </a:extLst>
          </p:cNvPr>
          <p:cNvCxnSpPr>
            <a:cxnSpLocks/>
          </p:cNvCxnSpPr>
          <p:nvPr/>
        </p:nvCxnSpPr>
        <p:spPr>
          <a:xfrm flipV="1">
            <a:off x="16830481" y="6919038"/>
            <a:ext cx="0" cy="388072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B8AD2F-FD5A-AC41-A966-93F7428248CC}"/>
              </a:ext>
            </a:extLst>
          </p:cNvPr>
          <p:cNvCxnSpPr>
            <a:cxnSpLocks/>
          </p:cNvCxnSpPr>
          <p:nvPr/>
        </p:nvCxnSpPr>
        <p:spPr>
          <a:xfrm flipV="1">
            <a:off x="15447672" y="5566998"/>
            <a:ext cx="2" cy="137274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AB095F-FAF3-534B-93A5-041A9C088D8E}"/>
              </a:ext>
            </a:extLst>
          </p:cNvPr>
          <p:cNvCxnSpPr>
            <a:cxnSpLocks/>
            <a:endCxn id="105" idx="6"/>
          </p:cNvCxnSpPr>
          <p:nvPr/>
        </p:nvCxnSpPr>
        <p:spPr>
          <a:xfrm flipH="1">
            <a:off x="11925950" y="5555115"/>
            <a:ext cx="3521722" cy="440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E3BFB9-81A7-FD42-937E-3BEFC5C8B4BD}"/>
              </a:ext>
            </a:extLst>
          </p:cNvPr>
          <p:cNvCxnSpPr>
            <a:cxnSpLocks/>
          </p:cNvCxnSpPr>
          <p:nvPr/>
        </p:nvCxnSpPr>
        <p:spPr>
          <a:xfrm flipV="1">
            <a:off x="11842306" y="3798553"/>
            <a:ext cx="0" cy="181973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8F44BF8-AE7E-C545-AC27-1DCF2BEC3726}"/>
              </a:ext>
            </a:extLst>
          </p:cNvPr>
          <p:cNvCxnSpPr>
            <a:cxnSpLocks/>
          </p:cNvCxnSpPr>
          <p:nvPr/>
        </p:nvCxnSpPr>
        <p:spPr>
          <a:xfrm flipH="1">
            <a:off x="10126922" y="7490511"/>
            <a:ext cx="8702978" cy="1915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CC6CC-1ECB-EA49-8E46-2E5E1D5FF100}"/>
              </a:ext>
            </a:extLst>
          </p:cNvPr>
          <p:cNvCxnSpPr>
            <a:cxnSpLocks/>
          </p:cNvCxnSpPr>
          <p:nvPr/>
        </p:nvCxnSpPr>
        <p:spPr>
          <a:xfrm>
            <a:off x="13475547" y="6133989"/>
            <a:ext cx="0" cy="233952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29ED96-1867-9C41-BEB4-EC2000CAC4F5}"/>
              </a:ext>
            </a:extLst>
          </p:cNvPr>
          <p:cNvCxnSpPr>
            <a:cxnSpLocks/>
          </p:cNvCxnSpPr>
          <p:nvPr/>
        </p:nvCxnSpPr>
        <p:spPr>
          <a:xfrm flipH="1">
            <a:off x="13475547" y="8473514"/>
            <a:ext cx="5354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32CFA1-B3D9-F749-8976-259821D62F51}"/>
              </a:ext>
            </a:extLst>
          </p:cNvPr>
          <p:cNvCxnSpPr>
            <a:cxnSpLocks/>
          </p:cNvCxnSpPr>
          <p:nvPr/>
        </p:nvCxnSpPr>
        <p:spPr>
          <a:xfrm flipH="1">
            <a:off x="11194179" y="8056288"/>
            <a:ext cx="228136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91CD8F-EBEF-0347-83F9-A9DBC28A9E20}"/>
              </a:ext>
            </a:extLst>
          </p:cNvPr>
          <p:cNvCxnSpPr>
            <a:cxnSpLocks/>
          </p:cNvCxnSpPr>
          <p:nvPr/>
        </p:nvCxnSpPr>
        <p:spPr>
          <a:xfrm flipH="1">
            <a:off x="16561" y="9123088"/>
            <a:ext cx="1162732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E2C6B3E-EC49-964A-8EB8-E82A9D843904}"/>
              </a:ext>
            </a:extLst>
          </p:cNvPr>
          <p:cNvCxnSpPr>
            <a:cxnSpLocks/>
          </p:cNvCxnSpPr>
          <p:nvPr/>
        </p:nvCxnSpPr>
        <p:spPr>
          <a:xfrm flipV="1">
            <a:off x="11194179" y="8056288"/>
            <a:ext cx="1" cy="10668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24CE23-6F9B-B04C-97E7-56C3DA0F00D3}"/>
              </a:ext>
            </a:extLst>
          </p:cNvPr>
          <p:cNvCxnSpPr>
            <a:cxnSpLocks/>
          </p:cNvCxnSpPr>
          <p:nvPr/>
        </p:nvCxnSpPr>
        <p:spPr>
          <a:xfrm flipV="1">
            <a:off x="11598916" y="9138941"/>
            <a:ext cx="0" cy="166082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A9F8F1-64B7-E845-AC1A-55C56FD4D67E}"/>
              </a:ext>
            </a:extLst>
          </p:cNvPr>
          <p:cNvCxnSpPr>
            <a:cxnSpLocks/>
          </p:cNvCxnSpPr>
          <p:nvPr/>
        </p:nvCxnSpPr>
        <p:spPr>
          <a:xfrm flipH="1" flipV="1">
            <a:off x="14372096" y="8473514"/>
            <a:ext cx="14272" cy="23262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899E9B6-62FC-1B45-9FFC-BE417AC76019}"/>
              </a:ext>
            </a:extLst>
          </p:cNvPr>
          <p:cNvSpPr/>
          <p:nvPr/>
        </p:nvSpPr>
        <p:spPr>
          <a:xfrm>
            <a:off x="16517792" y="3550995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A7874-2E10-EF49-8DB3-5E07F549624F}"/>
              </a:ext>
            </a:extLst>
          </p:cNvPr>
          <p:cNvSpPr/>
          <p:nvPr/>
        </p:nvSpPr>
        <p:spPr>
          <a:xfrm>
            <a:off x="14323331" y="3604871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2FFE26-DB0C-B84E-AA00-EAC45D26E7EE}"/>
              </a:ext>
            </a:extLst>
          </p:cNvPr>
          <p:cNvSpPr/>
          <p:nvPr/>
        </p:nvSpPr>
        <p:spPr>
          <a:xfrm>
            <a:off x="16553076" y="1759424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1442EE5-3545-F346-B9A3-191C5784BF86}"/>
              </a:ext>
            </a:extLst>
          </p:cNvPr>
          <p:cNvSpPr/>
          <p:nvPr/>
        </p:nvSpPr>
        <p:spPr>
          <a:xfrm>
            <a:off x="9676188" y="1775941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5C0C0CE-1DC7-B442-8E85-E80FC9C78489}"/>
              </a:ext>
            </a:extLst>
          </p:cNvPr>
          <p:cNvSpPr/>
          <p:nvPr/>
        </p:nvSpPr>
        <p:spPr>
          <a:xfrm>
            <a:off x="11953960" y="6019732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9AE7D49-0C34-B747-A9E5-96E6E01C52FC}"/>
              </a:ext>
            </a:extLst>
          </p:cNvPr>
          <p:cNvSpPr/>
          <p:nvPr/>
        </p:nvSpPr>
        <p:spPr>
          <a:xfrm>
            <a:off x="14325695" y="4765699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5E4C6F3-C571-F14B-8831-6F1A88BCACFF}"/>
              </a:ext>
            </a:extLst>
          </p:cNvPr>
          <p:cNvSpPr/>
          <p:nvPr/>
        </p:nvSpPr>
        <p:spPr>
          <a:xfrm>
            <a:off x="15561455" y="4805711"/>
            <a:ext cx="213785" cy="21378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FC0E05-11D1-C94F-844F-C88402831232}"/>
              </a:ext>
            </a:extLst>
          </p:cNvPr>
          <p:cNvSpPr/>
          <p:nvPr/>
        </p:nvSpPr>
        <p:spPr>
          <a:xfrm>
            <a:off x="11730594" y="4797508"/>
            <a:ext cx="213785" cy="21378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EB3188-0C2B-F945-A357-B17A85F64FD8}"/>
              </a:ext>
            </a:extLst>
          </p:cNvPr>
          <p:cNvSpPr/>
          <p:nvPr/>
        </p:nvSpPr>
        <p:spPr>
          <a:xfrm>
            <a:off x="11000484" y="4820756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B9E246-C3AB-7C47-A4FD-0525ADC33CC5}"/>
              </a:ext>
            </a:extLst>
          </p:cNvPr>
          <p:cNvSpPr/>
          <p:nvPr/>
        </p:nvSpPr>
        <p:spPr>
          <a:xfrm>
            <a:off x="11758662" y="5475875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B81CA2C-BD94-9D4F-AC7E-149A470988DB}"/>
              </a:ext>
            </a:extLst>
          </p:cNvPr>
          <p:cNvSpPr/>
          <p:nvPr/>
        </p:nvSpPr>
        <p:spPr>
          <a:xfrm>
            <a:off x="11753842" y="366636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9588CF0-1305-B240-B589-CF9C33D3E774}"/>
              </a:ext>
            </a:extLst>
          </p:cNvPr>
          <p:cNvCxnSpPr>
            <a:cxnSpLocks/>
            <a:stCxn id="96" idx="2"/>
            <a:endCxn id="107" idx="6"/>
          </p:cNvCxnSpPr>
          <p:nvPr/>
        </p:nvCxnSpPr>
        <p:spPr>
          <a:xfrm flipH="1">
            <a:off x="11921130" y="3743573"/>
            <a:ext cx="2402201" cy="643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2C499F01-D094-4749-9947-213604B8C17B}"/>
              </a:ext>
            </a:extLst>
          </p:cNvPr>
          <p:cNvSpPr/>
          <p:nvPr/>
        </p:nvSpPr>
        <p:spPr>
          <a:xfrm>
            <a:off x="15372911" y="5471471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E7096E-6B7E-5D41-97E5-884FDAC1D777}"/>
              </a:ext>
            </a:extLst>
          </p:cNvPr>
          <p:cNvSpPr/>
          <p:nvPr/>
        </p:nvSpPr>
        <p:spPr>
          <a:xfrm>
            <a:off x="15364028" y="6824051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6C827E0-5A44-8642-88C9-896E68E2761B}"/>
              </a:ext>
            </a:extLst>
          </p:cNvPr>
          <p:cNvSpPr/>
          <p:nvPr/>
        </p:nvSpPr>
        <p:spPr>
          <a:xfrm>
            <a:off x="16751039" y="6835393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811E1D5-B10A-BD40-9185-9438A9BF051B}"/>
              </a:ext>
            </a:extLst>
          </p:cNvPr>
          <p:cNvSpPr/>
          <p:nvPr/>
        </p:nvSpPr>
        <p:spPr>
          <a:xfrm>
            <a:off x="10043278" y="742601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D56D5A3-F078-2E4F-B07F-D924811FA519}"/>
              </a:ext>
            </a:extLst>
          </p:cNvPr>
          <p:cNvSpPr/>
          <p:nvPr/>
        </p:nvSpPr>
        <p:spPr>
          <a:xfrm>
            <a:off x="15529645" y="2750842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AC4D8A2-C61D-6346-A4A3-CA60E1BE78CD}"/>
              </a:ext>
            </a:extLst>
          </p:cNvPr>
          <p:cNvSpPr/>
          <p:nvPr/>
        </p:nvSpPr>
        <p:spPr>
          <a:xfrm>
            <a:off x="13336844" y="8336996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3CC2CBB-C2CD-5A4A-B25F-DC85E73C36A5}"/>
              </a:ext>
            </a:extLst>
          </p:cNvPr>
          <p:cNvSpPr/>
          <p:nvPr/>
        </p:nvSpPr>
        <p:spPr>
          <a:xfrm>
            <a:off x="11055477" y="8984386"/>
            <a:ext cx="277404" cy="2774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85D8D7C-42B6-CD45-91F1-0E4841F41018}"/>
              </a:ext>
            </a:extLst>
          </p:cNvPr>
          <p:cNvSpPr/>
          <p:nvPr/>
        </p:nvSpPr>
        <p:spPr>
          <a:xfrm>
            <a:off x="11101100" y="7963209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9F73420-F35F-3A47-AD88-6DEDB4671F2F}"/>
              </a:ext>
            </a:extLst>
          </p:cNvPr>
          <p:cNvSpPr/>
          <p:nvPr/>
        </p:nvSpPr>
        <p:spPr>
          <a:xfrm>
            <a:off x="16740529" y="8388925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D2300E-9F77-104A-B529-FEB1AF8C229E}"/>
              </a:ext>
            </a:extLst>
          </p:cNvPr>
          <p:cNvSpPr/>
          <p:nvPr/>
        </p:nvSpPr>
        <p:spPr>
          <a:xfrm>
            <a:off x="14288220" y="8392873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2EF3DF7-9573-1242-A6AE-329B90EDAE31}"/>
              </a:ext>
            </a:extLst>
          </p:cNvPr>
          <p:cNvSpPr/>
          <p:nvPr/>
        </p:nvSpPr>
        <p:spPr>
          <a:xfrm>
            <a:off x="13391269" y="7974398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01B435E-1858-CD4F-B6BC-66782F82F42F}"/>
              </a:ext>
            </a:extLst>
          </p:cNvPr>
          <p:cNvSpPr/>
          <p:nvPr/>
        </p:nvSpPr>
        <p:spPr>
          <a:xfrm>
            <a:off x="11501070" y="9039213"/>
            <a:ext cx="167750" cy="167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6892062-AD3F-5D4A-9D24-834A50D90A53}"/>
              </a:ext>
            </a:extLst>
          </p:cNvPr>
          <p:cNvSpPr/>
          <p:nvPr/>
        </p:nvSpPr>
        <p:spPr>
          <a:xfrm rot="10800000">
            <a:off x="14871277" y="2254326"/>
            <a:ext cx="360000" cy="36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3A83F76-E57A-3E44-94BE-979907229B2C}"/>
              </a:ext>
            </a:extLst>
          </p:cNvPr>
          <p:cNvSpPr/>
          <p:nvPr/>
        </p:nvSpPr>
        <p:spPr>
          <a:xfrm>
            <a:off x="9701438" y="2771793"/>
            <a:ext cx="235943" cy="23594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665F902-4504-3044-8794-AB46CF269FCD}"/>
              </a:ext>
            </a:extLst>
          </p:cNvPr>
          <p:cNvSpPr/>
          <p:nvPr/>
        </p:nvSpPr>
        <p:spPr>
          <a:xfrm rot="10800000">
            <a:off x="8675766" y="2556597"/>
            <a:ext cx="167288" cy="167288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99B20CBB-D04B-0A40-9188-3EFC3BAFFE69}"/>
              </a:ext>
            </a:extLst>
          </p:cNvPr>
          <p:cNvSpPr/>
          <p:nvPr/>
        </p:nvSpPr>
        <p:spPr>
          <a:xfrm rot="10800000">
            <a:off x="10023706" y="3412294"/>
            <a:ext cx="277402" cy="277402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50ABB20C-A38D-A54B-9152-69C2FC0D4F5E}"/>
              </a:ext>
            </a:extLst>
          </p:cNvPr>
          <p:cNvSpPr/>
          <p:nvPr/>
        </p:nvSpPr>
        <p:spPr>
          <a:xfrm rot="10800000">
            <a:off x="10548130" y="3161473"/>
            <a:ext cx="186156" cy="186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D0CECE">
                <a:alpha val="4941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B7A57297-805F-3C40-AAF0-B6643590F477}"/>
              </a:ext>
            </a:extLst>
          </p:cNvPr>
          <p:cNvGrpSpPr/>
          <p:nvPr/>
        </p:nvGrpSpPr>
        <p:grpSpPr>
          <a:xfrm>
            <a:off x="-657281" y="-645012"/>
            <a:ext cx="22176220" cy="11433253"/>
            <a:chOff x="-4071451" y="125062"/>
            <a:chExt cx="22176220" cy="11433253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D7F5A37E-4C24-834C-86AB-3AB7CA0A6BE2}"/>
                </a:ext>
              </a:extLst>
            </p:cNvPr>
            <p:cNvGrpSpPr/>
            <p:nvPr/>
          </p:nvGrpSpPr>
          <p:grpSpPr>
            <a:xfrm rot="10800000">
              <a:off x="-4071451" y="758552"/>
              <a:ext cx="13265799" cy="10799763"/>
              <a:chOff x="-2454583" y="0"/>
              <a:chExt cx="13265799" cy="10799763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DC87184-7E70-224C-A2CA-DEB07CFE89F1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44178A79-8409-C641-89C8-001378D07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7C291666-F779-AB42-9942-FFBB96053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967E5326-7C55-F246-B177-976CEC4A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715AFB39-1876-714A-ABDB-467A8C0A8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B4C20C5-EBEA-EB49-9235-342241423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98B3F0CA-0A44-DD40-8F24-80CFA235C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58413C7C-E25B-C244-BA69-809793919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6AAFD83-88E4-3545-99D9-1A8EBA675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3E61375A-66B2-C34B-A2B7-74ECB5DFE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C4B541-C80F-F44F-B869-8468BB1CB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F7AFFB41-785B-1A4E-92FB-33F1DCD0D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8B40A75-4DE0-4D44-B753-BFE625203B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C63CB92A-DF0F-1643-A04C-E443496A1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5E93FF1-CFC7-9541-8AFE-70D5654E1B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E66F0D-C2CA-DA4A-BBD3-DA3F97961EB8}"/>
                  </a:ext>
                </a:extLst>
              </p:cNvPr>
              <p:cNvCxnSpPr>
                <a:cxnSpLocks/>
                <a:endCxn id="462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8531C62B-7EE5-4D41-8043-4FA9A7CD46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E1CA37F-5B88-AA44-B5C5-C550A11EC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8237" y="7490511"/>
                <a:ext cx="8702978" cy="191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6C07BEE-2ED0-CD49-8FFC-3CD02C33D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CC97D4F-480F-3B4F-BEF9-B485F121E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6862" y="8473514"/>
                <a:ext cx="535435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AC9D83BA-D29E-A144-9A57-B6FAF5782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FE704C75-140D-0748-87AB-396C90D03D63}"/>
                  </a:ext>
                </a:extLst>
              </p:cNvPr>
              <p:cNvCxnSpPr>
                <a:cxnSpLocks/>
                <a:endCxn id="424" idx="6"/>
              </p:cNvCxnSpPr>
              <p:nvPr/>
            </p:nvCxnSpPr>
            <p:spPr>
              <a:xfrm rot="10800000">
                <a:off x="-2454583" y="9115493"/>
                <a:ext cx="6079782" cy="759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40B4A0A3-6482-4B42-8794-2F90B84BC2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C67897E9-E3DD-DE45-B969-8E4F95884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D6276B32-6DBE-424C-A0E1-102D6283B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DE591F7E-9BFC-2B40-83E7-318BB0445630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85219261-83F5-EA43-9BC8-82C301C99737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77960E00-6E83-0F4B-864C-3213C01CF215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E72E7973-E6CA-7345-8B22-3A80CE1B1F15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923FDAD6-C168-794A-ACAF-D7EAC4271CB6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090A64F9-9893-BE43-9903-EB9C14E8D3E0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152BFCDC-C683-214E-BB5C-6054AAD38249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842B5C0E-491D-CC46-9372-FA9CAA760677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4BCA093C-46E0-1648-A354-7A52F0A2EF3F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4BB1E73A-117C-D247-8E1D-4FE5F472328A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36759EE9-0024-9540-B22E-373E1A07A7B8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DDB67C10-BA91-F544-B1F9-83B8715BC341}"/>
                  </a:ext>
                </a:extLst>
              </p:cNvPr>
              <p:cNvCxnSpPr>
                <a:cxnSpLocks/>
                <a:stCxn id="454" idx="2"/>
                <a:endCxn id="463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7787971F-AF67-EB47-9BA5-BB2ECD5BA0FF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6EAE478F-F0EC-6E47-878F-389168165F22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9902FF29-F799-174C-A147-1C0E2A927C7B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0CD417F2-1D48-354E-858E-B0E218CBEBDA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D0E511F9-1502-E74E-A618-B614B6E93914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45F4C53D-8C76-504B-9B5D-03C95FA51D13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BB4449BD-A68D-2145-97AE-5156E2120F54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EDF8E863-6CB3-7448-81ED-0EC911D055BF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44057552-3E44-704B-BF1C-3D303033F798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947208AA-C1E8-C440-BCBC-2530580FA212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B22992EC-F671-CA4D-A2B7-C85C55844CCA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F7FB2440-8AC0-1445-AB7D-27D1C7439FD4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06654987-69B2-5347-8162-24A3EC83DF42}"/>
                </a:ext>
              </a:extLst>
            </p:cNvPr>
            <p:cNvGrpSpPr/>
            <p:nvPr/>
          </p:nvGrpSpPr>
          <p:grpSpPr>
            <a:xfrm rot="10800000">
              <a:off x="5418325" y="125062"/>
              <a:ext cx="12686444" cy="10799763"/>
              <a:chOff x="-2421" y="0"/>
              <a:chExt cx="12686444" cy="10799763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DDF2BA97-CB26-9742-A0B0-B684EC6D71C6}"/>
                  </a:ext>
                </a:extLst>
              </p:cNvPr>
              <p:cNvCxnSpPr/>
              <p:nvPr/>
            </p:nvCxnSpPr>
            <p:spPr>
              <a:xfrm>
                <a:off x="-2421" y="2889765"/>
                <a:ext cx="7652084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AEC65940-46DC-504D-B389-616AA696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9663" y="2889765"/>
                <a:ext cx="0" cy="203534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D828E195-15DC-4E45-B3EF-A32591690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0" cy="240184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EDCAA99-2634-1146-A43F-283191CFA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2383436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4BDCF9-2507-6B40-998F-2E835E554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913" y="6133988"/>
                <a:ext cx="0" cy="110585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8CDA6DD-49FB-0341-96CD-1E1A5C4F1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39838"/>
                <a:ext cx="4059913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120D4C3-1DFD-114E-92E6-1B2DD8F56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21" y="4904401"/>
                <a:ext cx="10799763" cy="2070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FC0ABA5-97B1-6840-B865-0086843E4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349" y="3732140"/>
                <a:ext cx="4353993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28C15EC7-F890-CD41-8465-AE997C10D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684" y="0"/>
                <a:ext cx="0" cy="373214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BBA5831B-2B9D-8D45-A394-54F00DD2E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7871" y="4904401"/>
                <a:ext cx="0" cy="2335437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E46C9E76-8221-2F4A-AB57-7B3DEC7B2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205" y="0"/>
                <a:ext cx="1" cy="288976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9097141E-D636-224A-B569-ACAB9F770B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06" y="1896137"/>
                <a:ext cx="6890478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BB458DA5-917B-E54A-AA80-63676536F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8988" y="6904068"/>
                <a:ext cx="3382227" cy="1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BD3F895-29DD-FB49-BD38-07596406FD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1796" y="6919038"/>
                <a:ext cx="0" cy="38807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41F5570-68DC-2848-8D2A-E0B7B23852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8987" y="5566998"/>
                <a:ext cx="2" cy="137274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49AAB660-2DA6-FC4C-817B-8158DDF02B17}"/>
                  </a:ext>
                </a:extLst>
              </p:cNvPr>
              <p:cNvCxnSpPr>
                <a:cxnSpLocks/>
                <a:endCxn id="413" idx="6"/>
              </p:cNvCxnSpPr>
              <p:nvPr/>
            </p:nvCxnSpPr>
            <p:spPr>
              <a:xfrm flipH="1">
                <a:off x="3907265" y="5555115"/>
                <a:ext cx="3521722" cy="4404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42C35421-1065-6B4A-A2EA-F31BD08C0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21" y="3798553"/>
                <a:ext cx="0" cy="1819736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E3AD4726-44E5-1647-A904-3D0AC9A447F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108237" y="7509661"/>
                <a:ext cx="10575786" cy="521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EE470D40-699C-FC45-8F77-CE04EBC2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862" y="6133989"/>
                <a:ext cx="0" cy="2339525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19D8D1B-6007-9B41-A577-11E9261EF767}"/>
                  </a:ext>
                </a:extLst>
              </p:cNvPr>
              <p:cNvCxnSpPr>
                <a:cxnSpLocks/>
                <a:stCxn id="424" idx="2"/>
              </p:cNvCxnSpPr>
              <p:nvPr/>
            </p:nvCxnSpPr>
            <p:spPr>
              <a:xfrm rot="10800000">
                <a:off x="1637909" y="8473515"/>
                <a:ext cx="7083935" cy="848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E22D1E25-0798-2740-8BBB-2413337944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494" y="8056288"/>
                <a:ext cx="2281368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9F86CF3C-5C6D-4B40-8856-C34CE3DF9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21" y="9123088"/>
                <a:ext cx="3627620" cy="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A90CB5A-254C-F841-8E03-AC80F7A08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5494" y="8056288"/>
                <a:ext cx="1" cy="1066800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2E6B884E-A79D-F141-8C0D-5BE1381A9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0231" y="9138941"/>
                <a:ext cx="0" cy="1660822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B3DA563C-788F-BE40-8CD6-020D26F3F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3411" y="8473514"/>
                <a:ext cx="14272" cy="2326249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D669A00A-A5A5-134C-8AAB-ECC24886C67E}"/>
                  </a:ext>
                </a:extLst>
              </p:cNvPr>
              <p:cNvSpPr/>
              <p:nvPr/>
            </p:nvSpPr>
            <p:spPr>
              <a:xfrm>
                <a:off x="8499107" y="35509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72C5386A-B2B2-B24A-8FAA-CEDCC0C3082F}"/>
                  </a:ext>
                </a:extLst>
              </p:cNvPr>
              <p:cNvSpPr/>
              <p:nvPr/>
            </p:nvSpPr>
            <p:spPr>
              <a:xfrm>
                <a:off x="6304646" y="360487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B5135DC3-5279-1A42-9C73-AD864B9D39D8}"/>
                  </a:ext>
                </a:extLst>
              </p:cNvPr>
              <p:cNvSpPr/>
              <p:nvPr/>
            </p:nvSpPr>
            <p:spPr>
              <a:xfrm>
                <a:off x="8534391" y="1759424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64C2B51F-8F1D-6E40-BB0A-B15C06B2531E}"/>
                  </a:ext>
                </a:extLst>
              </p:cNvPr>
              <p:cNvSpPr/>
              <p:nvPr/>
            </p:nvSpPr>
            <p:spPr>
              <a:xfrm>
                <a:off x="1657503" y="1775941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FCAFCC3-E04F-6949-8063-BDFB0E40B3CD}"/>
                  </a:ext>
                </a:extLst>
              </p:cNvPr>
              <p:cNvSpPr/>
              <p:nvPr/>
            </p:nvSpPr>
            <p:spPr>
              <a:xfrm>
                <a:off x="3935275" y="601973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7397A8CF-E8B9-E64A-B5A6-1253399C375E}"/>
                  </a:ext>
                </a:extLst>
              </p:cNvPr>
              <p:cNvSpPr/>
              <p:nvPr/>
            </p:nvSpPr>
            <p:spPr>
              <a:xfrm>
                <a:off x="6307010" y="4765699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EE2C7C48-7E98-8B43-B4C7-98F58DF13631}"/>
                  </a:ext>
                </a:extLst>
              </p:cNvPr>
              <p:cNvSpPr/>
              <p:nvPr/>
            </p:nvSpPr>
            <p:spPr>
              <a:xfrm>
                <a:off x="7542770" y="4805711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C06109AD-CCB5-964D-9145-29B4CD4618C1}"/>
                  </a:ext>
                </a:extLst>
              </p:cNvPr>
              <p:cNvSpPr/>
              <p:nvPr/>
            </p:nvSpPr>
            <p:spPr>
              <a:xfrm>
                <a:off x="3711909" y="4797508"/>
                <a:ext cx="213785" cy="21378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86B0163D-1E22-6040-BA44-01C65E4C675F}"/>
                  </a:ext>
                </a:extLst>
              </p:cNvPr>
              <p:cNvSpPr/>
              <p:nvPr/>
            </p:nvSpPr>
            <p:spPr>
              <a:xfrm>
                <a:off x="2981799" y="4820756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09EA31DB-E877-E741-A2D9-578F281DB2B4}"/>
                  </a:ext>
                </a:extLst>
              </p:cNvPr>
              <p:cNvSpPr/>
              <p:nvPr/>
            </p:nvSpPr>
            <p:spPr>
              <a:xfrm>
                <a:off x="3739977" y="5475875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8D351877-1FC0-C94A-98B3-AAE3DAA66848}"/>
                  </a:ext>
                </a:extLst>
              </p:cNvPr>
              <p:cNvSpPr/>
              <p:nvPr/>
            </p:nvSpPr>
            <p:spPr>
              <a:xfrm>
                <a:off x="3735157" y="366636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BD4930-7D8F-2244-9990-23966338299B}"/>
                  </a:ext>
                </a:extLst>
              </p:cNvPr>
              <p:cNvCxnSpPr>
                <a:cxnSpLocks/>
                <a:stCxn id="405" idx="2"/>
                <a:endCxn id="414" idx="6"/>
              </p:cNvCxnSpPr>
              <p:nvPr/>
            </p:nvCxnSpPr>
            <p:spPr>
              <a:xfrm flipH="1">
                <a:off x="3902445" y="3743573"/>
                <a:ext cx="2402201" cy="6438"/>
              </a:xfrm>
              <a:prstGeom prst="line">
                <a:avLst/>
              </a:prstGeom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CF022787-4A99-7942-932E-1E943381462D}"/>
                  </a:ext>
                </a:extLst>
              </p:cNvPr>
              <p:cNvSpPr/>
              <p:nvPr/>
            </p:nvSpPr>
            <p:spPr>
              <a:xfrm>
                <a:off x="7354226" y="547147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E58E0178-2696-3B48-B1E5-E6C0550331D7}"/>
                  </a:ext>
                </a:extLst>
              </p:cNvPr>
              <p:cNvSpPr/>
              <p:nvPr/>
            </p:nvSpPr>
            <p:spPr>
              <a:xfrm>
                <a:off x="7345343" y="6824051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1251BABB-20B9-3E4C-A15C-0390F8EB40C1}"/>
                  </a:ext>
                </a:extLst>
              </p:cNvPr>
              <p:cNvSpPr/>
              <p:nvPr/>
            </p:nvSpPr>
            <p:spPr>
              <a:xfrm>
                <a:off x="8732354" y="6835393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0DF4274D-84A8-7D4C-A311-3C1B356A5D20}"/>
                  </a:ext>
                </a:extLst>
              </p:cNvPr>
              <p:cNvSpPr/>
              <p:nvPr/>
            </p:nvSpPr>
            <p:spPr>
              <a:xfrm>
                <a:off x="2024593" y="7426017"/>
                <a:ext cx="167288" cy="1672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F74F1862-9303-1549-B539-CF98879CC9F6}"/>
                  </a:ext>
                </a:extLst>
              </p:cNvPr>
              <p:cNvSpPr/>
              <p:nvPr/>
            </p:nvSpPr>
            <p:spPr>
              <a:xfrm>
                <a:off x="7510960" y="2750842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8A3CFED-1C05-434E-BDF6-A7414D5D3042}"/>
                  </a:ext>
                </a:extLst>
              </p:cNvPr>
              <p:cNvSpPr/>
              <p:nvPr/>
            </p:nvSpPr>
            <p:spPr>
              <a:xfrm>
                <a:off x="5318159" y="833699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E49412BC-9D65-FB4A-9469-CFC79D632E7A}"/>
                  </a:ext>
                </a:extLst>
              </p:cNvPr>
              <p:cNvSpPr/>
              <p:nvPr/>
            </p:nvSpPr>
            <p:spPr>
              <a:xfrm>
                <a:off x="3036792" y="8984386"/>
                <a:ext cx="277404" cy="27740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054651D6-2058-6B4D-A706-20941EA529BB}"/>
                  </a:ext>
                </a:extLst>
              </p:cNvPr>
              <p:cNvSpPr/>
              <p:nvPr/>
            </p:nvSpPr>
            <p:spPr>
              <a:xfrm>
                <a:off x="3082415" y="7963209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E2AEEAAB-C29A-0540-B29A-9BD816EA74FB}"/>
                  </a:ext>
                </a:extLst>
              </p:cNvPr>
              <p:cNvSpPr/>
              <p:nvPr/>
            </p:nvSpPr>
            <p:spPr>
              <a:xfrm>
                <a:off x="8721844" y="8388925"/>
                <a:ext cx="186156" cy="18615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063DFCF4-1B85-6F40-A4DE-0C5A627D75EF}"/>
                  </a:ext>
                </a:extLst>
              </p:cNvPr>
              <p:cNvSpPr/>
              <p:nvPr/>
            </p:nvSpPr>
            <p:spPr>
              <a:xfrm>
                <a:off x="6269535" y="839287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0B60151-F17A-D746-B039-E72EE6FE804A}"/>
                  </a:ext>
                </a:extLst>
              </p:cNvPr>
              <p:cNvSpPr/>
              <p:nvPr/>
            </p:nvSpPr>
            <p:spPr>
              <a:xfrm>
                <a:off x="5372584" y="7974398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CA040F83-BA90-174F-88D6-0B4604002122}"/>
                  </a:ext>
                </a:extLst>
              </p:cNvPr>
              <p:cNvSpPr/>
              <p:nvPr/>
            </p:nvSpPr>
            <p:spPr>
              <a:xfrm>
                <a:off x="3482385" y="9039213"/>
                <a:ext cx="167750" cy="16775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D0CECE">
                    <a:alpha val="4941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47BF346B-28B4-7A4E-8610-9E3F6055D2DF}"/>
              </a:ext>
            </a:extLst>
          </p:cNvPr>
          <p:cNvGrpSpPr/>
          <p:nvPr/>
        </p:nvGrpSpPr>
        <p:grpSpPr>
          <a:xfrm>
            <a:off x="8622268" y="2521465"/>
            <a:ext cx="9429152" cy="6044328"/>
            <a:chOff x="8622268" y="2521465"/>
            <a:chExt cx="9429152" cy="6044328"/>
          </a:xfrm>
          <a:solidFill>
            <a:schemeClr val="tx1"/>
          </a:solidFill>
        </p:grpSpPr>
        <p:pic>
          <p:nvPicPr>
            <p:cNvPr id="478" name="Graphic 477">
              <a:extLst>
                <a:ext uri="{FF2B5EF4-FFF2-40B4-BE49-F238E27FC236}">
                  <a16:creationId xmlns:a16="http://schemas.microsoft.com/office/drawing/2014/main" id="{2DFBDECF-91C4-3944-B0CE-0C88E0F3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2268" y="2521465"/>
              <a:ext cx="9429152" cy="6044328"/>
            </a:xfrm>
            <a:prstGeom prst="rect">
              <a:avLst/>
            </a:prstGeom>
          </p:spPr>
        </p:pic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32B2571B-9073-7841-952E-B587AA57481C}"/>
                </a:ext>
              </a:extLst>
            </p:cNvPr>
            <p:cNvGrpSpPr/>
            <p:nvPr/>
          </p:nvGrpSpPr>
          <p:grpSpPr>
            <a:xfrm>
              <a:off x="10430829" y="4624050"/>
              <a:ext cx="4946506" cy="1599900"/>
              <a:chOff x="474192" y="14908559"/>
              <a:chExt cx="4463262" cy="1443600"/>
            </a:xfrm>
            <a:grpFill/>
          </p:grpSpPr>
          <p:sp>
            <p:nvSpPr>
              <p:cNvPr id="480" name="Rounded Rectangle 479">
                <a:extLst>
                  <a:ext uri="{FF2B5EF4-FFF2-40B4-BE49-F238E27FC236}">
                    <a16:creationId xmlns:a16="http://schemas.microsoft.com/office/drawing/2014/main" id="{20024AFB-4F4C-E14D-A6DE-90A07E868E83}"/>
                  </a:ext>
                </a:extLst>
              </p:cNvPr>
              <p:cNvSpPr/>
              <p:nvPr/>
            </p:nvSpPr>
            <p:spPr>
              <a:xfrm>
                <a:off x="474192" y="14908559"/>
                <a:ext cx="1367147" cy="1443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800" b="1" dirty="0">
                  <a:solidFill>
                    <a:srgbClr val="C00000"/>
                  </a:solidFill>
                  <a:latin typeface="Switzer" pitchFamily="2" charset="77"/>
                </a:endParaRPr>
              </a:p>
            </p:txBody>
          </p: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9F033867-84EE-4342-B26A-B3C800B2F8D2}"/>
                  </a:ext>
                </a:extLst>
              </p:cNvPr>
              <p:cNvGrpSpPr/>
              <p:nvPr/>
            </p:nvGrpSpPr>
            <p:grpSpPr>
              <a:xfrm>
                <a:off x="784385" y="15271834"/>
                <a:ext cx="720000" cy="720000"/>
                <a:chOff x="813329" y="11870618"/>
                <a:chExt cx="720000" cy="720000"/>
              </a:xfrm>
              <a:grpFill/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DFD4ED19-417D-AD49-BED7-CCE164E0CCDA}"/>
                    </a:ext>
                  </a:extLst>
                </p:cNvPr>
                <p:cNvSpPr/>
                <p:nvPr/>
              </p:nvSpPr>
              <p:spPr>
                <a:xfrm>
                  <a:off x="1072154" y="11870618"/>
                  <a:ext cx="202351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FF71F851-0D7B-4840-A717-3328C7C0744B}"/>
                    </a:ext>
                  </a:extLst>
                </p:cNvPr>
                <p:cNvSpPr/>
                <p:nvPr/>
              </p:nvSpPr>
              <p:spPr>
                <a:xfrm rot="5400000">
                  <a:off x="1072153" y="11870618"/>
                  <a:ext cx="202351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82" name="Rounded Rectangle 481">
                <a:extLst>
                  <a:ext uri="{FF2B5EF4-FFF2-40B4-BE49-F238E27FC236}">
                    <a16:creationId xmlns:a16="http://schemas.microsoft.com/office/drawing/2014/main" id="{0FE055BD-D3C6-714C-8C1C-C6BC5E124E0B}"/>
                  </a:ext>
                </a:extLst>
              </p:cNvPr>
              <p:cNvSpPr/>
              <p:nvPr/>
            </p:nvSpPr>
            <p:spPr>
              <a:xfrm>
                <a:off x="2057454" y="14908559"/>
                <a:ext cx="2880000" cy="1443600"/>
              </a:xfrm>
              <a:prstGeom prst="roundRect">
                <a:avLst>
                  <a:gd name="adj" fmla="val 2367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800" b="1" dirty="0">
                    <a:solidFill>
                      <a:schemeClr val="tx1"/>
                    </a:solidFill>
                    <a:latin typeface="Switzer" pitchFamily="2" charset="77"/>
                  </a:rPr>
                  <a:t>SPH</a:t>
                </a:r>
              </a:p>
            </p:txBody>
          </p:sp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4751C4CB-8AAE-D04D-BA68-452B725ACA56}"/>
              </a:ext>
            </a:extLst>
          </p:cNvPr>
          <p:cNvGrpSpPr/>
          <p:nvPr/>
        </p:nvGrpSpPr>
        <p:grpSpPr>
          <a:xfrm>
            <a:off x="-32168" y="-30003"/>
            <a:ext cx="19239354" cy="10829761"/>
            <a:chOff x="-32168" y="-30003"/>
            <a:chExt cx="19239354" cy="10829761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8B0D119B-56C0-4746-964D-2EA34DE37B34}"/>
                </a:ext>
              </a:extLst>
            </p:cNvPr>
            <p:cNvSpPr/>
            <p:nvPr/>
          </p:nvSpPr>
          <p:spPr>
            <a:xfrm>
              <a:off x="-32168" y="-17221"/>
              <a:ext cx="19199225" cy="2483237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AB22E45-3F7B-5A4F-BDB5-88C654F69254}"/>
                </a:ext>
              </a:extLst>
            </p:cNvPr>
            <p:cNvSpPr/>
            <p:nvPr/>
          </p:nvSpPr>
          <p:spPr>
            <a:xfrm rot="10800000">
              <a:off x="-3" y="8100080"/>
              <a:ext cx="19168394" cy="2688153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694EF2F-DAE3-BA4D-B864-B9C292FA8309}"/>
                </a:ext>
              </a:extLst>
            </p:cNvPr>
            <p:cNvSpPr/>
            <p:nvPr/>
          </p:nvSpPr>
          <p:spPr>
            <a:xfrm rot="16200000">
              <a:off x="-1615813" y="1583641"/>
              <a:ext cx="10799763" cy="7632472"/>
            </a:xfrm>
            <a:prstGeom prst="rect">
              <a:avLst/>
            </a:prstGeom>
            <a:gradFill flip="none" rotWithShape="1">
              <a:gsLst>
                <a:gs pos="64000">
                  <a:schemeClr val="bg1"/>
                </a:gs>
                <a:gs pos="1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301AFBB6-6680-5242-AD5A-8439BA481ABC}"/>
                </a:ext>
              </a:extLst>
            </p:cNvPr>
            <p:cNvSpPr/>
            <p:nvPr/>
          </p:nvSpPr>
          <p:spPr>
            <a:xfrm rot="5400000">
              <a:off x="12565686" y="4128260"/>
              <a:ext cx="10799763" cy="2483237"/>
            </a:xfrm>
            <a:prstGeom prst="rect">
              <a:avLst/>
            </a:prstGeom>
            <a:gradFill flip="none" rotWithShape="1">
              <a:gsLst>
                <a:gs pos="77000">
                  <a:schemeClr val="bg1"/>
                </a:gs>
                <a:gs pos="3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0096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62</Words>
  <Application>Microsoft Macintosh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Switzer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Lawless Dylan</cp:lastModifiedBy>
  <cp:revision>9</cp:revision>
  <dcterms:created xsi:type="dcterms:W3CDTF">2023-04-17T08:51:04Z</dcterms:created>
  <dcterms:modified xsi:type="dcterms:W3CDTF">2023-04-28T16:18:56Z</dcterms:modified>
</cp:coreProperties>
</file>