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9" r:id="rId4"/>
  </p:sldIdLst>
  <p:sldSz cx="6858000" cy="2299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/>
    <p:restoredTop sz="94719"/>
  </p:normalViewPr>
  <p:slideViewPr>
    <p:cSldViewPr snapToGrid="0" snapToObjects="1">
      <p:cViewPr>
        <p:scale>
          <a:sx n="56" d="100"/>
          <a:sy n="56" d="100"/>
        </p:scale>
        <p:origin x="36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3BA41-CE2E-5A40-BD2C-C446BF650F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1143000"/>
            <a:ext cx="920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DF20B-8D87-9A44-8DF0-6AD1C5383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24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25" y="1143000"/>
            <a:ext cx="920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DF20B-8D87-9A44-8DF0-6AD1C53832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8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763034"/>
            <a:ext cx="5829300" cy="80050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2076833"/>
            <a:ext cx="5143500" cy="5551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10" indent="0" algn="ctr">
              <a:buNone/>
              <a:defRPr sz="1500"/>
            </a:lvl2pPr>
            <a:lvl3pPr marL="685819" indent="0" algn="ctr">
              <a:buNone/>
              <a:defRPr sz="1350"/>
            </a:lvl3pPr>
            <a:lvl4pPr marL="1028729" indent="0" algn="ctr">
              <a:buNone/>
              <a:defRPr sz="1200"/>
            </a:lvl4pPr>
            <a:lvl5pPr marL="1371639" indent="0" algn="ctr">
              <a:buNone/>
              <a:defRPr sz="1200"/>
            </a:lvl5pPr>
            <a:lvl6pPr marL="1714549" indent="0" algn="ctr">
              <a:buNone/>
              <a:defRPr sz="1200"/>
            </a:lvl6pPr>
            <a:lvl7pPr marL="2057459" indent="0" algn="ctr">
              <a:buNone/>
              <a:defRPr sz="1200"/>
            </a:lvl7pPr>
            <a:lvl8pPr marL="2400368" indent="0" algn="ctr">
              <a:buNone/>
              <a:defRPr sz="1200"/>
            </a:lvl8pPr>
            <a:lvl9pPr marL="274327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32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9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224185"/>
            <a:ext cx="1478756" cy="19485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224185"/>
            <a:ext cx="4350544" cy="19485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6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0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5732379"/>
            <a:ext cx="5915025" cy="956459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15387454"/>
            <a:ext cx="5915025" cy="502979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4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6120917"/>
            <a:ext cx="2914650" cy="14589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6120917"/>
            <a:ext cx="2914650" cy="14589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38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1224188"/>
            <a:ext cx="5915025" cy="4444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636566"/>
            <a:ext cx="2901255" cy="27623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0" indent="0">
              <a:buNone/>
              <a:defRPr sz="1500" b="1"/>
            </a:lvl2pPr>
            <a:lvl3pPr marL="685819" indent="0">
              <a:buNone/>
              <a:defRPr sz="1350" b="1"/>
            </a:lvl3pPr>
            <a:lvl4pPr marL="1028729" indent="0">
              <a:buNone/>
              <a:defRPr sz="1200" b="1"/>
            </a:lvl4pPr>
            <a:lvl5pPr marL="1371639" indent="0">
              <a:buNone/>
              <a:defRPr sz="1200" b="1"/>
            </a:lvl5pPr>
            <a:lvl6pPr marL="1714549" indent="0">
              <a:buNone/>
              <a:defRPr sz="1200" b="1"/>
            </a:lvl6pPr>
            <a:lvl7pPr marL="2057459" indent="0">
              <a:buNone/>
              <a:defRPr sz="1200" b="1"/>
            </a:lvl7pPr>
            <a:lvl8pPr marL="2400368" indent="0">
              <a:buNone/>
              <a:defRPr sz="1200" b="1"/>
            </a:lvl8pPr>
            <a:lvl9pPr marL="274327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8398961"/>
            <a:ext cx="2901255" cy="1235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5636566"/>
            <a:ext cx="2915543" cy="27623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0" indent="0">
              <a:buNone/>
              <a:defRPr sz="1500" b="1"/>
            </a:lvl2pPr>
            <a:lvl3pPr marL="685819" indent="0">
              <a:buNone/>
              <a:defRPr sz="1350" b="1"/>
            </a:lvl3pPr>
            <a:lvl4pPr marL="1028729" indent="0">
              <a:buNone/>
              <a:defRPr sz="1200" b="1"/>
            </a:lvl4pPr>
            <a:lvl5pPr marL="1371639" indent="0">
              <a:buNone/>
              <a:defRPr sz="1200" b="1"/>
            </a:lvl5pPr>
            <a:lvl6pPr marL="1714549" indent="0">
              <a:buNone/>
              <a:defRPr sz="1200" b="1"/>
            </a:lvl6pPr>
            <a:lvl7pPr marL="2057459" indent="0">
              <a:buNone/>
              <a:defRPr sz="1200" b="1"/>
            </a:lvl7pPr>
            <a:lvl8pPr marL="2400368" indent="0">
              <a:buNone/>
              <a:defRPr sz="1200" b="1"/>
            </a:lvl8pPr>
            <a:lvl9pPr marL="274327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8398961"/>
            <a:ext cx="2915543" cy="1235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43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94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48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532892"/>
            <a:ext cx="2211884" cy="53651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3310621"/>
            <a:ext cx="3471863" cy="1634018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898005"/>
            <a:ext cx="2211884" cy="12779408"/>
          </a:xfrm>
        </p:spPr>
        <p:txBody>
          <a:bodyPr/>
          <a:lstStyle>
            <a:lvl1pPr marL="0" indent="0">
              <a:buNone/>
              <a:defRPr sz="1200"/>
            </a:lvl1pPr>
            <a:lvl2pPr marL="342910" indent="0">
              <a:buNone/>
              <a:defRPr sz="1050"/>
            </a:lvl2pPr>
            <a:lvl3pPr marL="685819" indent="0">
              <a:buNone/>
              <a:defRPr sz="900"/>
            </a:lvl3pPr>
            <a:lvl4pPr marL="1028729" indent="0">
              <a:buNone/>
              <a:defRPr sz="750"/>
            </a:lvl4pPr>
            <a:lvl5pPr marL="1371639" indent="0">
              <a:buNone/>
              <a:defRPr sz="750"/>
            </a:lvl5pPr>
            <a:lvl6pPr marL="1714549" indent="0">
              <a:buNone/>
              <a:defRPr sz="750"/>
            </a:lvl6pPr>
            <a:lvl7pPr marL="2057459" indent="0">
              <a:buNone/>
              <a:defRPr sz="750"/>
            </a:lvl7pPr>
            <a:lvl8pPr marL="2400368" indent="0">
              <a:buNone/>
              <a:defRPr sz="750"/>
            </a:lvl8pPr>
            <a:lvl9pPr marL="27432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85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532892"/>
            <a:ext cx="2211884" cy="53651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3310621"/>
            <a:ext cx="3471863" cy="163401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10" indent="0">
              <a:buNone/>
              <a:defRPr sz="2100"/>
            </a:lvl2pPr>
            <a:lvl3pPr marL="685819" indent="0">
              <a:buNone/>
              <a:defRPr sz="1800"/>
            </a:lvl3pPr>
            <a:lvl4pPr marL="1028729" indent="0">
              <a:buNone/>
              <a:defRPr sz="1500"/>
            </a:lvl4pPr>
            <a:lvl5pPr marL="1371639" indent="0">
              <a:buNone/>
              <a:defRPr sz="1500"/>
            </a:lvl5pPr>
            <a:lvl6pPr marL="1714549" indent="0">
              <a:buNone/>
              <a:defRPr sz="1500"/>
            </a:lvl6pPr>
            <a:lvl7pPr marL="2057459" indent="0">
              <a:buNone/>
              <a:defRPr sz="1500"/>
            </a:lvl7pPr>
            <a:lvl8pPr marL="2400368" indent="0">
              <a:buNone/>
              <a:defRPr sz="1500"/>
            </a:lvl8pPr>
            <a:lvl9pPr marL="2743278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898005"/>
            <a:ext cx="2211884" cy="12779408"/>
          </a:xfrm>
        </p:spPr>
        <p:txBody>
          <a:bodyPr/>
          <a:lstStyle>
            <a:lvl1pPr marL="0" indent="0">
              <a:buNone/>
              <a:defRPr sz="1200"/>
            </a:lvl1pPr>
            <a:lvl2pPr marL="342910" indent="0">
              <a:buNone/>
              <a:defRPr sz="1050"/>
            </a:lvl2pPr>
            <a:lvl3pPr marL="685819" indent="0">
              <a:buNone/>
              <a:defRPr sz="900"/>
            </a:lvl3pPr>
            <a:lvl4pPr marL="1028729" indent="0">
              <a:buNone/>
              <a:defRPr sz="750"/>
            </a:lvl4pPr>
            <a:lvl5pPr marL="1371639" indent="0">
              <a:buNone/>
              <a:defRPr sz="750"/>
            </a:lvl5pPr>
            <a:lvl6pPr marL="1714549" indent="0">
              <a:buNone/>
              <a:defRPr sz="750"/>
            </a:lvl6pPr>
            <a:lvl7pPr marL="2057459" indent="0">
              <a:buNone/>
              <a:defRPr sz="750"/>
            </a:lvl7pPr>
            <a:lvl8pPr marL="2400368" indent="0">
              <a:buNone/>
              <a:defRPr sz="750"/>
            </a:lvl8pPr>
            <a:lvl9pPr marL="27432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1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1224188"/>
            <a:ext cx="5915025" cy="444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6120917"/>
            <a:ext cx="5915025" cy="1458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1311436"/>
            <a:ext cx="1543050" cy="1224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8B3D-8A6D-EF40-85ED-A8D511C47BA4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1311436"/>
            <a:ext cx="2314575" cy="1224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1311436"/>
            <a:ext cx="1543050" cy="1224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1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5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4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4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94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04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13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23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33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0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9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9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9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9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9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8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8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EA5CA-EFBB-3743-A56A-F394801BC6A7}"/>
              </a:ext>
            </a:extLst>
          </p:cNvPr>
          <p:cNvSpPr/>
          <p:nvPr/>
        </p:nvSpPr>
        <p:spPr>
          <a:xfrm>
            <a:off x="647701" y="1272361"/>
            <a:ext cx="2667000" cy="1789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C45F1-A69F-2D48-B8F0-ADEEAFA70D4C}"/>
              </a:ext>
            </a:extLst>
          </p:cNvPr>
          <p:cNvSpPr/>
          <p:nvPr/>
        </p:nvSpPr>
        <p:spPr>
          <a:xfrm>
            <a:off x="3702327" y="1272360"/>
            <a:ext cx="2667000" cy="29221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CA7105-0426-B247-971D-D80B1F2C47F1}"/>
              </a:ext>
            </a:extLst>
          </p:cNvPr>
          <p:cNvSpPr/>
          <p:nvPr/>
        </p:nvSpPr>
        <p:spPr>
          <a:xfrm>
            <a:off x="647701" y="3372830"/>
            <a:ext cx="2667000" cy="821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4602C-BCEA-A04A-B7DF-3D0BA8C3F044}"/>
              </a:ext>
            </a:extLst>
          </p:cNvPr>
          <p:cNvSpPr/>
          <p:nvPr/>
        </p:nvSpPr>
        <p:spPr>
          <a:xfrm>
            <a:off x="647701" y="5429803"/>
            <a:ext cx="2667000" cy="1736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2A98F0-7528-C745-A4E9-8036278D08FF}"/>
              </a:ext>
            </a:extLst>
          </p:cNvPr>
          <p:cNvSpPr/>
          <p:nvPr/>
        </p:nvSpPr>
        <p:spPr>
          <a:xfrm>
            <a:off x="3702327" y="5449679"/>
            <a:ext cx="2667000" cy="1736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9C33A-D9DE-CF4E-A52C-F6737E77D6FB}"/>
              </a:ext>
            </a:extLst>
          </p:cNvPr>
          <p:cNvSpPr/>
          <p:nvPr/>
        </p:nvSpPr>
        <p:spPr>
          <a:xfrm>
            <a:off x="647701" y="7377865"/>
            <a:ext cx="2667000" cy="1736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1084F-F018-7D4E-B799-245C16090A4D}"/>
              </a:ext>
            </a:extLst>
          </p:cNvPr>
          <p:cNvSpPr/>
          <p:nvPr/>
        </p:nvSpPr>
        <p:spPr>
          <a:xfrm>
            <a:off x="3702327" y="7397741"/>
            <a:ext cx="2667000" cy="1736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6EB7FE-0942-5244-9FF0-85F8C198FE47}"/>
              </a:ext>
            </a:extLst>
          </p:cNvPr>
          <p:cNvSpPr/>
          <p:nvPr/>
        </p:nvSpPr>
        <p:spPr>
          <a:xfrm>
            <a:off x="647701" y="9345804"/>
            <a:ext cx="2667000" cy="1736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2E5713-C1E1-6E42-972D-83AE478E38DD}"/>
              </a:ext>
            </a:extLst>
          </p:cNvPr>
          <p:cNvSpPr/>
          <p:nvPr/>
        </p:nvSpPr>
        <p:spPr>
          <a:xfrm>
            <a:off x="3702327" y="9365680"/>
            <a:ext cx="2667000" cy="1736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7B1C07-76E5-3D4F-897F-3C13C6F09F0C}"/>
              </a:ext>
            </a:extLst>
          </p:cNvPr>
          <p:cNvSpPr/>
          <p:nvPr/>
        </p:nvSpPr>
        <p:spPr>
          <a:xfrm>
            <a:off x="647701" y="12274721"/>
            <a:ext cx="2667000" cy="1736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E57B5-C53D-A64D-B234-2F6E3CA3CFE5}"/>
              </a:ext>
            </a:extLst>
          </p:cNvPr>
          <p:cNvSpPr/>
          <p:nvPr/>
        </p:nvSpPr>
        <p:spPr>
          <a:xfrm>
            <a:off x="3702327" y="12294597"/>
            <a:ext cx="2667000" cy="1736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F119FB-C625-624C-BD16-7A63DD2FDE70}"/>
              </a:ext>
            </a:extLst>
          </p:cNvPr>
          <p:cNvSpPr/>
          <p:nvPr/>
        </p:nvSpPr>
        <p:spPr>
          <a:xfrm>
            <a:off x="647701" y="14222782"/>
            <a:ext cx="2667000" cy="1736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8D7E0-6633-CF40-8768-01809AC314CD}"/>
              </a:ext>
            </a:extLst>
          </p:cNvPr>
          <p:cNvSpPr/>
          <p:nvPr/>
        </p:nvSpPr>
        <p:spPr>
          <a:xfrm>
            <a:off x="3702327" y="14242658"/>
            <a:ext cx="2667000" cy="1736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3ADDA4-5B33-C741-A8D7-8722529C2114}"/>
              </a:ext>
            </a:extLst>
          </p:cNvPr>
          <p:cNvSpPr/>
          <p:nvPr/>
        </p:nvSpPr>
        <p:spPr>
          <a:xfrm>
            <a:off x="647701" y="16190720"/>
            <a:ext cx="2667000" cy="1736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F55168-D2B6-D642-B0AD-60D92A97E5B1}"/>
              </a:ext>
            </a:extLst>
          </p:cNvPr>
          <p:cNvSpPr/>
          <p:nvPr/>
        </p:nvSpPr>
        <p:spPr>
          <a:xfrm>
            <a:off x="3702327" y="16210596"/>
            <a:ext cx="2667000" cy="1736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B5C8D-A434-CC41-AEBD-38D18ED378D3}"/>
              </a:ext>
            </a:extLst>
          </p:cNvPr>
          <p:cNvSpPr/>
          <p:nvPr/>
        </p:nvSpPr>
        <p:spPr>
          <a:xfrm>
            <a:off x="647701" y="19053198"/>
            <a:ext cx="2667000" cy="1736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AD2143-D3D4-A248-A4A3-73AD9082B357}"/>
              </a:ext>
            </a:extLst>
          </p:cNvPr>
          <p:cNvSpPr/>
          <p:nvPr/>
        </p:nvSpPr>
        <p:spPr>
          <a:xfrm>
            <a:off x="3702327" y="19073074"/>
            <a:ext cx="2667000" cy="1736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8A9FDC-804F-254A-A122-0945555C7E6D}"/>
              </a:ext>
            </a:extLst>
          </p:cNvPr>
          <p:cNvSpPr/>
          <p:nvPr/>
        </p:nvSpPr>
        <p:spPr>
          <a:xfrm>
            <a:off x="647701" y="21021136"/>
            <a:ext cx="2667000" cy="1736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B7E4-FAE7-304F-B753-C8797A9FF9CF}"/>
              </a:ext>
            </a:extLst>
          </p:cNvPr>
          <p:cNvSpPr/>
          <p:nvPr/>
        </p:nvSpPr>
        <p:spPr>
          <a:xfrm>
            <a:off x="3702327" y="21041012"/>
            <a:ext cx="2667000" cy="1736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8CDC9-04D5-C941-9078-40A5DAF2E98E}"/>
              </a:ext>
            </a:extLst>
          </p:cNvPr>
          <p:cNvSpPr txBox="1"/>
          <p:nvPr/>
        </p:nvSpPr>
        <p:spPr>
          <a:xfrm>
            <a:off x="647701" y="18158658"/>
            <a:ext cx="120218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3200" dirty="0"/>
              <a:t>NEWS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D5C162-5E81-894B-8A37-F56653A050B4}"/>
              </a:ext>
            </a:extLst>
          </p:cNvPr>
          <p:cNvSpPr txBox="1"/>
          <p:nvPr/>
        </p:nvSpPr>
        <p:spPr>
          <a:xfrm>
            <a:off x="647702" y="11510638"/>
            <a:ext cx="152137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3200" dirty="0"/>
              <a:t>Projects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F37D3E-FE7E-D74D-9674-3374B41CEC5E}"/>
              </a:ext>
            </a:extLst>
          </p:cNvPr>
          <p:cNvSpPr txBox="1"/>
          <p:nvPr/>
        </p:nvSpPr>
        <p:spPr>
          <a:xfrm>
            <a:off x="647701" y="4519747"/>
            <a:ext cx="2632067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3200" dirty="0"/>
              <a:t>INFORMATION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5CF3FB-D6ED-E245-B46F-1C55EC1576DB}"/>
              </a:ext>
            </a:extLst>
          </p:cNvPr>
          <p:cNvSpPr txBox="1"/>
          <p:nvPr/>
        </p:nvSpPr>
        <p:spPr>
          <a:xfrm>
            <a:off x="466177" y="108927"/>
            <a:ext cx="590314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 err="1"/>
              <a:t>SwissPedHealth</a:t>
            </a:r>
            <a:r>
              <a:rPr lang="en-GB" sz="3200" dirty="0"/>
              <a:t> by SPHN &amp; PHRT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E4D5E-830E-8A48-BE32-47CD1C813FB1}"/>
              </a:ext>
            </a:extLst>
          </p:cNvPr>
          <p:cNvSpPr/>
          <p:nvPr/>
        </p:nvSpPr>
        <p:spPr>
          <a:xfrm>
            <a:off x="-2938694" y="160420"/>
            <a:ext cx="2667000" cy="2299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374955-52DE-FF4D-BDCD-2FC402435399}"/>
              </a:ext>
            </a:extLst>
          </p:cNvPr>
          <p:cNvSpPr/>
          <p:nvPr/>
        </p:nvSpPr>
        <p:spPr>
          <a:xfrm>
            <a:off x="-2938694" y="1918348"/>
            <a:ext cx="2667000" cy="979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8A22F8-F17A-674D-824A-9FDF508553C9}"/>
              </a:ext>
            </a:extLst>
          </p:cNvPr>
          <p:cNvSpPr/>
          <p:nvPr/>
        </p:nvSpPr>
        <p:spPr>
          <a:xfrm>
            <a:off x="-2938694" y="3569437"/>
            <a:ext cx="2667000" cy="950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34CDFA-3605-F34E-8E56-16410BF3EE41}"/>
              </a:ext>
            </a:extLst>
          </p:cNvPr>
          <p:cNvSpPr/>
          <p:nvPr/>
        </p:nvSpPr>
        <p:spPr>
          <a:xfrm>
            <a:off x="-2938694" y="5104522"/>
            <a:ext cx="2667000" cy="950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457C20-0865-9B44-AA2C-535BDAC79EC1}"/>
              </a:ext>
            </a:extLst>
          </p:cNvPr>
          <p:cNvSpPr/>
          <p:nvPr/>
        </p:nvSpPr>
        <p:spPr>
          <a:xfrm>
            <a:off x="-2938694" y="6639607"/>
            <a:ext cx="2667000" cy="950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D6413F-BFE7-DC4A-952D-715438BB3B93}"/>
              </a:ext>
            </a:extLst>
          </p:cNvPr>
          <p:cNvSpPr/>
          <p:nvPr/>
        </p:nvSpPr>
        <p:spPr>
          <a:xfrm>
            <a:off x="-2938694" y="9365679"/>
            <a:ext cx="2667000" cy="979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8D3770-D04A-4049-871B-599E24E05022}"/>
              </a:ext>
            </a:extLst>
          </p:cNvPr>
          <p:cNvSpPr/>
          <p:nvPr/>
        </p:nvSpPr>
        <p:spPr>
          <a:xfrm>
            <a:off x="-2938694" y="11016768"/>
            <a:ext cx="2667000" cy="950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9409C2-AD2F-E946-87A5-ED7333A840A4}"/>
              </a:ext>
            </a:extLst>
          </p:cNvPr>
          <p:cNvSpPr/>
          <p:nvPr/>
        </p:nvSpPr>
        <p:spPr>
          <a:xfrm>
            <a:off x="-2938694" y="12551853"/>
            <a:ext cx="2667000" cy="950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94D813-C439-9543-BF66-3CBD8E5ED276}"/>
              </a:ext>
            </a:extLst>
          </p:cNvPr>
          <p:cNvSpPr/>
          <p:nvPr/>
        </p:nvSpPr>
        <p:spPr>
          <a:xfrm>
            <a:off x="-2938694" y="14086938"/>
            <a:ext cx="2667000" cy="950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47F83-75B3-8A4D-A53D-A65AFF243F2C}"/>
              </a:ext>
            </a:extLst>
          </p:cNvPr>
          <p:cNvSpPr txBox="1"/>
          <p:nvPr/>
        </p:nvSpPr>
        <p:spPr>
          <a:xfrm>
            <a:off x="-2938694" y="183171"/>
            <a:ext cx="2667000" cy="10772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SIDEBAR </a:t>
            </a:r>
          </a:p>
          <a:p>
            <a:r>
              <a:rPr lang="en-GB" sz="3200" dirty="0"/>
              <a:t>for mobile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CDB0BC-A26C-214A-887D-90A7EA47F384}"/>
              </a:ext>
            </a:extLst>
          </p:cNvPr>
          <p:cNvSpPr/>
          <p:nvPr/>
        </p:nvSpPr>
        <p:spPr>
          <a:xfrm>
            <a:off x="2047954" y="811879"/>
            <a:ext cx="828274" cy="344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69E656-0BBE-6449-9C50-C2701D316F81}"/>
              </a:ext>
            </a:extLst>
          </p:cNvPr>
          <p:cNvSpPr/>
          <p:nvPr/>
        </p:nvSpPr>
        <p:spPr>
          <a:xfrm>
            <a:off x="2914319" y="822087"/>
            <a:ext cx="828274" cy="334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37E876-1306-7642-8253-7A7D1AB27012}"/>
              </a:ext>
            </a:extLst>
          </p:cNvPr>
          <p:cNvSpPr/>
          <p:nvPr/>
        </p:nvSpPr>
        <p:spPr>
          <a:xfrm>
            <a:off x="3780684" y="822087"/>
            <a:ext cx="828274" cy="334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D88740-4F82-3843-BD01-D8034EF70C03}"/>
              </a:ext>
            </a:extLst>
          </p:cNvPr>
          <p:cNvSpPr/>
          <p:nvPr/>
        </p:nvSpPr>
        <p:spPr>
          <a:xfrm>
            <a:off x="4647049" y="822087"/>
            <a:ext cx="828274" cy="334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D14083-E269-FD4C-8776-06FDDB197A91}"/>
              </a:ext>
            </a:extLst>
          </p:cNvPr>
          <p:cNvSpPr/>
          <p:nvPr/>
        </p:nvSpPr>
        <p:spPr>
          <a:xfrm>
            <a:off x="5541052" y="822087"/>
            <a:ext cx="828274" cy="334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86532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84D66D6-EEB6-A74F-8852-88420A6FB18B}"/>
              </a:ext>
            </a:extLst>
          </p:cNvPr>
          <p:cNvGrpSpPr/>
          <p:nvPr/>
        </p:nvGrpSpPr>
        <p:grpSpPr>
          <a:xfrm>
            <a:off x="170945" y="376280"/>
            <a:ext cx="1638665" cy="1685942"/>
            <a:chOff x="192010" y="3328990"/>
            <a:chExt cx="1334106" cy="1372596"/>
          </a:xfrm>
          <a:solidFill>
            <a:srgbClr val="C00000"/>
          </a:solidFill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A56D3327-A906-C74E-8EDE-7246862FA4E4}"/>
                </a:ext>
              </a:extLst>
            </p:cNvPr>
            <p:cNvSpPr/>
            <p:nvPr/>
          </p:nvSpPr>
          <p:spPr>
            <a:xfrm rot="5400000">
              <a:off x="172765" y="3348235"/>
              <a:ext cx="1372596" cy="1334106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6DC5FE4B-904F-FE4C-9955-FDD907686F6B}"/>
                </a:ext>
              </a:extLst>
            </p:cNvPr>
            <p:cNvSpPr/>
            <p:nvPr/>
          </p:nvSpPr>
          <p:spPr>
            <a:xfrm rot="5400000">
              <a:off x="319063" y="3818480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49ADCA42-0EFD-F648-BF58-95DA04389C45}"/>
                </a:ext>
              </a:extLst>
            </p:cNvPr>
            <p:cNvSpPr/>
            <p:nvPr/>
          </p:nvSpPr>
          <p:spPr>
            <a:xfrm>
              <a:off x="319063" y="3818480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</a:endParaRPr>
            </a:p>
          </p:txBody>
        </p:sp>
      </p:grp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B424CB84-B688-1148-BE07-0091798B4AB8}"/>
              </a:ext>
            </a:extLst>
          </p:cNvPr>
          <p:cNvSpPr/>
          <p:nvPr/>
        </p:nvSpPr>
        <p:spPr>
          <a:xfrm rot="5400000">
            <a:off x="3470904" y="-1086597"/>
            <a:ext cx="1685941" cy="4611696"/>
          </a:xfrm>
          <a:prstGeom prst="roundRect">
            <a:avLst>
              <a:gd name="adj" fmla="val 23677"/>
            </a:avLst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3A1E523-5833-6E49-8F7D-4D4334C9F2E1}"/>
              </a:ext>
            </a:extLst>
          </p:cNvPr>
          <p:cNvSpPr/>
          <p:nvPr/>
        </p:nvSpPr>
        <p:spPr>
          <a:xfrm rot="2387574">
            <a:off x="2135773" y="3725311"/>
            <a:ext cx="1560184" cy="96386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39CBEF-A7CA-A144-A362-2ECCC435AE7B}"/>
              </a:ext>
            </a:extLst>
          </p:cNvPr>
          <p:cNvSpPr/>
          <p:nvPr/>
        </p:nvSpPr>
        <p:spPr>
          <a:xfrm rot="2387574">
            <a:off x="3147107" y="3574559"/>
            <a:ext cx="543824" cy="33261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54876B6-D4B0-6446-AEC7-E7D62D09F043}"/>
              </a:ext>
            </a:extLst>
          </p:cNvPr>
          <p:cNvSpPr/>
          <p:nvPr/>
        </p:nvSpPr>
        <p:spPr>
          <a:xfrm rot="2387574">
            <a:off x="2109413" y="4475250"/>
            <a:ext cx="543824" cy="33261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3793EB-7832-BD4E-8B81-70AB997973BF}"/>
              </a:ext>
            </a:extLst>
          </p:cNvPr>
          <p:cNvGrpSpPr/>
          <p:nvPr/>
        </p:nvGrpSpPr>
        <p:grpSpPr>
          <a:xfrm>
            <a:off x="3714743" y="3517889"/>
            <a:ext cx="1334106" cy="1363000"/>
            <a:chOff x="3714743" y="4136454"/>
            <a:chExt cx="1334106" cy="13630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7C8F2EB-347E-4F43-86B9-81C0B1DD0892}"/>
                </a:ext>
              </a:extLst>
            </p:cNvPr>
            <p:cNvSpPr/>
            <p:nvPr/>
          </p:nvSpPr>
          <p:spPr>
            <a:xfrm>
              <a:off x="3714743" y="4136454"/>
              <a:ext cx="1334106" cy="95599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46B345D-35E8-F441-8C59-EAE01A20F536}"/>
                </a:ext>
              </a:extLst>
            </p:cNvPr>
            <p:cNvSpPr/>
            <p:nvPr/>
          </p:nvSpPr>
          <p:spPr>
            <a:xfrm>
              <a:off x="3714744" y="4136454"/>
              <a:ext cx="495094" cy="1361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8F6DC27A-475F-AF4F-B483-DEDD91C14378}"/>
                </a:ext>
              </a:extLst>
            </p:cNvPr>
            <p:cNvSpPr/>
            <p:nvPr/>
          </p:nvSpPr>
          <p:spPr>
            <a:xfrm rot="5400000">
              <a:off x="3772416" y="4854687"/>
              <a:ext cx="658804" cy="630730"/>
            </a:xfrm>
            <a:prstGeom prst="roundRect">
              <a:avLst>
                <a:gd name="adj" fmla="val 3251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982673-76B9-6349-BCEB-CB74235848B1}"/>
              </a:ext>
            </a:extLst>
          </p:cNvPr>
          <p:cNvGrpSpPr/>
          <p:nvPr/>
        </p:nvGrpSpPr>
        <p:grpSpPr>
          <a:xfrm>
            <a:off x="5112341" y="3517892"/>
            <a:ext cx="1334106" cy="1408385"/>
            <a:chOff x="4902750" y="6631029"/>
            <a:chExt cx="1334106" cy="140838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597F89-47C2-CB4F-BEA3-FF9C9B769BBB}"/>
                </a:ext>
              </a:extLst>
            </p:cNvPr>
            <p:cNvGrpSpPr/>
            <p:nvPr/>
          </p:nvGrpSpPr>
          <p:grpSpPr>
            <a:xfrm flipV="1">
              <a:off x="4902750" y="6631029"/>
              <a:ext cx="1334106" cy="1373683"/>
              <a:chOff x="4898046" y="6810200"/>
              <a:chExt cx="843165" cy="868178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ADBC35F-1C14-1540-9211-5FD599FA2A0C}"/>
                  </a:ext>
                </a:extLst>
              </p:cNvPr>
              <p:cNvSpPr/>
              <p:nvPr/>
            </p:nvSpPr>
            <p:spPr>
              <a:xfrm>
                <a:off x="4898046" y="6810534"/>
                <a:ext cx="843165" cy="609172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47820A-0AB5-544F-A1F2-902B1979DCC9}"/>
                  </a:ext>
                </a:extLst>
              </p:cNvPr>
              <p:cNvSpPr/>
              <p:nvPr/>
            </p:nvSpPr>
            <p:spPr>
              <a:xfrm>
                <a:off x="4898047" y="6810200"/>
                <a:ext cx="312903" cy="8674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CD7060B4-3135-844C-83FF-031EB83BC5B4}"/>
                  </a:ext>
                </a:extLst>
              </p:cNvPr>
              <p:cNvSpPr/>
              <p:nvPr/>
            </p:nvSpPr>
            <p:spPr>
              <a:xfrm rot="5400000">
                <a:off x="4934496" y="7270881"/>
                <a:ext cx="416369" cy="398626"/>
              </a:xfrm>
              <a:prstGeom prst="roundRect">
                <a:avLst>
                  <a:gd name="adj" fmla="val 3251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0E1EB9-065F-AF44-8469-65B2C19828AA}"/>
                </a:ext>
              </a:extLst>
            </p:cNvPr>
            <p:cNvSpPr/>
            <p:nvPr/>
          </p:nvSpPr>
          <p:spPr>
            <a:xfrm>
              <a:off x="5605267" y="7847981"/>
              <a:ext cx="136495" cy="19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82539D7-4489-DE40-84DD-21705A8C62C8}"/>
                </a:ext>
              </a:extLst>
            </p:cNvPr>
            <p:cNvSpPr/>
            <p:nvPr/>
          </p:nvSpPr>
          <p:spPr>
            <a:xfrm>
              <a:off x="5741762" y="7487320"/>
              <a:ext cx="495094" cy="5163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B3A5B837-850F-1F42-86B9-0606E33C56E5}"/>
              </a:ext>
            </a:extLst>
          </p:cNvPr>
          <p:cNvSpPr/>
          <p:nvPr/>
        </p:nvSpPr>
        <p:spPr>
          <a:xfrm rot="5400000">
            <a:off x="347826" y="3992109"/>
            <a:ext cx="1326550" cy="44218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8719E45-B858-364B-8D35-749E820509D4}"/>
              </a:ext>
            </a:extLst>
          </p:cNvPr>
          <p:cNvSpPr/>
          <p:nvPr/>
        </p:nvSpPr>
        <p:spPr>
          <a:xfrm>
            <a:off x="347827" y="3992109"/>
            <a:ext cx="1326550" cy="44218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9BDCB94-9182-9E4E-9AA2-2EC9FD5FA831}"/>
              </a:ext>
            </a:extLst>
          </p:cNvPr>
          <p:cNvSpPr/>
          <p:nvPr/>
        </p:nvSpPr>
        <p:spPr>
          <a:xfrm rot="5400000">
            <a:off x="168131" y="3414514"/>
            <a:ext cx="1685942" cy="1638665"/>
          </a:xfrm>
          <a:prstGeom prst="roundRect">
            <a:avLst>
              <a:gd name="adj" fmla="val 22370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EE0CD70-B89B-7145-8F72-388B97195195}"/>
              </a:ext>
            </a:extLst>
          </p:cNvPr>
          <p:cNvSpPr/>
          <p:nvPr/>
        </p:nvSpPr>
        <p:spPr>
          <a:xfrm rot="5400000">
            <a:off x="3491728" y="1927998"/>
            <a:ext cx="1685941" cy="4611696"/>
          </a:xfrm>
          <a:prstGeom prst="roundRect">
            <a:avLst>
              <a:gd name="adj" fmla="val 23677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30A702-A2AA-E04B-A7E4-333CD9B3C2CE}"/>
              </a:ext>
            </a:extLst>
          </p:cNvPr>
          <p:cNvSpPr txBox="1"/>
          <p:nvPr/>
        </p:nvSpPr>
        <p:spPr>
          <a:xfrm>
            <a:off x="2165310" y="5132203"/>
            <a:ext cx="4334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witzer" pitchFamily="2" charset="77"/>
              </a:rPr>
              <a:t>SwissPedHealth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0C5B823-F0C4-2C42-9E2F-7C6D0A90010C}"/>
              </a:ext>
            </a:extLst>
          </p:cNvPr>
          <p:cNvSpPr/>
          <p:nvPr/>
        </p:nvSpPr>
        <p:spPr>
          <a:xfrm rot="2387574">
            <a:off x="2114949" y="710716"/>
            <a:ext cx="1560184" cy="963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6C87F26-6897-7F43-A88D-095B9E7CE554}"/>
              </a:ext>
            </a:extLst>
          </p:cNvPr>
          <p:cNvSpPr/>
          <p:nvPr/>
        </p:nvSpPr>
        <p:spPr>
          <a:xfrm rot="2387574">
            <a:off x="3126283" y="559964"/>
            <a:ext cx="543824" cy="332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2A50511-91BD-1F45-BD8F-584462AEF262}"/>
              </a:ext>
            </a:extLst>
          </p:cNvPr>
          <p:cNvSpPr/>
          <p:nvPr/>
        </p:nvSpPr>
        <p:spPr>
          <a:xfrm rot="2387574">
            <a:off x="2088589" y="1460655"/>
            <a:ext cx="543824" cy="332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F45E88-BB92-C540-8B24-787BF485BB4D}"/>
              </a:ext>
            </a:extLst>
          </p:cNvPr>
          <p:cNvGrpSpPr/>
          <p:nvPr/>
        </p:nvGrpSpPr>
        <p:grpSpPr>
          <a:xfrm>
            <a:off x="3693919" y="503294"/>
            <a:ext cx="1334106" cy="1363000"/>
            <a:chOff x="3693919" y="503294"/>
            <a:chExt cx="1334106" cy="1363000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463AA26-CC64-4345-A81D-EC00B58FC0C6}"/>
                </a:ext>
              </a:extLst>
            </p:cNvPr>
            <p:cNvSpPr/>
            <p:nvPr/>
          </p:nvSpPr>
          <p:spPr>
            <a:xfrm>
              <a:off x="3693919" y="503294"/>
              <a:ext cx="1334106" cy="9559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F5828A-C2DA-A247-9F25-1866F7DE4660}"/>
                </a:ext>
              </a:extLst>
            </p:cNvPr>
            <p:cNvSpPr/>
            <p:nvPr/>
          </p:nvSpPr>
          <p:spPr>
            <a:xfrm>
              <a:off x="3693920" y="503294"/>
              <a:ext cx="495094" cy="1361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2E77B65B-6D86-134C-9445-ABAB19B9A71D}"/>
                </a:ext>
              </a:extLst>
            </p:cNvPr>
            <p:cNvSpPr/>
            <p:nvPr/>
          </p:nvSpPr>
          <p:spPr>
            <a:xfrm rot="5400000">
              <a:off x="3751592" y="1221527"/>
              <a:ext cx="658804" cy="630730"/>
            </a:xfrm>
            <a:prstGeom prst="roundRect">
              <a:avLst>
                <a:gd name="adj" fmla="val 32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D9E9F4E-1572-EF43-8437-4B88EDF5021E}"/>
              </a:ext>
            </a:extLst>
          </p:cNvPr>
          <p:cNvGrpSpPr/>
          <p:nvPr/>
        </p:nvGrpSpPr>
        <p:grpSpPr>
          <a:xfrm>
            <a:off x="5091517" y="503297"/>
            <a:ext cx="1334106" cy="1408385"/>
            <a:chOff x="4902750" y="6631029"/>
            <a:chExt cx="1334106" cy="1408385"/>
          </a:xfrm>
          <a:solidFill>
            <a:schemeClr val="bg1"/>
          </a:solidFill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F488D63-D240-0B43-BB53-3755607F7D25}"/>
                </a:ext>
              </a:extLst>
            </p:cNvPr>
            <p:cNvGrpSpPr/>
            <p:nvPr/>
          </p:nvGrpSpPr>
          <p:grpSpPr>
            <a:xfrm flipV="1">
              <a:off x="4902750" y="6631029"/>
              <a:ext cx="1334106" cy="1373683"/>
              <a:chOff x="4898046" y="6810200"/>
              <a:chExt cx="843165" cy="868178"/>
            </a:xfrm>
            <a:grpFill/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D1549BE9-9432-FE44-8DEE-65ED7598D956}"/>
                  </a:ext>
                </a:extLst>
              </p:cNvPr>
              <p:cNvSpPr/>
              <p:nvPr/>
            </p:nvSpPr>
            <p:spPr>
              <a:xfrm>
                <a:off x="4898046" y="6810534"/>
                <a:ext cx="843165" cy="6091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6031D2E-F0AC-1D41-AC10-2F16E7F83E0F}"/>
                  </a:ext>
                </a:extLst>
              </p:cNvPr>
              <p:cNvSpPr/>
              <p:nvPr/>
            </p:nvSpPr>
            <p:spPr>
              <a:xfrm>
                <a:off x="4898047" y="6810200"/>
                <a:ext cx="312903" cy="8674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8F25570D-45C3-384E-9C9E-314283582A6E}"/>
                  </a:ext>
                </a:extLst>
              </p:cNvPr>
              <p:cNvSpPr/>
              <p:nvPr/>
            </p:nvSpPr>
            <p:spPr>
              <a:xfrm rot="5400000">
                <a:off x="4934496" y="7270881"/>
                <a:ext cx="416369" cy="398626"/>
              </a:xfrm>
              <a:prstGeom prst="roundRect">
                <a:avLst>
                  <a:gd name="adj" fmla="val 325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81D609-4DD7-A142-A839-367CDC0BD8D7}"/>
                </a:ext>
              </a:extLst>
            </p:cNvPr>
            <p:cNvSpPr/>
            <p:nvPr/>
          </p:nvSpPr>
          <p:spPr>
            <a:xfrm>
              <a:off x="5605267" y="7847981"/>
              <a:ext cx="136495" cy="1914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C000AB0-C50D-D74F-8064-3CCCB1A72742}"/>
                </a:ext>
              </a:extLst>
            </p:cNvPr>
            <p:cNvSpPr/>
            <p:nvPr/>
          </p:nvSpPr>
          <p:spPr>
            <a:xfrm>
              <a:off x="5741762" y="7487320"/>
              <a:ext cx="495094" cy="516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014B31F3-0749-D547-9C76-0BEE050910A9}"/>
              </a:ext>
            </a:extLst>
          </p:cNvPr>
          <p:cNvSpPr txBox="1"/>
          <p:nvPr/>
        </p:nvSpPr>
        <p:spPr>
          <a:xfrm>
            <a:off x="2165310" y="2110399"/>
            <a:ext cx="4334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witzer" pitchFamily="2" charset="77"/>
              </a:rPr>
              <a:t>SwissPedHealth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9C7753-9A9A-634B-BF2B-F58395225A5C}"/>
              </a:ext>
            </a:extLst>
          </p:cNvPr>
          <p:cNvGrpSpPr/>
          <p:nvPr/>
        </p:nvGrpSpPr>
        <p:grpSpPr>
          <a:xfrm>
            <a:off x="124896" y="6405468"/>
            <a:ext cx="1638665" cy="1685942"/>
            <a:chOff x="192010" y="3328990"/>
            <a:chExt cx="1334106" cy="1372596"/>
          </a:xfrm>
          <a:solidFill>
            <a:srgbClr val="C00000"/>
          </a:solidFill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9DD1142E-791B-1B41-A42D-835F29679070}"/>
                </a:ext>
              </a:extLst>
            </p:cNvPr>
            <p:cNvSpPr/>
            <p:nvPr/>
          </p:nvSpPr>
          <p:spPr>
            <a:xfrm rot="5400000">
              <a:off x="172765" y="3348235"/>
              <a:ext cx="1372596" cy="13341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4F2E03D5-E236-C848-A001-0936D8648AB8}"/>
                </a:ext>
              </a:extLst>
            </p:cNvPr>
            <p:cNvSpPr/>
            <p:nvPr/>
          </p:nvSpPr>
          <p:spPr>
            <a:xfrm rot="5400000">
              <a:off x="319063" y="3818480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03B93A71-35AD-A544-9FBA-105972E70137}"/>
                </a:ext>
              </a:extLst>
            </p:cNvPr>
            <p:cNvSpPr/>
            <p:nvPr/>
          </p:nvSpPr>
          <p:spPr>
            <a:xfrm>
              <a:off x="319063" y="3818480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</a:endParaRPr>
            </a:p>
          </p:txBody>
        </p:sp>
      </p:grp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A758D4E-66D7-5146-AAB1-B3BF2D6EF58D}"/>
              </a:ext>
            </a:extLst>
          </p:cNvPr>
          <p:cNvSpPr/>
          <p:nvPr/>
        </p:nvSpPr>
        <p:spPr>
          <a:xfrm rot="5400000">
            <a:off x="3424855" y="4942591"/>
            <a:ext cx="1685941" cy="4611696"/>
          </a:xfrm>
          <a:prstGeom prst="roundRect">
            <a:avLst>
              <a:gd name="adj" fmla="val 23677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B902913-AD3E-5F42-88E8-B77C389616C1}"/>
              </a:ext>
            </a:extLst>
          </p:cNvPr>
          <p:cNvSpPr/>
          <p:nvPr/>
        </p:nvSpPr>
        <p:spPr>
          <a:xfrm rot="2387574">
            <a:off x="2068900" y="6739904"/>
            <a:ext cx="1560184" cy="963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DF23FC8-A62B-FA45-8E99-1BAF139DBC74}"/>
              </a:ext>
            </a:extLst>
          </p:cNvPr>
          <p:cNvSpPr/>
          <p:nvPr/>
        </p:nvSpPr>
        <p:spPr>
          <a:xfrm rot="2387574">
            <a:off x="3080234" y="6589152"/>
            <a:ext cx="543824" cy="332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DC4DC9C1-5DB2-8445-9339-1B27349488EC}"/>
              </a:ext>
            </a:extLst>
          </p:cNvPr>
          <p:cNvSpPr/>
          <p:nvPr/>
        </p:nvSpPr>
        <p:spPr>
          <a:xfrm rot="2387574">
            <a:off x="2042540" y="7489843"/>
            <a:ext cx="543824" cy="332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171FBE-2AC8-3449-81B1-90EF4C459F76}"/>
              </a:ext>
            </a:extLst>
          </p:cNvPr>
          <p:cNvGrpSpPr/>
          <p:nvPr/>
        </p:nvGrpSpPr>
        <p:grpSpPr>
          <a:xfrm>
            <a:off x="3647870" y="6532482"/>
            <a:ext cx="1334106" cy="1363000"/>
            <a:chOff x="3605262" y="7829066"/>
            <a:chExt cx="1334106" cy="1363000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D23DE94F-D556-834D-AB75-0BF22FCE759B}"/>
                </a:ext>
              </a:extLst>
            </p:cNvPr>
            <p:cNvSpPr/>
            <p:nvPr/>
          </p:nvSpPr>
          <p:spPr>
            <a:xfrm>
              <a:off x="3605262" y="7829066"/>
              <a:ext cx="1334106" cy="9559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B38AA3D-D46B-FF47-8C0B-D7CA6FD42C19}"/>
                </a:ext>
              </a:extLst>
            </p:cNvPr>
            <p:cNvSpPr/>
            <p:nvPr/>
          </p:nvSpPr>
          <p:spPr>
            <a:xfrm>
              <a:off x="3605263" y="7829066"/>
              <a:ext cx="495094" cy="1361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CA4ABFA-2DB6-4040-822D-CE2110277F3C}"/>
                </a:ext>
              </a:extLst>
            </p:cNvPr>
            <p:cNvSpPr/>
            <p:nvPr/>
          </p:nvSpPr>
          <p:spPr>
            <a:xfrm rot="5400000">
              <a:off x="3662935" y="8547299"/>
              <a:ext cx="658804" cy="630730"/>
            </a:xfrm>
            <a:prstGeom prst="roundRect">
              <a:avLst>
                <a:gd name="adj" fmla="val 32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1B5BE73-BDE9-C748-B90F-A0873EC637E0}"/>
              </a:ext>
            </a:extLst>
          </p:cNvPr>
          <p:cNvGrpSpPr/>
          <p:nvPr/>
        </p:nvGrpSpPr>
        <p:grpSpPr>
          <a:xfrm>
            <a:off x="5045468" y="6532485"/>
            <a:ext cx="1334106" cy="1408385"/>
            <a:chOff x="4902750" y="6631029"/>
            <a:chExt cx="1334106" cy="1408385"/>
          </a:xfrm>
          <a:solidFill>
            <a:schemeClr val="bg1"/>
          </a:solidFill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BCB0E10-50B6-2845-864E-97581FE04423}"/>
                </a:ext>
              </a:extLst>
            </p:cNvPr>
            <p:cNvGrpSpPr/>
            <p:nvPr/>
          </p:nvGrpSpPr>
          <p:grpSpPr>
            <a:xfrm flipV="1">
              <a:off x="4902750" y="6631029"/>
              <a:ext cx="1334106" cy="1373683"/>
              <a:chOff x="4898046" y="6810200"/>
              <a:chExt cx="843165" cy="868178"/>
            </a:xfrm>
            <a:grpFill/>
          </p:grpSpPr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B5349D6A-5C46-484D-8A41-957709049541}"/>
                  </a:ext>
                </a:extLst>
              </p:cNvPr>
              <p:cNvSpPr/>
              <p:nvPr/>
            </p:nvSpPr>
            <p:spPr>
              <a:xfrm>
                <a:off x="4898046" y="6810534"/>
                <a:ext cx="843165" cy="6091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0ADC2B-97F6-6047-98C5-25D7577A7C85}"/>
                  </a:ext>
                </a:extLst>
              </p:cNvPr>
              <p:cNvSpPr/>
              <p:nvPr/>
            </p:nvSpPr>
            <p:spPr>
              <a:xfrm>
                <a:off x="4898047" y="6810200"/>
                <a:ext cx="312903" cy="8674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49F00F97-2A34-4644-B4A1-B2F7FE5B3CD8}"/>
                  </a:ext>
                </a:extLst>
              </p:cNvPr>
              <p:cNvSpPr/>
              <p:nvPr/>
            </p:nvSpPr>
            <p:spPr>
              <a:xfrm rot="5400000">
                <a:off x="4934496" y="7270881"/>
                <a:ext cx="416369" cy="398626"/>
              </a:xfrm>
              <a:prstGeom prst="roundRect">
                <a:avLst>
                  <a:gd name="adj" fmla="val 325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016C040-FE86-DD45-A026-1F9F36B882FA}"/>
                </a:ext>
              </a:extLst>
            </p:cNvPr>
            <p:cNvSpPr/>
            <p:nvPr/>
          </p:nvSpPr>
          <p:spPr>
            <a:xfrm>
              <a:off x="5605267" y="7847981"/>
              <a:ext cx="136495" cy="1914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7DB1ADA-7179-8A4F-B6D3-AC02B61E94E1}"/>
                </a:ext>
              </a:extLst>
            </p:cNvPr>
            <p:cNvSpPr/>
            <p:nvPr/>
          </p:nvSpPr>
          <p:spPr>
            <a:xfrm>
              <a:off x="5741762" y="7487320"/>
              <a:ext cx="495094" cy="516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EEE26A2-3DCC-8249-AD2A-6404C510E1DC}"/>
              </a:ext>
            </a:extLst>
          </p:cNvPr>
          <p:cNvSpPr txBox="1"/>
          <p:nvPr/>
        </p:nvSpPr>
        <p:spPr>
          <a:xfrm>
            <a:off x="2119261" y="8139588"/>
            <a:ext cx="4334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witzer" pitchFamily="2" charset="77"/>
              </a:rPr>
              <a:t>SwissPedHealth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E844E5-95DB-5146-B55A-EE444B740815}"/>
              </a:ext>
            </a:extLst>
          </p:cNvPr>
          <p:cNvGrpSpPr/>
          <p:nvPr/>
        </p:nvGrpSpPr>
        <p:grpSpPr>
          <a:xfrm>
            <a:off x="1080615" y="9411620"/>
            <a:ext cx="4488065" cy="1446550"/>
            <a:chOff x="449730" y="11507343"/>
            <a:chExt cx="4488065" cy="1446550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78EDA71-944C-0245-B44A-D777AF9AB4A1}"/>
                </a:ext>
              </a:extLst>
            </p:cNvPr>
            <p:cNvSpPr txBox="1"/>
            <p:nvPr/>
          </p:nvSpPr>
          <p:spPr>
            <a:xfrm>
              <a:off x="2057795" y="11507343"/>
              <a:ext cx="2880000" cy="14465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latin typeface="Baskerville" panose="02020502070401020303" pitchFamily="18" charset="0"/>
                  <a:ea typeface="Baskerville" panose="02020502070401020303" pitchFamily="18" charset="0"/>
                  <a:cs typeface="Beirut" pitchFamily="2" charset="-78"/>
                </a:rPr>
                <a:t>SPH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43BD53-A979-0041-8098-D1B0696813D6}"/>
                </a:ext>
              </a:extLst>
            </p:cNvPr>
            <p:cNvGrpSpPr/>
            <p:nvPr/>
          </p:nvGrpSpPr>
          <p:grpSpPr>
            <a:xfrm>
              <a:off x="449730" y="11507343"/>
              <a:ext cx="1447200" cy="1446550"/>
              <a:chOff x="449730" y="11507343"/>
              <a:chExt cx="1447200" cy="144655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F68A6E-D95E-C545-B58E-52DACB69FB95}"/>
                  </a:ext>
                </a:extLst>
              </p:cNvPr>
              <p:cNvSpPr/>
              <p:nvPr/>
            </p:nvSpPr>
            <p:spPr>
              <a:xfrm>
                <a:off x="449730" y="11507343"/>
                <a:ext cx="1447200" cy="14465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4A0059D-D952-C94D-8B1F-90A0F85E4AA4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EAD524D-2B66-2C4B-87F6-3ADFD7C3B289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4A125F-0992-FB46-A03D-A3224527D8C7}"/>
              </a:ext>
            </a:extLst>
          </p:cNvPr>
          <p:cNvGrpSpPr/>
          <p:nvPr/>
        </p:nvGrpSpPr>
        <p:grpSpPr>
          <a:xfrm>
            <a:off x="1099471" y="11116995"/>
            <a:ext cx="4488064" cy="1446550"/>
            <a:chOff x="468587" y="13212717"/>
            <a:chExt cx="4488064" cy="1446550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530CD11-ADEF-5740-9950-AFC8A01E6F00}"/>
                </a:ext>
              </a:extLst>
            </p:cNvPr>
            <p:cNvSpPr txBox="1"/>
            <p:nvPr/>
          </p:nvSpPr>
          <p:spPr>
            <a:xfrm>
              <a:off x="2076651" y="13212717"/>
              <a:ext cx="2880000" cy="14465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Switzer" pitchFamily="2" charset="77"/>
                  <a:cs typeface="Muna" pitchFamily="2" charset="-78"/>
                </a:rPr>
                <a:t>SPH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24427AE-1DD5-4042-9AAA-62B6324003DA}"/>
                </a:ext>
              </a:extLst>
            </p:cNvPr>
            <p:cNvGrpSpPr/>
            <p:nvPr/>
          </p:nvGrpSpPr>
          <p:grpSpPr>
            <a:xfrm>
              <a:off x="468587" y="13212717"/>
              <a:ext cx="1447200" cy="1446550"/>
              <a:chOff x="449730" y="11507343"/>
              <a:chExt cx="1447200" cy="144655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80A1991D-EEB2-A646-80ED-EF7ED3550ACE}"/>
                  </a:ext>
                </a:extLst>
              </p:cNvPr>
              <p:cNvSpPr/>
              <p:nvPr/>
            </p:nvSpPr>
            <p:spPr>
              <a:xfrm>
                <a:off x="449730" y="11507343"/>
                <a:ext cx="1447200" cy="14465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04B1490-26B5-E748-B7EB-13BE90E932BB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6C3DCC79-0CC2-F34C-AE60-1373B0232D50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F6DB4EB-9912-8C4E-B331-C6B4740FB686}"/>
              </a:ext>
            </a:extLst>
          </p:cNvPr>
          <p:cNvGrpSpPr/>
          <p:nvPr/>
        </p:nvGrpSpPr>
        <p:grpSpPr>
          <a:xfrm>
            <a:off x="1099471" y="12803860"/>
            <a:ext cx="4463262" cy="1443600"/>
            <a:chOff x="474192" y="14908559"/>
            <a:chExt cx="4463262" cy="1443600"/>
          </a:xfrm>
        </p:grpSpPr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17DF0102-31A5-E94C-8D24-CFBF704CB7B3}"/>
                </a:ext>
              </a:extLst>
            </p:cNvPr>
            <p:cNvSpPr/>
            <p:nvPr/>
          </p:nvSpPr>
          <p:spPr>
            <a:xfrm>
              <a:off x="474192" y="14908559"/>
              <a:ext cx="1367147" cy="1443600"/>
            </a:xfrm>
            <a:prstGeom prst="roundRect">
              <a:avLst>
                <a:gd name="adj" fmla="val 24626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800" b="1" dirty="0">
                <a:solidFill>
                  <a:schemeClr val="bg1"/>
                </a:solidFill>
                <a:latin typeface="Switzer" pitchFamily="2" charset="77"/>
              </a:endParaRP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06063E9-886E-8E46-A530-2811052CEA5C}"/>
                </a:ext>
              </a:extLst>
            </p:cNvPr>
            <p:cNvGrpSpPr/>
            <p:nvPr/>
          </p:nvGrpSpPr>
          <p:grpSpPr>
            <a:xfrm>
              <a:off x="784385" y="15271834"/>
              <a:ext cx="720000" cy="720000"/>
              <a:chOff x="813329" y="11870618"/>
              <a:chExt cx="720000" cy="7200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6422B43-52AC-8642-AC84-94CEDBB3E154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6FD4005-B54C-B74F-B819-BE88A8725A6E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854FBF69-9E81-4145-A7A8-CCC3E204350D}"/>
                </a:ext>
              </a:extLst>
            </p:cNvPr>
            <p:cNvSpPr/>
            <p:nvPr/>
          </p:nvSpPr>
          <p:spPr>
            <a:xfrm>
              <a:off x="2057454" y="14908559"/>
              <a:ext cx="2880000" cy="1443600"/>
            </a:xfrm>
            <a:prstGeom prst="roundRect">
              <a:avLst>
                <a:gd name="adj" fmla="val 23677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800" b="1" dirty="0">
                  <a:solidFill>
                    <a:schemeClr val="bg1"/>
                  </a:solidFill>
                  <a:latin typeface="Switzer" pitchFamily="2" charset="77"/>
                </a:rPr>
                <a:t>SPH</a:t>
              </a: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6249593F-8023-4D4A-9C21-9D6DB0B779F5}"/>
              </a:ext>
            </a:extLst>
          </p:cNvPr>
          <p:cNvSpPr txBox="1"/>
          <p:nvPr/>
        </p:nvSpPr>
        <p:spPr>
          <a:xfrm>
            <a:off x="2724986" y="14349225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witzer" pitchFamily="2" charset="77"/>
              </a:rPr>
              <a:t>SwissPedHealth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8E204EB-4310-1940-8721-C209BFFB3EF9}"/>
              </a:ext>
            </a:extLst>
          </p:cNvPr>
          <p:cNvGrpSpPr/>
          <p:nvPr/>
        </p:nvGrpSpPr>
        <p:grpSpPr>
          <a:xfrm>
            <a:off x="992192" y="18006346"/>
            <a:ext cx="4463262" cy="1443600"/>
            <a:chOff x="474192" y="14908559"/>
            <a:chExt cx="4463262" cy="1443600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3AE5A399-6CD0-CC4C-8542-CC81514305CB}"/>
                </a:ext>
              </a:extLst>
            </p:cNvPr>
            <p:cNvSpPr/>
            <p:nvPr/>
          </p:nvSpPr>
          <p:spPr>
            <a:xfrm>
              <a:off x="474192" y="14908559"/>
              <a:ext cx="1367147" cy="14436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800" b="1" dirty="0">
                <a:solidFill>
                  <a:schemeClr val="bg1"/>
                </a:solidFill>
                <a:latin typeface="Switzer" pitchFamily="2" charset="77"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2DAC22E-CB97-894F-A5B8-28112BC1A29F}"/>
                </a:ext>
              </a:extLst>
            </p:cNvPr>
            <p:cNvGrpSpPr/>
            <p:nvPr/>
          </p:nvGrpSpPr>
          <p:grpSpPr>
            <a:xfrm>
              <a:off x="784385" y="15271834"/>
              <a:ext cx="720000" cy="720000"/>
              <a:chOff x="813329" y="11870618"/>
              <a:chExt cx="720000" cy="720000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2A735F3-D01D-1545-81EF-8356A0325F68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A4F053E-4823-6E42-923F-853B98023897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A32D828B-74E4-6544-92E9-6E4FF2DC3DC9}"/>
                </a:ext>
              </a:extLst>
            </p:cNvPr>
            <p:cNvSpPr/>
            <p:nvPr/>
          </p:nvSpPr>
          <p:spPr>
            <a:xfrm>
              <a:off x="2057454" y="14908559"/>
              <a:ext cx="2880000" cy="1443600"/>
            </a:xfrm>
            <a:prstGeom prst="roundRect">
              <a:avLst>
                <a:gd name="adj" fmla="val 23677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600" b="1" spc="-3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SPH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DCCF23D9-BDCF-1C43-A436-E810B9644119}"/>
              </a:ext>
            </a:extLst>
          </p:cNvPr>
          <p:cNvSpPr txBox="1"/>
          <p:nvPr/>
        </p:nvSpPr>
        <p:spPr>
          <a:xfrm>
            <a:off x="2617707" y="19551711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Condensed Medium" panose="020B0606050203000203" pitchFamily="34" charset="77"/>
              </a:rPr>
              <a:t>SwissPedHealth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86DE521-0E29-D142-A20C-3C1F81626C64}"/>
              </a:ext>
            </a:extLst>
          </p:cNvPr>
          <p:cNvGrpSpPr/>
          <p:nvPr/>
        </p:nvGrpSpPr>
        <p:grpSpPr>
          <a:xfrm>
            <a:off x="1023984" y="20401558"/>
            <a:ext cx="4463262" cy="1443600"/>
            <a:chOff x="474192" y="14908559"/>
            <a:chExt cx="4463262" cy="1443600"/>
          </a:xfrm>
        </p:grpSpPr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47C20FC3-9AA0-1347-9CCA-DDBF451578B2}"/>
                </a:ext>
              </a:extLst>
            </p:cNvPr>
            <p:cNvSpPr/>
            <p:nvPr/>
          </p:nvSpPr>
          <p:spPr>
            <a:xfrm>
              <a:off x="474192" y="14908559"/>
              <a:ext cx="1367147" cy="14436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800" b="1" dirty="0">
                <a:solidFill>
                  <a:schemeClr val="bg1"/>
                </a:solidFill>
                <a:latin typeface="Switzer" pitchFamily="2" charset="77"/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CF2DC1F-D7AD-6A46-B90F-40C7B4FCA8E7}"/>
                </a:ext>
              </a:extLst>
            </p:cNvPr>
            <p:cNvGrpSpPr/>
            <p:nvPr/>
          </p:nvGrpSpPr>
          <p:grpSpPr>
            <a:xfrm>
              <a:off x="784385" y="15271834"/>
              <a:ext cx="720000" cy="720000"/>
              <a:chOff x="813329" y="11870618"/>
              <a:chExt cx="720000" cy="720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1C00ADA2-8081-AF48-863E-563362B3D86F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F0B041C-CC3F-7543-B22F-8CBF7351AC59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1" name="Rounded Rectangle 190">
              <a:extLst>
                <a:ext uri="{FF2B5EF4-FFF2-40B4-BE49-F238E27FC236}">
                  <a16:creationId xmlns:a16="http://schemas.microsoft.com/office/drawing/2014/main" id="{6BB5921B-DB0F-8245-9022-B44787B84C07}"/>
                </a:ext>
              </a:extLst>
            </p:cNvPr>
            <p:cNvSpPr/>
            <p:nvPr/>
          </p:nvSpPr>
          <p:spPr>
            <a:xfrm>
              <a:off x="2057454" y="14908559"/>
              <a:ext cx="2880000" cy="1443600"/>
            </a:xfrm>
            <a:prstGeom prst="roundRect">
              <a:avLst>
                <a:gd name="adj" fmla="val 23677"/>
              </a:avLst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600" b="1" spc="-3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SPH</a:t>
              </a: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725F37F2-9887-B443-9E68-40435AA72C38}"/>
              </a:ext>
            </a:extLst>
          </p:cNvPr>
          <p:cNvSpPr txBox="1"/>
          <p:nvPr/>
        </p:nvSpPr>
        <p:spPr>
          <a:xfrm>
            <a:off x="2649499" y="21946923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Condensed Medium" panose="020B0606050203000203" pitchFamily="34" charset="77"/>
              </a:rPr>
              <a:t>SwissPedHealth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637D6E-9B44-BC40-846D-99E936CBA683}"/>
              </a:ext>
            </a:extLst>
          </p:cNvPr>
          <p:cNvSpPr txBox="1"/>
          <p:nvPr/>
        </p:nvSpPr>
        <p:spPr>
          <a:xfrm>
            <a:off x="2065294" y="14766422"/>
            <a:ext cx="3429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500" b="1" spc="-1500" dirty="0">
                <a:latin typeface="IBM Plex Sans" panose="020B0503050203000203" pitchFamily="34" charset="0"/>
              </a:rPr>
              <a:t>SPH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C080D2B-FDF1-854C-A379-1C6F5D912B11}"/>
              </a:ext>
            </a:extLst>
          </p:cNvPr>
          <p:cNvSpPr txBox="1"/>
          <p:nvPr/>
        </p:nvSpPr>
        <p:spPr>
          <a:xfrm>
            <a:off x="1961977" y="16123710"/>
            <a:ext cx="3429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500" b="1" spc="-1200" dirty="0">
                <a:latin typeface="Switzer" pitchFamily="2" charset="77"/>
              </a:rPr>
              <a:t>SPH</a:t>
            </a:r>
          </a:p>
        </p:txBody>
      </p:sp>
    </p:spTree>
    <p:extLst>
      <p:ext uri="{BB962C8B-B14F-4D97-AF65-F5344CB8AC3E}">
        <p14:creationId xmlns:p14="http://schemas.microsoft.com/office/powerpoint/2010/main" val="285304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01E747A-A403-DC43-9DBF-E995D4D878B0}"/>
              </a:ext>
            </a:extLst>
          </p:cNvPr>
          <p:cNvGrpSpPr/>
          <p:nvPr/>
        </p:nvGrpSpPr>
        <p:grpSpPr>
          <a:xfrm>
            <a:off x="-911427" y="3710373"/>
            <a:ext cx="7839766" cy="4409867"/>
            <a:chOff x="-558367" y="3995252"/>
            <a:chExt cx="8324681" cy="4682632"/>
          </a:xfrm>
        </p:grpSpPr>
        <p:pic>
          <p:nvPicPr>
            <p:cNvPr id="18" name="Content Placeholder 3">
              <a:extLst>
                <a:ext uri="{FF2B5EF4-FFF2-40B4-BE49-F238E27FC236}">
                  <a16:creationId xmlns:a16="http://schemas.microsoft.com/office/drawing/2014/main" id="{42DFE3D8-4433-634C-8C0F-E4ABC05DC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600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-558367" y="3995252"/>
              <a:ext cx="8324681" cy="4682632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8C00AC-4C50-E244-B1A6-03A038F7902B}"/>
                </a:ext>
              </a:extLst>
            </p:cNvPr>
            <p:cNvGrpSpPr/>
            <p:nvPr/>
          </p:nvGrpSpPr>
          <p:grpSpPr>
            <a:xfrm>
              <a:off x="1768849" y="5712138"/>
              <a:ext cx="3123679" cy="1010324"/>
              <a:chOff x="474192" y="14908559"/>
              <a:chExt cx="4463262" cy="1443600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640BC8E9-D42C-874D-85CF-A8DF4350C536}"/>
                  </a:ext>
                </a:extLst>
              </p:cNvPr>
              <p:cNvSpPr/>
              <p:nvPr/>
            </p:nvSpPr>
            <p:spPr>
              <a:xfrm>
                <a:off x="474192" y="14908559"/>
                <a:ext cx="1367147" cy="14436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 b="1" dirty="0">
                  <a:solidFill>
                    <a:srgbClr val="C00000"/>
                  </a:solidFill>
                  <a:latin typeface="Switzer" pitchFamily="2" charset="77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1C23EBA-F6F3-4D47-BC25-79DC5B3468AB}"/>
                  </a:ext>
                </a:extLst>
              </p:cNvPr>
              <p:cNvGrpSpPr/>
              <p:nvPr/>
            </p:nvGrpSpPr>
            <p:grpSpPr>
              <a:xfrm>
                <a:off x="784385" y="15271834"/>
                <a:ext cx="720000" cy="720000"/>
                <a:chOff x="813329" y="11870618"/>
                <a:chExt cx="720000" cy="72000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493785-32B8-8543-8806-2FDA2A3ECBD1}"/>
                    </a:ext>
                  </a:extLst>
                </p:cNvPr>
                <p:cNvSpPr/>
                <p:nvPr/>
              </p:nvSpPr>
              <p:spPr>
                <a:xfrm>
                  <a:off x="1072154" y="11870618"/>
                  <a:ext cx="202351" cy="72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160D0FD-0878-4245-8642-19388FB1D914}"/>
                    </a:ext>
                  </a:extLst>
                </p:cNvPr>
                <p:cNvSpPr/>
                <p:nvPr/>
              </p:nvSpPr>
              <p:spPr>
                <a:xfrm rot="5400000">
                  <a:off x="1072153" y="11870618"/>
                  <a:ext cx="202351" cy="72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608AA5A-E2E1-1D4B-B097-66E116C11F57}"/>
                  </a:ext>
                </a:extLst>
              </p:cNvPr>
              <p:cNvSpPr/>
              <p:nvPr/>
            </p:nvSpPr>
            <p:spPr>
              <a:xfrm>
                <a:off x="2057454" y="14908559"/>
                <a:ext cx="2880000" cy="1443600"/>
              </a:xfrm>
              <a:prstGeom prst="roundRect">
                <a:avLst>
                  <a:gd name="adj" fmla="val 23677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600" b="1" spc="-300" dirty="0">
                    <a:solidFill>
                      <a:srgbClr val="C00000"/>
                    </a:solidFill>
                    <a:latin typeface="IBM Plex Sans" panose="020B0503050203000203" pitchFamily="34" charset="0"/>
                  </a:rPr>
                  <a:t>SPH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C36538-75D9-AB4B-8D7B-5434B7CDCB26}"/>
              </a:ext>
            </a:extLst>
          </p:cNvPr>
          <p:cNvGrpSpPr/>
          <p:nvPr/>
        </p:nvGrpSpPr>
        <p:grpSpPr>
          <a:xfrm>
            <a:off x="291471" y="312964"/>
            <a:ext cx="2949868" cy="1400710"/>
            <a:chOff x="188903" y="273757"/>
            <a:chExt cx="2949868" cy="14007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DAC243-EA79-E743-9FFD-772EE8BF5A3C}"/>
                </a:ext>
              </a:extLst>
            </p:cNvPr>
            <p:cNvGrpSpPr/>
            <p:nvPr/>
          </p:nvGrpSpPr>
          <p:grpSpPr>
            <a:xfrm>
              <a:off x="188903" y="273757"/>
              <a:ext cx="2949868" cy="954107"/>
              <a:chOff x="474192" y="14908559"/>
              <a:chExt cx="4463262" cy="1443600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97A41135-556A-C945-A1C6-814482032429}"/>
                  </a:ext>
                </a:extLst>
              </p:cNvPr>
              <p:cNvSpPr/>
              <p:nvPr/>
            </p:nvSpPr>
            <p:spPr>
              <a:xfrm>
                <a:off x="474192" y="14908559"/>
                <a:ext cx="1367147" cy="14436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800" b="1" dirty="0">
                  <a:solidFill>
                    <a:schemeClr val="bg1"/>
                  </a:solidFill>
                  <a:latin typeface="Switzer" pitchFamily="2" charset="77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AE729AD-7BAD-8B4A-8D89-2F6EC8C2BF82}"/>
                  </a:ext>
                </a:extLst>
              </p:cNvPr>
              <p:cNvGrpSpPr/>
              <p:nvPr/>
            </p:nvGrpSpPr>
            <p:grpSpPr>
              <a:xfrm>
                <a:off x="784385" y="15271834"/>
                <a:ext cx="720000" cy="720000"/>
                <a:chOff x="813329" y="11870618"/>
                <a:chExt cx="720000" cy="72000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37F3EFE-0664-CD4E-A97E-616E518B59AB}"/>
                    </a:ext>
                  </a:extLst>
                </p:cNvPr>
                <p:cNvSpPr/>
                <p:nvPr/>
              </p:nvSpPr>
              <p:spPr>
                <a:xfrm>
                  <a:off x="1072154" y="11870618"/>
                  <a:ext cx="202351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053B43F-C0B1-8143-A2A0-945AAFADE5A2}"/>
                    </a:ext>
                  </a:extLst>
                </p:cNvPr>
                <p:cNvSpPr/>
                <p:nvPr/>
              </p:nvSpPr>
              <p:spPr>
                <a:xfrm rot="5400000">
                  <a:off x="1072153" y="11870618"/>
                  <a:ext cx="202351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8226A0C1-3271-DF46-BC84-99306E6B7358}"/>
                  </a:ext>
                </a:extLst>
              </p:cNvPr>
              <p:cNvSpPr/>
              <p:nvPr/>
            </p:nvSpPr>
            <p:spPr>
              <a:xfrm>
                <a:off x="2057454" y="14908559"/>
                <a:ext cx="2880000" cy="1443600"/>
              </a:xfrm>
              <a:prstGeom prst="roundRect">
                <a:avLst>
                  <a:gd name="adj" fmla="val 236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600" b="1" spc="-300" dirty="0">
                    <a:solidFill>
                      <a:schemeClr val="bg1"/>
                    </a:solidFill>
                    <a:latin typeface="IBM Plex Sans" panose="020B0503050203000203" pitchFamily="34" charset="0"/>
                  </a:rPr>
                  <a:t>SPH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A0E67F-CC69-E845-B118-52C208481EFA}"/>
                </a:ext>
              </a:extLst>
            </p:cNvPr>
            <p:cNvSpPr txBox="1"/>
            <p:nvPr/>
          </p:nvSpPr>
          <p:spPr>
            <a:xfrm>
              <a:off x="1233713" y="1289746"/>
              <a:ext cx="18667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Condensed Medium" panose="020B0606050203000203" pitchFamily="34" charset="77"/>
                </a:rPr>
                <a:t>SwissPedHealth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13E034-116C-3D46-9EC4-21DF38B02526}"/>
              </a:ext>
            </a:extLst>
          </p:cNvPr>
          <p:cNvGrpSpPr/>
          <p:nvPr/>
        </p:nvGrpSpPr>
        <p:grpSpPr>
          <a:xfrm rot="16200000">
            <a:off x="2200160" y="10691906"/>
            <a:ext cx="2338600" cy="722008"/>
            <a:chOff x="474191" y="14908560"/>
            <a:chExt cx="4675853" cy="14436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97C35DB-1857-ED40-B3F7-61AD8F3885E5}"/>
                </a:ext>
              </a:extLst>
            </p:cNvPr>
            <p:cNvSpPr/>
            <p:nvPr/>
          </p:nvSpPr>
          <p:spPr>
            <a:xfrm>
              <a:off x="474191" y="14908560"/>
              <a:ext cx="1367146" cy="14436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800" b="1" dirty="0">
                <a:solidFill>
                  <a:schemeClr val="bg1"/>
                </a:solidFill>
                <a:latin typeface="Switzer" pitchFamily="2" charset="77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EAEB99D-F22C-E247-AF64-8876E0904168}"/>
                </a:ext>
              </a:extLst>
            </p:cNvPr>
            <p:cNvGrpSpPr/>
            <p:nvPr/>
          </p:nvGrpSpPr>
          <p:grpSpPr>
            <a:xfrm>
              <a:off x="784385" y="15271834"/>
              <a:ext cx="720000" cy="720000"/>
              <a:chOff x="813329" y="11870618"/>
              <a:chExt cx="720000" cy="720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E9B140E-9EBB-1349-8457-E1E22E1B9DEE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B0E368-8128-C241-BBD0-D1292B5FE308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C60D14F-DEFE-624F-86E6-4229015DE569}"/>
                </a:ext>
              </a:extLst>
            </p:cNvPr>
            <p:cNvSpPr/>
            <p:nvPr/>
          </p:nvSpPr>
          <p:spPr>
            <a:xfrm>
              <a:off x="2270044" y="14908562"/>
              <a:ext cx="2880000" cy="1443596"/>
            </a:xfrm>
            <a:prstGeom prst="roundRect">
              <a:avLst>
                <a:gd name="adj" fmla="val 23677"/>
              </a:avLst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b="1" spc="-3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SPH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9F49420-4DA8-3E46-B5BB-C080EA405653}"/>
              </a:ext>
            </a:extLst>
          </p:cNvPr>
          <p:cNvSpPr txBox="1"/>
          <p:nvPr/>
        </p:nvSpPr>
        <p:spPr>
          <a:xfrm>
            <a:off x="4013705" y="1668124"/>
            <a:ext cx="2427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IBM Plex Sans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Used in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initials logo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and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website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body text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. </a:t>
            </a:r>
            <a:r>
              <a:rPr lang="en-US" sz="1600" b="0" i="0" u="none" strike="noStrike" dirty="0">
                <a:solidFill>
                  <a:srgbClr val="212529"/>
                </a:solidFill>
                <a:effectLst/>
                <a:latin typeface="IBM Plex Sans" panose="020B0503050203000203" pitchFamily="34" charset="0"/>
              </a:rPr>
              <a:t>Provides natural and engineered letterforms in balance for a modern Swiss graphic style distinc</a:t>
            </a:r>
            <a:r>
              <a:rPr lang="en-US" sz="1600" dirty="0">
                <a:solidFill>
                  <a:srgbClr val="212529"/>
                </a:solidFill>
                <a:latin typeface="IBM Plex Sans" panose="020B0503050203000203" pitchFamily="34" charset="0"/>
              </a:rPr>
              <a:t>t from the </a:t>
            </a:r>
          </a:p>
          <a:p>
            <a:r>
              <a:rPr lang="en-US" sz="1600" dirty="0">
                <a:solidFill>
                  <a:srgbClr val="212529"/>
                </a:solidFill>
                <a:latin typeface="IBM Plex Sans" panose="020B0503050203000203" pitchFamily="34" charset="0"/>
              </a:rPr>
              <a:t>classic Helvetica.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BM Plex Sans Condensed Medium" panose="020B0606050203000203" pitchFamily="34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09708E-F757-BF42-A62E-999C505D2D6D}"/>
              </a:ext>
            </a:extLst>
          </p:cNvPr>
          <p:cNvSpPr txBox="1"/>
          <p:nvPr/>
        </p:nvSpPr>
        <p:spPr>
          <a:xfrm>
            <a:off x="390132" y="8120240"/>
            <a:ext cx="2428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Condensed Medium" panose="020B0606050203000203" pitchFamily="34" charset="77"/>
              </a:rPr>
              <a:t>IBM Plex Sans Condensed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Used in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logo full name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and website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headings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BM Plex Sans Condensed Medium" panose="020B0606050203000203" pitchFamily="34" charset="77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Best for reading short lines and headings.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8DE709-2A39-F443-900B-54DA2142FB26}"/>
              </a:ext>
            </a:extLst>
          </p:cNvPr>
          <p:cNvSpPr txBox="1"/>
          <p:nvPr/>
        </p:nvSpPr>
        <p:spPr>
          <a:xfrm>
            <a:off x="390132" y="12353218"/>
            <a:ext cx="2428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IBM Plex Sans is a well designed open source font family commissioned by IBM and is available on all devices via by Google Fonts API.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9ACE4E-B79A-A94F-A17D-816ABF9B284D}"/>
              </a:ext>
            </a:extLst>
          </p:cNvPr>
          <p:cNvSpPr txBox="1"/>
          <p:nvPr/>
        </p:nvSpPr>
        <p:spPr>
          <a:xfrm>
            <a:off x="4013704" y="9737117"/>
            <a:ext cx="242773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The medical cross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infers meaning and 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Condensed Medium" panose="020B0606050203000203" pitchFamily="34" charset="77"/>
              </a:rPr>
              <a:t>URGENCY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The color scheme uses simple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black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white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, or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Swiss Red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. The simple logo initials should be easy to recognize. 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146</Words>
  <Application>Microsoft Macintosh PowerPoint</Application>
  <PresentationFormat>Custom</PresentationFormat>
  <Paragraphs>45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Baskerville</vt:lpstr>
      <vt:lpstr>Calibri</vt:lpstr>
      <vt:lpstr>Calibri Light</vt:lpstr>
      <vt:lpstr>IBM Plex Sans</vt:lpstr>
      <vt:lpstr>IBM Plex Sans Condensed Medium</vt:lpstr>
      <vt:lpstr>Switzer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Lawless Dylan</cp:lastModifiedBy>
  <cp:revision>31</cp:revision>
  <dcterms:created xsi:type="dcterms:W3CDTF">2023-03-20T09:12:06Z</dcterms:created>
  <dcterms:modified xsi:type="dcterms:W3CDTF">2023-05-17T16:14:46Z</dcterms:modified>
</cp:coreProperties>
</file>