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83" r:id="rId2"/>
  </p:sldIdLst>
  <p:sldSz cx="1831340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94E"/>
    <a:srgbClr val="ADE2B5"/>
    <a:srgbClr val="E9E392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62425"/>
  </p:normalViewPr>
  <p:slideViewPr>
    <p:cSldViewPr snapToGrid="0" showGuides="1">
      <p:cViewPr>
        <p:scale>
          <a:sx n="126" d="100"/>
          <a:sy n="126" d="100"/>
        </p:scale>
        <p:origin x="144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85F61-378E-4448-A5AB-992711028AB6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55688" y="1143000"/>
            <a:ext cx="8969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F1DF8-4E2F-794D-A50D-BC3B1AB3B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7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055688" y="1143000"/>
            <a:ext cx="89693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Figure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228600" indent="-228600">
              <a:buAutoNum type="alphaUcParenBoth"/>
            </a:pPr>
            <a:r>
              <a:rPr lang="en-GB" dirty="0" err="1"/>
              <a:t>ACMGuru_post_ppi</a:t>
            </a:r>
            <a:r>
              <a:rPr lang="en-GB" dirty="0"/>
              <a:t>/ACMGuru_post_ppi_MCL_ID_22_586_836_patch1.pdf (note patch1 used for better font size)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arenBoth"/>
              <a:tabLst/>
              <a:defRPr/>
            </a:pPr>
            <a:r>
              <a:rPr lang="en-GB" dirty="0"/>
              <a:t> </a:t>
            </a:r>
            <a:r>
              <a:rPr lang="en-GB" dirty="0" err="1"/>
              <a:t>ACMGuru_post_ppi</a:t>
            </a:r>
            <a:r>
              <a:rPr lang="en-GB" dirty="0"/>
              <a:t>/ACMGuru_post_ppi_MCL_ID_22_586_836_patch1.pdf (note patch1 used for better font size)</a:t>
            </a:r>
          </a:p>
          <a:p>
            <a:r>
              <a:rPr lang="en-GB" dirty="0"/>
              <a:t>(C) </a:t>
            </a:r>
            <a:r>
              <a:rPr lang="en-GB" dirty="0" err="1"/>
              <a:t>ACMGuru_post_ppi</a:t>
            </a:r>
            <a:r>
              <a:rPr lang="en-GB" dirty="0"/>
              <a:t>/ACMGuru_post_ppi_MCL_ID_22_586_836_evidence_plots_without_filter.pdf</a:t>
            </a:r>
          </a:p>
          <a:p>
            <a:r>
              <a:rPr lang="en-GB" dirty="0"/>
              <a:t>(D) </a:t>
            </a:r>
            <a:r>
              <a:rPr lang="en-GB" dirty="0" err="1"/>
              <a:t>ACMGuru_post_ppi_uniprotr</a:t>
            </a:r>
            <a:r>
              <a:rPr lang="en-GB" dirty="0"/>
              <a:t>/</a:t>
            </a:r>
            <a:r>
              <a:rPr lang="en-GB" dirty="0" err="1"/>
              <a:t>uniprotr_p_goi_pathway_ID</a:t>
            </a:r>
            <a:r>
              <a:rPr lang="en-GB" dirty="0"/>
              <a:t>...</a:t>
            </a:r>
          </a:p>
          <a:p>
            <a:r>
              <a:rPr lang="en-GB" dirty="0"/>
              <a:t>(D) </a:t>
            </a:r>
            <a:r>
              <a:rPr lang="en-GB" dirty="0" err="1"/>
              <a:t>ACMGuru_post_ppi_uniprotr</a:t>
            </a:r>
            <a:r>
              <a:rPr lang="en-GB" dirty="0"/>
              <a:t>/</a:t>
            </a:r>
            <a:r>
              <a:rPr lang="en-GB" dirty="0" err="1"/>
              <a:t>uniprotr_p_kr_pathway_ID</a:t>
            </a:r>
            <a:r>
              <a:rPr lang="en-GB" dirty="0"/>
              <a:t>...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F1DF8-4E2F-794D-A50D-BC3B1AB3B1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6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9175" y="1031171"/>
            <a:ext cx="13735050" cy="2193608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9175" y="3309373"/>
            <a:ext cx="13735050" cy="1521231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5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5527" y="335458"/>
            <a:ext cx="3948827" cy="53396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9046" y="335458"/>
            <a:ext cx="11617563" cy="533962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508" y="1570823"/>
            <a:ext cx="15795308" cy="2620952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508" y="4216570"/>
            <a:ext cx="15795308" cy="1378297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82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49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046" y="1677293"/>
            <a:ext cx="7783195" cy="39977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1159" y="1677293"/>
            <a:ext cx="7783195" cy="39977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1" y="335459"/>
            <a:ext cx="15795308" cy="12178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432" y="1544569"/>
            <a:ext cx="7747426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432" y="2301538"/>
            <a:ext cx="7747426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159" y="1544569"/>
            <a:ext cx="7785580" cy="756969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159" y="2301538"/>
            <a:ext cx="7785580" cy="33852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4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20052"/>
            <a:ext cx="5906548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5580" y="907197"/>
            <a:ext cx="9271159" cy="4477643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1890236"/>
            <a:ext cx="5906548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32" y="420052"/>
            <a:ext cx="5906548" cy="1470184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5580" y="907197"/>
            <a:ext cx="9271159" cy="4477643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432" y="1890236"/>
            <a:ext cx="5906548" cy="3501897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046" y="335459"/>
            <a:ext cx="15795308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046" y="1677293"/>
            <a:ext cx="15795308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9046" y="5839897"/>
            <a:ext cx="4120515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8CCDE-4F6D-404A-A605-FAFE9BDD5810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6314" y="5839897"/>
            <a:ext cx="6180773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3839" y="5839897"/>
            <a:ext cx="4120515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C2EFC-DF1E-0143-9B9A-EFB17D835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0BD84-5547-E2C6-0323-9E0945199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00" t="67905" r="46872" b="1924"/>
          <a:stretch/>
        </p:blipFill>
        <p:spPr>
          <a:xfrm>
            <a:off x="10481651" y="219918"/>
            <a:ext cx="3071263" cy="23708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59D8AD-8DA4-1439-969A-FC85451D73B5}"/>
              </a:ext>
            </a:extLst>
          </p:cNvPr>
          <p:cNvSpPr txBox="1"/>
          <p:nvPr/>
        </p:nvSpPr>
        <p:spPr>
          <a:xfrm>
            <a:off x="10155035" y="1736"/>
            <a:ext cx="437989" cy="28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49A9BA-A8EE-9415-CE69-043DB04C305E}"/>
              </a:ext>
            </a:extLst>
          </p:cNvPr>
          <p:cNvSpPr txBox="1"/>
          <p:nvPr/>
        </p:nvSpPr>
        <p:spPr>
          <a:xfrm>
            <a:off x="13606349" y="1739"/>
            <a:ext cx="4858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3FF7C1-3810-1A61-4EE5-4152473C0DB1}"/>
              </a:ext>
            </a:extLst>
          </p:cNvPr>
          <p:cNvGrpSpPr/>
          <p:nvPr/>
        </p:nvGrpSpPr>
        <p:grpSpPr>
          <a:xfrm>
            <a:off x="16049439" y="-56912"/>
            <a:ext cx="627960" cy="817416"/>
            <a:chOff x="5602862" y="-47143"/>
            <a:chExt cx="627960" cy="8174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1F5A62B-360F-A8E0-F051-7DAEFF5878AE}"/>
                </a:ext>
              </a:extLst>
            </p:cNvPr>
            <p:cNvCxnSpPr>
              <a:cxnSpLocks/>
            </p:cNvCxnSpPr>
            <p:nvPr/>
          </p:nvCxnSpPr>
          <p:spPr>
            <a:xfrm>
              <a:off x="5602862" y="246242"/>
              <a:ext cx="308966" cy="4755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6A786DA-B644-CDFD-D033-776512D9264F}"/>
                </a:ext>
              </a:extLst>
            </p:cNvPr>
            <p:cNvSpPr txBox="1"/>
            <p:nvPr/>
          </p:nvSpPr>
          <p:spPr>
            <a:xfrm rot="3413275">
              <a:off x="5591282" y="130732"/>
              <a:ext cx="817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Engines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(x 22)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FC7824D-93AA-3521-40C8-9034CA0BE402}"/>
              </a:ext>
            </a:extLst>
          </p:cNvPr>
          <p:cNvGrpSpPr/>
          <p:nvPr/>
        </p:nvGrpSpPr>
        <p:grpSpPr>
          <a:xfrm>
            <a:off x="12690527" y="-39843"/>
            <a:ext cx="659559" cy="1472941"/>
            <a:chOff x="5583762" y="-339102"/>
            <a:chExt cx="659559" cy="147294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C32A3BC-9392-8C70-C967-F4D878B5BC85}"/>
                </a:ext>
              </a:extLst>
            </p:cNvPr>
            <p:cNvCxnSpPr>
              <a:cxnSpLocks/>
            </p:cNvCxnSpPr>
            <p:nvPr/>
          </p:nvCxnSpPr>
          <p:spPr>
            <a:xfrm>
              <a:off x="5583762" y="266682"/>
              <a:ext cx="308966" cy="4755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A6730D-52BF-AF3E-CF29-06CC6A34F69E}"/>
                </a:ext>
              </a:extLst>
            </p:cNvPr>
            <p:cNvSpPr txBox="1"/>
            <p:nvPr/>
          </p:nvSpPr>
          <p:spPr>
            <a:xfrm rot="3413275">
              <a:off x="5276018" y="166536"/>
              <a:ext cx="1472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(x 25 criteria)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(x 160 </a:t>
              </a:r>
              <a:r>
                <a:rPr lang="en-GB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db</a:t>
              </a:r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F23EFF0-1850-31D0-1334-083A90E96ED9}"/>
              </a:ext>
            </a:extLst>
          </p:cNvPr>
          <p:cNvGrpSpPr/>
          <p:nvPr/>
        </p:nvGrpSpPr>
        <p:grpSpPr>
          <a:xfrm>
            <a:off x="13759589" y="192921"/>
            <a:ext cx="3982916" cy="2994830"/>
            <a:chOff x="3591306" y="239266"/>
            <a:chExt cx="3982916" cy="2994830"/>
          </a:xfrm>
        </p:grpSpPr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30A64A43-F7E3-F821-AA61-760F01B2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1306" y="2257185"/>
              <a:ext cx="1724859" cy="976911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312775-BAAC-EE39-C26B-7A289A5C1766}"/>
                </a:ext>
              </a:extLst>
            </p:cNvPr>
            <p:cNvGrpSpPr/>
            <p:nvPr/>
          </p:nvGrpSpPr>
          <p:grpSpPr>
            <a:xfrm>
              <a:off x="4074425" y="239266"/>
              <a:ext cx="3073098" cy="2490404"/>
              <a:chOff x="7315557" y="521154"/>
              <a:chExt cx="3073098" cy="249040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2D0BC23-D47E-AC17-5305-F74B291B6ADB}"/>
                  </a:ext>
                </a:extLst>
              </p:cNvPr>
              <p:cNvSpPr/>
              <p:nvPr/>
            </p:nvSpPr>
            <p:spPr>
              <a:xfrm>
                <a:off x="7315557" y="521154"/>
                <a:ext cx="1321957" cy="1486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9FDD7B-85EE-13CA-8FF7-264403BD031F}"/>
                  </a:ext>
                </a:extLst>
              </p:cNvPr>
              <p:cNvSpPr/>
              <p:nvPr/>
            </p:nvSpPr>
            <p:spPr>
              <a:xfrm>
                <a:off x="7387262" y="563915"/>
                <a:ext cx="1321957" cy="1486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F5E6181-44CC-AD60-C505-9202A17E079B}"/>
                  </a:ext>
                </a:extLst>
              </p:cNvPr>
              <p:cNvSpPr/>
              <p:nvPr/>
            </p:nvSpPr>
            <p:spPr>
              <a:xfrm>
                <a:off x="7439451" y="626444"/>
                <a:ext cx="1321957" cy="14865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F511A43F-1890-67B0-7D10-D97D8DB3D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4032" y="708146"/>
                <a:ext cx="1381504" cy="147678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1D60ED5D-3B79-2EED-3349-2E39D4AD9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2653" y="932022"/>
                <a:ext cx="1381504" cy="147678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2BA7EF7-D06C-EAC9-17FB-3DF0D1039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7829" y="1122646"/>
                <a:ext cx="1381504" cy="147678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5012B940-3854-8D4B-6389-30CD93DAA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7114" y="1338489"/>
                <a:ext cx="1381504" cy="147678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E9748DB-8C18-1B46-AB33-877583EDA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6699" y="1534778"/>
                <a:ext cx="1321956" cy="147678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E495578-94C3-26DE-8456-B968FED725EE}"/>
                </a:ext>
              </a:extLst>
            </p:cNvPr>
            <p:cNvGrpSpPr/>
            <p:nvPr/>
          </p:nvGrpSpPr>
          <p:grpSpPr>
            <a:xfrm>
              <a:off x="3650940" y="260021"/>
              <a:ext cx="3923282" cy="2968037"/>
              <a:chOff x="2878942" y="714818"/>
              <a:chExt cx="3336432" cy="2524074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905430F6-F57B-75F9-3E47-AD5B32980C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6801" t="96874" r="32652" b="-1512"/>
              <a:stretch/>
            </p:blipFill>
            <p:spPr>
              <a:xfrm>
                <a:off x="4260076" y="2941996"/>
                <a:ext cx="1955298" cy="296896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4F12651A-A0F0-7B57-ABDD-CDD9DC273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570" t="37237" r="95264" b="36972"/>
              <a:stretch/>
            </p:blipFill>
            <p:spPr>
              <a:xfrm>
                <a:off x="2878942" y="714818"/>
                <a:ext cx="241998" cy="149807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E8A219-7608-6E51-98A2-87C68C3A6F02}"/>
              </a:ext>
            </a:extLst>
          </p:cNvPr>
          <p:cNvSpPr txBox="1"/>
          <p:nvPr/>
        </p:nvSpPr>
        <p:spPr>
          <a:xfrm>
            <a:off x="13525781" y="3034669"/>
            <a:ext cx="42056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18E2F-7484-D2D6-47D6-E1F56728D67B}"/>
              </a:ext>
            </a:extLst>
          </p:cNvPr>
          <p:cNvSpPr txBox="1"/>
          <p:nvPr/>
        </p:nvSpPr>
        <p:spPr>
          <a:xfrm>
            <a:off x="10163329" y="2980713"/>
            <a:ext cx="485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4B1FF29-1AA3-8C59-7A3E-7B6EC691B4C7}"/>
              </a:ext>
            </a:extLst>
          </p:cNvPr>
          <p:cNvGrpSpPr/>
          <p:nvPr/>
        </p:nvGrpSpPr>
        <p:grpSpPr>
          <a:xfrm>
            <a:off x="13718793" y="2928607"/>
            <a:ext cx="4397291" cy="3287833"/>
            <a:chOff x="3550505" y="3217538"/>
            <a:chExt cx="4397291" cy="3287833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531A106-C770-660D-6FDD-96D58E066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08607" y="3637310"/>
              <a:ext cx="2974622" cy="17847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7E92FE76-7837-2FAF-95A0-FC641F889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81951" y="3696800"/>
              <a:ext cx="2974622" cy="17847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BC4F098-19AB-E695-F298-937EAC606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47148" y="3738360"/>
              <a:ext cx="2974622" cy="178477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7427872-C955-380E-FB98-2114E0B495DB}"/>
                </a:ext>
              </a:extLst>
            </p:cNvPr>
            <p:cNvSpPr txBox="1"/>
            <p:nvPr/>
          </p:nvSpPr>
          <p:spPr>
            <a:xfrm rot="16200000">
              <a:off x="2736661" y="4801639"/>
              <a:ext cx="1935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Pathway interpretation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16CED9F-E8F8-D2A1-174C-4A9E32A13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2182" y="3974741"/>
              <a:ext cx="2974623" cy="16073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069DD8E-459B-5E80-985A-34B0287C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12278" y="4021396"/>
              <a:ext cx="2974623" cy="16000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D0E4790-DF3E-9A49-4A90-F86265B99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77996" y="4072704"/>
              <a:ext cx="2974623" cy="16145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6FF15F5-F221-4376-B380-4FD8260B4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23500" y="4507342"/>
              <a:ext cx="2981540" cy="13143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82C636A-191B-0043-B830-C6F95670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69262" y="4845713"/>
              <a:ext cx="2974623" cy="132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53C2649-0FE1-8539-A8A1-EFFF83B0C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868653" y="5184085"/>
              <a:ext cx="2974623" cy="132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037CE9-7ABD-E859-E313-1BD0A4C266DC}"/>
                </a:ext>
              </a:extLst>
            </p:cNvPr>
            <p:cNvSpPr txBox="1"/>
            <p:nvPr/>
          </p:nvSpPr>
          <p:spPr>
            <a:xfrm rot="3413275">
              <a:off x="6733735" y="3969934"/>
              <a:ext cx="1966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(3 pathways)</a:t>
              </a:r>
            </a:p>
            <a:p>
              <a:pPr algn="ctr"/>
              <a:r>
                <a:rPr lang="en-GB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GB" sz="12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x3 </a:t>
              </a:r>
              <a:r>
                <a:rPr lang="en-GB" sz="1200" dirty="0" err="1">
                  <a:solidFill>
                    <a:srgbClr val="000000"/>
                  </a:solidFill>
                  <a:latin typeface="Helvetica Neue" panose="02000503000000020004" pitchFamily="2" charset="0"/>
                </a:rPr>
                <a:t>db</a:t>
              </a:r>
              <a:r>
                <a:rPr lang="en-GB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1200" dirty="0">
                <a:solidFill>
                  <a:srgbClr val="000000"/>
                </a:solidFill>
                <a:latin typeface="Helvetica Neue" panose="02000503000000020004" pitchFamily="2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4EB224A-AEAD-210E-A4EF-65EA13658C92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78" y="4108166"/>
              <a:ext cx="308966" cy="4755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7EF976-258D-A7F5-A934-99CC1E7DC5B1}"/>
              </a:ext>
            </a:extLst>
          </p:cNvPr>
          <p:cNvGrpSpPr/>
          <p:nvPr/>
        </p:nvGrpSpPr>
        <p:grpSpPr>
          <a:xfrm>
            <a:off x="10208948" y="3038364"/>
            <a:ext cx="3402932" cy="3215026"/>
            <a:chOff x="8385983" y="3300205"/>
            <a:chExt cx="3402932" cy="3215026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2C7B9B7-3227-7570-D092-BC08DB063428}"/>
                </a:ext>
              </a:extLst>
            </p:cNvPr>
            <p:cNvGrpSpPr/>
            <p:nvPr/>
          </p:nvGrpSpPr>
          <p:grpSpPr>
            <a:xfrm>
              <a:off x="8730170" y="3683548"/>
              <a:ext cx="3023884" cy="2831683"/>
              <a:chOff x="8730170" y="3683548"/>
              <a:chExt cx="3023884" cy="2831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DD5334-3EBD-0242-7616-B882B1858978}"/>
                  </a:ext>
                </a:extLst>
              </p:cNvPr>
              <p:cNvSpPr/>
              <p:nvPr/>
            </p:nvSpPr>
            <p:spPr>
              <a:xfrm>
                <a:off x="8730170" y="3683548"/>
                <a:ext cx="2155159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77B814-7E24-3497-D2A0-2608621CFE33}"/>
                  </a:ext>
                </a:extLst>
              </p:cNvPr>
              <p:cNvSpPr/>
              <p:nvPr/>
            </p:nvSpPr>
            <p:spPr>
              <a:xfrm>
                <a:off x="8802969" y="3756346"/>
                <a:ext cx="2155159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49000D-D0E4-49B5-DB10-AE28F856AFF1}"/>
                  </a:ext>
                </a:extLst>
              </p:cNvPr>
              <p:cNvSpPr/>
              <p:nvPr/>
            </p:nvSpPr>
            <p:spPr>
              <a:xfrm>
                <a:off x="8875767" y="3829145"/>
                <a:ext cx="2155159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93DFF6-FFE4-0441-0260-C7C9D7CD063E}"/>
                  </a:ext>
                </a:extLst>
              </p:cNvPr>
              <p:cNvSpPr/>
              <p:nvPr/>
            </p:nvSpPr>
            <p:spPr>
              <a:xfrm>
                <a:off x="8948565" y="3901943"/>
                <a:ext cx="2155159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F8FF636-D8BE-91AB-8AB9-8922593EF8DB}"/>
                  </a:ext>
                </a:extLst>
              </p:cNvPr>
              <p:cNvSpPr/>
              <p:nvPr/>
            </p:nvSpPr>
            <p:spPr>
              <a:xfrm>
                <a:off x="9021364" y="3974741"/>
                <a:ext cx="2155159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6616FE5-F9AC-DB55-C991-DBF4EF493558}"/>
                  </a:ext>
                </a:extLst>
              </p:cNvPr>
              <p:cNvSpPr/>
              <p:nvPr/>
            </p:nvSpPr>
            <p:spPr>
              <a:xfrm>
                <a:off x="9109239" y="4047539"/>
                <a:ext cx="2145162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EAAAF3-D1EF-FB3E-1CB8-A24B7DD88854}"/>
                  </a:ext>
                </a:extLst>
              </p:cNvPr>
              <p:cNvSpPr txBox="1"/>
              <p:nvPr/>
            </p:nvSpPr>
            <p:spPr>
              <a:xfrm>
                <a:off x="10779022" y="4047847"/>
                <a:ext cx="5004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SIRPG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9135517-2CC8-B870-4C5A-6C1DA97BD4F0}"/>
                  </a:ext>
                </a:extLst>
              </p:cNvPr>
              <p:cNvSpPr/>
              <p:nvPr/>
            </p:nvSpPr>
            <p:spPr>
              <a:xfrm>
                <a:off x="9212886" y="4291853"/>
                <a:ext cx="2145162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4758584-6903-77BD-A2EC-17F7F7FF09CA}"/>
                  </a:ext>
                </a:extLst>
              </p:cNvPr>
              <p:cNvSpPr/>
              <p:nvPr/>
            </p:nvSpPr>
            <p:spPr>
              <a:xfrm>
                <a:off x="9416484" y="4545199"/>
                <a:ext cx="2145162" cy="17194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084EAF-9C8C-FAFF-D2EE-FF586055FDA9}"/>
                  </a:ext>
                </a:extLst>
              </p:cNvPr>
              <p:cNvGrpSpPr/>
              <p:nvPr/>
            </p:nvGrpSpPr>
            <p:grpSpPr>
              <a:xfrm>
                <a:off x="9608892" y="4771611"/>
                <a:ext cx="2145162" cy="1719478"/>
                <a:chOff x="6475196" y="659281"/>
                <a:chExt cx="2145162" cy="171947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6F540754-7415-6F1B-2A0F-4C69463ECBF4}"/>
                    </a:ext>
                  </a:extLst>
                </p:cNvPr>
                <p:cNvSpPr/>
                <p:nvPr/>
              </p:nvSpPr>
              <p:spPr>
                <a:xfrm>
                  <a:off x="6475196" y="659281"/>
                  <a:ext cx="2145162" cy="1719478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/>
                </a:p>
              </p:txBody>
            </p:sp>
            <p:pic>
              <p:nvPicPr>
                <p:cNvPr id="69" name="Picture 68" descr="TREM2_Q9NZC2_5UD7_snap.png">
                  <a:extLst>
                    <a:ext uri="{FF2B5EF4-FFF2-40B4-BE49-F238E27FC236}">
                      <a16:creationId xmlns:a16="http://schemas.microsoft.com/office/drawing/2014/main" id="{ED67DA04-AF9F-0AA9-3CBA-5986AAAD05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3824" y="899127"/>
                  <a:ext cx="1033202" cy="605435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DB30DD8C-6BDF-AFCB-55F9-CC75B7E68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2577" t="86867" r="65923" b="188"/>
                <a:stretch/>
              </p:blipFill>
              <p:spPr>
                <a:xfrm>
                  <a:off x="6589811" y="730868"/>
                  <a:ext cx="1115220" cy="1562214"/>
                </a:xfrm>
                <a:prstGeom prst="rect">
                  <a:avLst/>
                </a:prstGeom>
                <a:ln w="19050">
                  <a:noFill/>
                </a:ln>
              </p:spPr>
            </p:pic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BF4946-E67B-3A56-12B0-A9C4B21EECC9}"/>
                  </a:ext>
                </a:extLst>
              </p:cNvPr>
              <p:cNvSpPr txBox="1"/>
              <p:nvPr/>
            </p:nvSpPr>
            <p:spPr>
              <a:xfrm>
                <a:off x="10910192" y="4565036"/>
                <a:ext cx="6062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FCGR3A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1BF56D-84D6-9A2D-C829-92440D20BB9C}"/>
                  </a:ext>
                </a:extLst>
              </p:cNvPr>
              <p:cNvSpPr txBox="1"/>
              <p:nvPr/>
            </p:nvSpPr>
            <p:spPr>
              <a:xfrm>
                <a:off x="11139774" y="4787128"/>
                <a:ext cx="5261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TREM2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07C5E4-A4E7-B546-9DC7-8BC50A5DA83B}"/>
                  </a:ext>
                </a:extLst>
              </p:cNvPr>
              <p:cNvSpPr txBox="1"/>
              <p:nvPr/>
            </p:nvSpPr>
            <p:spPr>
              <a:xfrm>
                <a:off x="10897514" y="4273904"/>
                <a:ext cx="52931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LILRA5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F6C72F-3DB7-B70E-0526-8446CB548574}"/>
                  </a:ext>
                </a:extLst>
              </p:cNvPr>
              <p:cNvSpPr txBox="1"/>
              <p:nvPr/>
            </p:nvSpPr>
            <p:spPr>
              <a:xfrm rot="16200000">
                <a:off x="9290069" y="5386147"/>
                <a:ext cx="8787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Evidence type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856A412-2354-6455-9C87-B764DE585806}"/>
                  </a:ext>
                </a:extLst>
              </p:cNvPr>
              <p:cNvSpPr txBox="1"/>
              <p:nvPr/>
            </p:nvSpPr>
            <p:spPr>
              <a:xfrm>
                <a:off x="10002771" y="6284399"/>
                <a:ext cx="59182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Position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233F6AA-4A3F-8FC2-BBDC-D8E104D022DB}"/>
                  </a:ext>
                </a:extLst>
              </p:cNvPr>
              <p:cNvSpPr txBox="1"/>
              <p:nvPr/>
            </p:nvSpPr>
            <p:spPr>
              <a:xfrm>
                <a:off x="10910205" y="6284399"/>
                <a:ext cx="6511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Structure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08D534-B4F7-9C56-B03E-4EC339E5ADF6}"/>
                </a:ext>
              </a:extLst>
            </p:cNvPr>
            <p:cNvSpPr txBox="1"/>
            <p:nvPr/>
          </p:nvSpPr>
          <p:spPr>
            <a:xfrm rot="3413275">
              <a:off x="10965098" y="3662357"/>
              <a:ext cx="11859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Genes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(x 72)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05DDBF3-AF45-774F-686B-FC7275A548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155" y="3812093"/>
              <a:ext cx="308966" cy="4755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458EC33-49CF-8947-3805-BEEB120C6C97}"/>
                </a:ext>
              </a:extLst>
            </p:cNvPr>
            <p:cNvSpPr txBox="1"/>
            <p:nvPr/>
          </p:nvSpPr>
          <p:spPr>
            <a:xfrm rot="16200000">
              <a:off x="7930731" y="4798965"/>
              <a:ext cx="1218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Variant effect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A1DBF8-1D5F-794D-3BCC-BA07BBEC79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" y="497373"/>
            <a:ext cx="10057285" cy="535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3904</TotalTime>
  <Words>187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270</cp:revision>
  <cp:lastPrinted>2025-04-25T16:44:50Z</cp:lastPrinted>
  <dcterms:created xsi:type="dcterms:W3CDTF">2024-06-13T08:18:23Z</dcterms:created>
  <dcterms:modified xsi:type="dcterms:W3CDTF">2025-04-25T16:47:03Z</dcterms:modified>
</cp:coreProperties>
</file>