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1E3234-1A9B-44C2-826B-0F900851E6A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C88B-F3C2-40D7-A543-94A763343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358C1-3C4F-4C6C-9B05-748A44177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34E50-B05E-4DB6-A611-080FAF6C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1C15-4447-4E66-8E20-66D848F86172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E24F6-58F1-47CE-8C5E-B65D54F2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079B7-8A96-4439-91EE-06F7C3B2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2BB-47A7-4A7A-ACF2-5DE03B4AD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39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C6F7-1321-4BAE-94EC-4A7EA04B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AF68B-9FE9-40E4-88D6-DD8566ED2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3FCD-127F-4AEF-B036-EAB089D6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1C15-4447-4E66-8E20-66D848F86172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E52D-53FC-4042-A3F0-31346939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9F99-F039-441C-AFF7-4504748D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2BB-47A7-4A7A-ACF2-5DE03B4AD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5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A597F-99A4-434A-9A5D-5C1AA8893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B25A-2BD6-41EA-A6B9-BFD92BC7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6D1CD-1493-40F8-AF94-D6CCE8C9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1C15-4447-4E66-8E20-66D848F86172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CA83F-AF5E-4F69-AC05-88833A1E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EFF7-531F-4503-A8D5-F7CF5B03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2BB-47A7-4A7A-ACF2-5DE03B4AD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05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E6F3-E66F-46F7-A722-103DA036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1A9D-9DE8-4C65-9B4D-3116900A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918F-45F2-4C7B-96F8-1A81595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1C15-4447-4E66-8E20-66D848F86172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1880-D9A1-4946-BC76-33964271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31F77-0CC3-4700-B785-87D2C56D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2BB-47A7-4A7A-ACF2-5DE03B4AD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9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6B13-B18E-4C90-B4A9-5EAF4618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54C17-43BE-48EC-AC26-E0EEC62C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4524-B1DE-4245-A86F-D57774A7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1C15-4447-4E66-8E20-66D848F86172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A27CD-0291-4737-B7DD-B659BCF4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2F14A-416E-40B2-952A-743F361A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2BB-47A7-4A7A-ACF2-5DE03B4AD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8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3655-121B-4F8C-8ACF-FC697D5B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9E0B-199B-4C0F-88DE-B5E0197EB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F2F78-E383-4C22-A957-583816927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1E930-1E7C-40C9-B575-E5945A23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1C15-4447-4E66-8E20-66D848F86172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FB612-021C-4249-B6D0-DD0DCAE3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CBED0-C910-411B-9047-468A7BA4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2BB-47A7-4A7A-ACF2-5DE03B4AD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00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5696-E82F-4003-9DD6-39E67E81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02770-8536-432E-A4CC-3C8A74A6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9B3E8-C5A7-4E83-A285-10E56A4C9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13F70-A5E2-4641-B036-753C45653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11698-8799-496E-AA3E-64D3AA91C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FA970-A3E8-4761-AAE6-A6D833C8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1C15-4447-4E66-8E20-66D848F86172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44496-B2CC-47DD-ABF7-AD836A60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210FC-C5C2-4C18-8327-7B76AB06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2BB-47A7-4A7A-ACF2-5DE03B4AD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1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F949-3F25-416F-B216-9B1D9022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0BDA8-43D0-443B-962A-524AAA95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1C15-4447-4E66-8E20-66D848F86172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1FCA0-BD57-4C87-96EA-93D0057E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89953-9D43-4BD7-9E05-9BF9A20E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2BB-47A7-4A7A-ACF2-5DE03B4AD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36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7317E-5DA7-464E-BC87-24814E4B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1C15-4447-4E66-8E20-66D848F86172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9D14D-F9E5-4609-81C5-089C95ED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F654-08F5-4CE8-BD5E-015CD23C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2BB-47A7-4A7A-ACF2-5DE03B4AD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90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8B29-E55D-4AF9-AD13-4E22D874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6CC3-F6FE-419B-AC4B-5FF7B8299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9F411-ABD6-415E-80FF-B24DF8901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E9BD2-0585-41DE-98A4-C2305F5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1C15-4447-4E66-8E20-66D848F86172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D33A9-EAA1-40C4-B637-00811E32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64031-5835-4C71-B0C6-C7BC8CC8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2BB-47A7-4A7A-ACF2-5DE03B4AD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0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680B-1D15-478E-B77A-611F3A1E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885B3-2DC9-44AD-9BDB-80A5D93E7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C275-DB11-4CB5-9490-E1D1DBB75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F3D2D-A14F-438B-8FA0-1E245086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1C15-4447-4E66-8E20-66D848F86172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8CABB-4095-439F-B15D-9F606913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AF6C7-6E2A-467B-B699-144A4499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02BB-47A7-4A7A-ACF2-5DE03B4AD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66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B2CBB-FF5F-4A80-9633-D7833BA2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99DC4-F0D2-46E6-AEE4-A50B7B67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BF51-BAD1-42E6-80CB-54CD91DE3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71C15-4447-4E66-8E20-66D848F86172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5319-DC4B-497C-A4C7-1F49B68A7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2A1D-ABFF-4293-9ADC-B34AD9677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02BB-47A7-4A7A-ACF2-5DE03B4AD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6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2A36-D14C-4164-A65A-E8CDF70BF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D3039-BBCA-437C-92CD-B6253A002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79590-8D2D-48EB-8833-1CAE6A271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B2FB51-2E2A-427B-BA37-01821F32B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1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BD57F-1490-491F-AFE1-62573E4D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8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CBFB26-9E1E-414A-BECC-673F46A3E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9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33B534-1E10-4E6B-94E9-52D127B1B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0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94E1EE9-1151-4C3B-A0FA-58D655420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3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Horrigan</dc:creator>
  <cp:lastModifiedBy>Ethan Horrigan</cp:lastModifiedBy>
  <cp:revision>2</cp:revision>
  <dcterms:created xsi:type="dcterms:W3CDTF">2019-04-28T13:16:44Z</dcterms:created>
  <dcterms:modified xsi:type="dcterms:W3CDTF">2019-04-28T13:25:44Z</dcterms:modified>
</cp:coreProperties>
</file>