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3A452-92AD-4FF3-93E5-E3793E4CEFB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A6298D-3D22-4B54-AC56-173D9FE8DD46}">
      <dgm:prSet/>
      <dgm:spPr/>
      <dgm:t>
        <a:bodyPr/>
        <a:lstStyle/>
        <a:p>
          <a:r>
            <a:rPr lang="fr-FR"/>
            <a:t>S’inspirer du texte</a:t>
          </a:r>
          <a:endParaRPr lang="en-US"/>
        </a:p>
      </dgm:t>
    </dgm:pt>
    <dgm:pt modelId="{7E869103-BF27-490B-813C-EA738F1A7924}" type="parTrans" cxnId="{DBE2332A-9CE1-4BB2-A5F8-BD0F798F0627}">
      <dgm:prSet/>
      <dgm:spPr/>
      <dgm:t>
        <a:bodyPr/>
        <a:lstStyle/>
        <a:p>
          <a:endParaRPr lang="en-US"/>
        </a:p>
      </dgm:t>
    </dgm:pt>
    <dgm:pt modelId="{E068D5E4-7E5B-4B01-AB9C-BFE0AFCE948D}" type="sibTrans" cxnId="{DBE2332A-9CE1-4BB2-A5F8-BD0F798F0627}">
      <dgm:prSet/>
      <dgm:spPr/>
      <dgm:t>
        <a:bodyPr/>
        <a:lstStyle/>
        <a:p>
          <a:endParaRPr lang="en-US"/>
        </a:p>
      </dgm:t>
    </dgm:pt>
    <dgm:pt modelId="{C0A60A26-970F-4404-8A49-D1DACC7A3998}">
      <dgm:prSet/>
      <dgm:spPr/>
      <dgm:t>
        <a:bodyPr/>
        <a:lstStyle/>
        <a:p>
          <a:r>
            <a:rPr lang="fr-FR"/>
            <a:t>Etudier la structure du texte</a:t>
          </a:r>
          <a:endParaRPr lang="en-US"/>
        </a:p>
      </dgm:t>
    </dgm:pt>
    <dgm:pt modelId="{B29E5060-F784-44C1-8916-B758BB0C4F85}" type="parTrans" cxnId="{DB9DDF71-F586-48A5-8386-825D856ECEA5}">
      <dgm:prSet/>
      <dgm:spPr/>
      <dgm:t>
        <a:bodyPr/>
        <a:lstStyle/>
        <a:p>
          <a:endParaRPr lang="en-US"/>
        </a:p>
      </dgm:t>
    </dgm:pt>
    <dgm:pt modelId="{EC373AB3-0BFC-4F99-9FD0-F79319CD6760}" type="sibTrans" cxnId="{DB9DDF71-F586-48A5-8386-825D856ECEA5}">
      <dgm:prSet/>
      <dgm:spPr/>
      <dgm:t>
        <a:bodyPr/>
        <a:lstStyle/>
        <a:p>
          <a:endParaRPr lang="en-US"/>
        </a:p>
      </dgm:t>
    </dgm:pt>
    <dgm:pt modelId="{6B510D45-629F-4DED-9C44-2D4A17359C72}">
      <dgm:prSet/>
      <dgm:spPr/>
      <dgm:t>
        <a:bodyPr/>
        <a:lstStyle/>
        <a:p>
          <a:r>
            <a:rPr lang="fr-FR"/>
            <a:t>Ouverture et fermeture des balises</a:t>
          </a:r>
          <a:endParaRPr lang="en-US"/>
        </a:p>
      </dgm:t>
    </dgm:pt>
    <dgm:pt modelId="{13E6BE85-F78A-4955-B807-CE4F77728E93}" type="parTrans" cxnId="{547B752A-AD91-4482-9FA5-B8F270AC7FDF}">
      <dgm:prSet/>
      <dgm:spPr/>
      <dgm:t>
        <a:bodyPr/>
        <a:lstStyle/>
        <a:p>
          <a:endParaRPr lang="en-US"/>
        </a:p>
      </dgm:t>
    </dgm:pt>
    <dgm:pt modelId="{6B2C742E-B5D1-4276-8FAB-D46DD4A1DB86}" type="sibTrans" cxnId="{547B752A-AD91-4482-9FA5-B8F270AC7FDF}">
      <dgm:prSet/>
      <dgm:spPr/>
      <dgm:t>
        <a:bodyPr/>
        <a:lstStyle/>
        <a:p>
          <a:endParaRPr lang="en-US"/>
        </a:p>
      </dgm:t>
    </dgm:pt>
    <dgm:pt modelId="{9E3DF3A4-BE2B-8E44-AB23-DA48106507A7}" type="pres">
      <dgm:prSet presAssocID="{8273A452-92AD-4FF3-93E5-E3793E4CEF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02EB37-1EFF-9945-9A9B-8681172B24A0}" type="pres">
      <dgm:prSet presAssocID="{D5A6298D-3D22-4B54-AC56-173D9FE8DD46}" presName="hierRoot1" presStyleCnt="0"/>
      <dgm:spPr/>
    </dgm:pt>
    <dgm:pt modelId="{6DDBA66D-BD4B-0440-AE5D-D0B235D60CAD}" type="pres">
      <dgm:prSet presAssocID="{D5A6298D-3D22-4B54-AC56-173D9FE8DD46}" presName="composite" presStyleCnt="0"/>
      <dgm:spPr/>
    </dgm:pt>
    <dgm:pt modelId="{DED6E3D5-32A6-0441-B804-51740AE069AA}" type="pres">
      <dgm:prSet presAssocID="{D5A6298D-3D22-4B54-AC56-173D9FE8DD46}" presName="background" presStyleLbl="node0" presStyleIdx="0" presStyleCnt="3"/>
      <dgm:spPr/>
    </dgm:pt>
    <dgm:pt modelId="{B7B43F20-A0AE-6640-BFDE-74A1BF9E68EE}" type="pres">
      <dgm:prSet presAssocID="{D5A6298D-3D22-4B54-AC56-173D9FE8DD46}" presName="text" presStyleLbl="fgAcc0" presStyleIdx="0" presStyleCnt="3">
        <dgm:presLayoutVars>
          <dgm:chPref val="3"/>
        </dgm:presLayoutVars>
      </dgm:prSet>
      <dgm:spPr/>
    </dgm:pt>
    <dgm:pt modelId="{CE7E4067-01BD-504F-8739-8E0942D1E4AB}" type="pres">
      <dgm:prSet presAssocID="{D5A6298D-3D22-4B54-AC56-173D9FE8DD46}" presName="hierChild2" presStyleCnt="0"/>
      <dgm:spPr/>
    </dgm:pt>
    <dgm:pt modelId="{017867F2-54E3-3C43-95A5-26541BDC6FFC}" type="pres">
      <dgm:prSet presAssocID="{C0A60A26-970F-4404-8A49-D1DACC7A3998}" presName="hierRoot1" presStyleCnt="0"/>
      <dgm:spPr/>
    </dgm:pt>
    <dgm:pt modelId="{D04BB713-BEBD-CD47-8FA9-96370A7DD4B3}" type="pres">
      <dgm:prSet presAssocID="{C0A60A26-970F-4404-8A49-D1DACC7A3998}" presName="composite" presStyleCnt="0"/>
      <dgm:spPr/>
    </dgm:pt>
    <dgm:pt modelId="{A788B109-CC53-8845-BF09-323A15D2E8EA}" type="pres">
      <dgm:prSet presAssocID="{C0A60A26-970F-4404-8A49-D1DACC7A3998}" presName="background" presStyleLbl="node0" presStyleIdx="1" presStyleCnt="3"/>
      <dgm:spPr/>
    </dgm:pt>
    <dgm:pt modelId="{FE000BEA-9D4B-0E4C-B947-847FD57F52DD}" type="pres">
      <dgm:prSet presAssocID="{C0A60A26-970F-4404-8A49-D1DACC7A3998}" presName="text" presStyleLbl="fgAcc0" presStyleIdx="1" presStyleCnt="3">
        <dgm:presLayoutVars>
          <dgm:chPref val="3"/>
        </dgm:presLayoutVars>
      </dgm:prSet>
      <dgm:spPr/>
    </dgm:pt>
    <dgm:pt modelId="{8D1AA4FC-D0F9-D249-89F1-49F704186912}" type="pres">
      <dgm:prSet presAssocID="{C0A60A26-970F-4404-8A49-D1DACC7A3998}" presName="hierChild2" presStyleCnt="0"/>
      <dgm:spPr/>
    </dgm:pt>
    <dgm:pt modelId="{7A2A1B4C-D4DC-9B41-84F4-885D106D0282}" type="pres">
      <dgm:prSet presAssocID="{6B510D45-629F-4DED-9C44-2D4A17359C72}" presName="hierRoot1" presStyleCnt="0"/>
      <dgm:spPr/>
    </dgm:pt>
    <dgm:pt modelId="{3B433816-E6FF-5C41-9B9B-9E86766BA31A}" type="pres">
      <dgm:prSet presAssocID="{6B510D45-629F-4DED-9C44-2D4A17359C72}" presName="composite" presStyleCnt="0"/>
      <dgm:spPr/>
    </dgm:pt>
    <dgm:pt modelId="{3EEB5C62-89D8-FF41-B442-4ADCA8CB19A5}" type="pres">
      <dgm:prSet presAssocID="{6B510D45-629F-4DED-9C44-2D4A17359C72}" presName="background" presStyleLbl="node0" presStyleIdx="2" presStyleCnt="3"/>
      <dgm:spPr/>
    </dgm:pt>
    <dgm:pt modelId="{7E2EECD6-7E44-2B45-89A4-EEDA40245EA1}" type="pres">
      <dgm:prSet presAssocID="{6B510D45-629F-4DED-9C44-2D4A17359C72}" presName="text" presStyleLbl="fgAcc0" presStyleIdx="2" presStyleCnt="3">
        <dgm:presLayoutVars>
          <dgm:chPref val="3"/>
        </dgm:presLayoutVars>
      </dgm:prSet>
      <dgm:spPr/>
    </dgm:pt>
    <dgm:pt modelId="{7266562C-9583-C240-B4C0-7D1E25FAEDFD}" type="pres">
      <dgm:prSet presAssocID="{6B510D45-629F-4DED-9C44-2D4A17359C72}" presName="hierChild2" presStyleCnt="0"/>
      <dgm:spPr/>
    </dgm:pt>
  </dgm:ptLst>
  <dgm:cxnLst>
    <dgm:cxn modelId="{3E85E627-7AD6-2A49-B215-CE3B1E08B324}" type="presOf" srcId="{6B510D45-629F-4DED-9C44-2D4A17359C72}" destId="{7E2EECD6-7E44-2B45-89A4-EEDA40245EA1}" srcOrd="0" destOrd="0" presId="urn:microsoft.com/office/officeart/2005/8/layout/hierarchy1"/>
    <dgm:cxn modelId="{DBE2332A-9CE1-4BB2-A5F8-BD0F798F0627}" srcId="{8273A452-92AD-4FF3-93E5-E3793E4CEFB3}" destId="{D5A6298D-3D22-4B54-AC56-173D9FE8DD46}" srcOrd="0" destOrd="0" parTransId="{7E869103-BF27-490B-813C-EA738F1A7924}" sibTransId="{E068D5E4-7E5B-4B01-AB9C-BFE0AFCE948D}"/>
    <dgm:cxn modelId="{547B752A-AD91-4482-9FA5-B8F270AC7FDF}" srcId="{8273A452-92AD-4FF3-93E5-E3793E4CEFB3}" destId="{6B510D45-629F-4DED-9C44-2D4A17359C72}" srcOrd="2" destOrd="0" parTransId="{13E6BE85-F78A-4955-B807-CE4F77728E93}" sibTransId="{6B2C742E-B5D1-4276-8FAB-D46DD4A1DB86}"/>
    <dgm:cxn modelId="{CE75CD50-E225-3A4F-980A-C62874D34225}" type="presOf" srcId="{8273A452-92AD-4FF3-93E5-E3793E4CEFB3}" destId="{9E3DF3A4-BE2B-8E44-AB23-DA48106507A7}" srcOrd="0" destOrd="0" presId="urn:microsoft.com/office/officeart/2005/8/layout/hierarchy1"/>
    <dgm:cxn modelId="{DB9DDF71-F586-48A5-8386-825D856ECEA5}" srcId="{8273A452-92AD-4FF3-93E5-E3793E4CEFB3}" destId="{C0A60A26-970F-4404-8A49-D1DACC7A3998}" srcOrd="1" destOrd="0" parTransId="{B29E5060-F784-44C1-8916-B758BB0C4F85}" sibTransId="{EC373AB3-0BFC-4F99-9FD0-F79319CD6760}"/>
    <dgm:cxn modelId="{96CCDC86-F7C1-C142-BD33-F93AFAC2E124}" type="presOf" srcId="{C0A60A26-970F-4404-8A49-D1DACC7A3998}" destId="{FE000BEA-9D4B-0E4C-B947-847FD57F52DD}" srcOrd="0" destOrd="0" presId="urn:microsoft.com/office/officeart/2005/8/layout/hierarchy1"/>
    <dgm:cxn modelId="{A32E258F-9D25-EB4D-ACD6-7691C3157301}" type="presOf" srcId="{D5A6298D-3D22-4B54-AC56-173D9FE8DD46}" destId="{B7B43F20-A0AE-6640-BFDE-74A1BF9E68EE}" srcOrd="0" destOrd="0" presId="urn:microsoft.com/office/officeart/2005/8/layout/hierarchy1"/>
    <dgm:cxn modelId="{D5CDE451-076D-024E-A2E9-CD4F3A3358F0}" type="presParOf" srcId="{9E3DF3A4-BE2B-8E44-AB23-DA48106507A7}" destId="{5102EB37-1EFF-9945-9A9B-8681172B24A0}" srcOrd="0" destOrd="0" presId="urn:microsoft.com/office/officeart/2005/8/layout/hierarchy1"/>
    <dgm:cxn modelId="{B1492160-4CDA-DD4D-8D87-5A09F2373872}" type="presParOf" srcId="{5102EB37-1EFF-9945-9A9B-8681172B24A0}" destId="{6DDBA66D-BD4B-0440-AE5D-D0B235D60CAD}" srcOrd="0" destOrd="0" presId="urn:microsoft.com/office/officeart/2005/8/layout/hierarchy1"/>
    <dgm:cxn modelId="{30B9CD87-89CE-7B47-BBD1-3EE528807012}" type="presParOf" srcId="{6DDBA66D-BD4B-0440-AE5D-D0B235D60CAD}" destId="{DED6E3D5-32A6-0441-B804-51740AE069AA}" srcOrd="0" destOrd="0" presId="urn:microsoft.com/office/officeart/2005/8/layout/hierarchy1"/>
    <dgm:cxn modelId="{92B52564-97AB-6C43-B195-806FF941056A}" type="presParOf" srcId="{6DDBA66D-BD4B-0440-AE5D-D0B235D60CAD}" destId="{B7B43F20-A0AE-6640-BFDE-74A1BF9E68EE}" srcOrd="1" destOrd="0" presId="urn:microsoft.com/office/officeart/2005/8/layout/hierarchy1"/>
    <dgm:cxn modelId="{37E927EA-ED1A-2C4C-B524-2551E8474249}" type="presParOf" srcId="{5102EB37-1EFF-9945-9A9B-8681172B24A0}" destId="{CE7E4067-01BD-504F-8739-8E0942D1E4AB}" srcOrd="1" destOrd="0" presId="urn:microsoft.com/office/officeart/2005/8/layout/hierarchy1"/>
    <dgm:cxn modelId="{956CCAD5-A2C5-B74D-8114-8EE437C1A86A}" type="presParOf" srcId="{9E3DF3A4-BE2B-8E44-AB23-DA48106507A7}" destId="{017867F2-54E3-3C43-95A5-26541BDC6FFC}" srcOrd="1" destOrd="0" presId="urn:microsoft.com/office/officeart/2005/8/layout/hierarchy1"/>
    <dgm:cxn modelId="{D41812AC-AA22-144E-8499-5059A7EB9E85}" type="presParOf" srcId="{017867F2-54E3-3C43-95A5-26541BDC6FFC}" destId="{D04BB713-BEBD-CD47-8FA9-96370A7DD4B3}" srcOrd="0" destOrd="0" presId="urn:microsoft.com/office/officeart/2005/8/layout/hierarchy1"/>
    <dgm:cxn modelId="{BE6FC30D-D4AC-5043-A4A4-06C3830525EC}" type="presParOf" srcId="{D04BB713-BEBD-CD47-8FA9-96370A7DD4B3}" destId="{A788B109-CC53-8845-BF09-323A15D2E8EA}" srcOrd="0" destOrd="0" presId="urn:microsoft.com/office/officeart/2005/8/layout/hierarchy1"/>
    <dgm:cxn modelId="{C34F4801-41C7-364B-99B2-34D711CD309B}" type="presParOf" srcId="{D04BB713-BEBD-CD47-8FA9-96370A7DD4B3}" destId="{FE000BEA-9D4B-0E4C-B947-847FD57F52DD}" srcOrd="1" destOrd="0" presId="urn:microsoft.com/office/officeart/2005/8/layout/hierarchy1"/>
    <dgm:cxn modelId="{FB6C96A2-10B7-804D-8391-0F2AC930D62B}" type="presParOf" srcId="{017867F2-54E3-3C43-95A5-26541BDC6FFC}" destId="{8D1AA4FC-D0F9-D249-89F1-49F704186912}" srcOrd="1" destOrd="0" presId="urn:microsoft.com/office/officeart/2005/8/layout/hierarchy1"/>
    <dgm:cxn modelId="{1FE4F58C-4052-B14C-A9B0-591BBBC9E329}" type="presParOf" srcId="{9E3DF3A4-BE2B-8E44-AB23-DA48106507A7}" destId="{7A2A1B4C-D4DC-9B41-84F4-885D106D0282}" srcOrd="2" destOrd="0" presId="urn:microsoft.com/office/officeart/2005/8/layout/hierarchy1"/>
    <dgm:cxn modelId="{15EA741E-6A8F-F849-A650-1AECCA2067A6}" type="presParOf" srcId="{7A2A1B4C-D4DC-9B41-84F4-885D106D0282}" destId="{3B433816-E6FF-5C41-9B9B-9E86766BA31A}" srcOrd="0" destOrd="0" presId="urn:microsoft.com/office/officeart/2005/8/layout/hierarchy1"/>
    <dgm:cxn modelId="{03C05794-82F2-C544-9481-B9653C03E30C}" type="presParOf" srcId="{3B433816-E6FF-5C41-9B9B-9E86766BA31A}" destId="{3EEB5C62-89D8-FF41-B442-4ADCA8CB19A5}" srcOrd="0" destOrd="0" presId="urn:microsoft.com/office/officeart/2005/8/layout/hierarchy1"/>
    <dgm:cxn modelId="{80AD7F93-9689-674B-B7B9-356CB2FCF6F0}" type="presParOf" srcId="{3B433816-E6FF-5C41-9B9B-9E86766BA31A}" destId="{7E2EECD6-7E44-2B45-89A4-EEDA40245EA1}" srcOrd="1" destOrd="0" presId="urn:microsoft.com/office/officeart/2005/8/layout/hierarchy1"/>
    <dgm:cxn modelId="{275A8F97-2C1C-E845-8205-0D215009B7FA}" type="presParOf" srcId="{7A2A1B4C-D4DC-9B41-84F4-885D106D0282}" destId="{7266562C-9583-C240-B4C0-7D1E25FAED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6E3D5-32A6-0441-B804-51740AE069AA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B43F20-A0AE-6640-BFDE-74A1BF9E68EE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S’inspirer du texte</a:t>
          </a:r>
          <a:endParaRPr lang="en-US" sz="3500" kern="1200"/>
        </a:p>
      </dsp:txBody>
      <dsp:txXfrm>
        <a:off x="385841" y="1355600"/>
        <a:ext cx="2864008" cy="1778259"/>
      </dsp:txXfrm>
    </dsp:sp>
    <dsp:sp modelId="{A788B109-CC53-8845-BF09-323A15D2E8EA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000BEA-9D4B-0E4C-B947-847FD57F52DD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Etudier la structure du texte</a:t>
          </a:r>
          <a:endParaRPr lang="en-US" sz="3500" kern="1200"/>
        </a:p>
      </dsp:txBody>
      <dsp:txXfrm>
        <a:off x="4021533" y="1355600"/>
        <a:ext cx="2864008" cy="1778259"/>
      </dsp:txXfrm>
    </dsp:sp>
    <dsp:sp modelId="{3EEB5C62-89D8-FF41-B442-4ADCA8CB19A5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2EECD6-7E44-2B45-89A4-EEDA40245EA1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Ouverture et fermeture des balises</a:t>
          </a:r>
          <a:endParaRPr lang="en-US" sz="3500" kern="1200"/>
        </a:p>
      </dsp:txBody>
      <dsp:txXfrm>
        <a:off x="7657225" y="1355600"/>
        <a:ext cx="2864008" cy="177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3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64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9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4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9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07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9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98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8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0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D6BD-BA96-914B-BDBE-1C0E8A01E413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AFBF-8F36-3C40-845B-E385FE82DB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52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A1971B-4996-4EBE-8D6D-EC189ED2E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6BC19D-345B-44F1-9C83-BF33E813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EA66BE-BD48-45B8-BA7F-97F314939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647CFBB-2ACC-4077-A13D-1F2E0599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07EF9EE-3F33-4539-8177-D71E72F5E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05E2397-F650-4C1C-B578-97FD6F393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2FE7DA1-B811-43C7-8E50-7B2DF23E6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7616D0D-5794-485D-A9BE-5D92D7FD4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D6E3048-78E5-408A-ABD8-9966C2C3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CAAB673-869C-4A2D-835F-616193D02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2BB43A7-0A0F-44A7-869D-4DA8D6CC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0BB11D3-367D-410D-9269-BA113F3AF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90A697D-F22F-4C47-8B13-33D2CB959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C2DA68E-F04C-4BB8-80F9-F7BC04F9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F6292C3-C924-4ADD-904C-2F58F2B48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28BC4B6-8A2F-462B-904D-79A947AB6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B8BFE53-E98F-4BCC-89B9-3E5AAC5C3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CCE652E-3498-4620-B8BE-125B957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A5F56C4-1481-46BB-8BAD-A47481B3A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3CD2C1A-95F0-40C9-A228-F1F953461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71B232-022C-40CA-B007-73D67288E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81363-AC35-4BF9-8B41-8CF7992C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A8BE6-2642-4704-AFE6-AC6E189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ACEA5406-96E6-4D89-9116-BD47C446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D49ABA-C707-47AE-A63B-183E861F9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7116883-9C10-7C28-CCFC-ED8E09E3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14" y="2075504"/>
            <a:ext cx="5769989" cy="1748729"/>
          </a:xfrm>
        </p:spPr>
        <p:txBody>
          <a:bodyPr>
            <a:normAutofit/>
          </a:bodyPr>
          <a:lstStyle/>
          <a:p>
            <a:r>
              <a:rPr lang="fr-FR" dirty="0"/>
              <a:t>Projet 2 : OpenClassrooms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6F2390-2B46-29C2-B197-BF35193D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16" y="3906266"/>
            <a:ext cx="5769988" cy="1322587"/>
          </a:xfrm>
        </p:spPr>
        <p:txBody>
          <a:bodyPr>
            <a:normAutofit/>
          </a:bodyPr>
          <a:lstStyle/>
          <a:p>
            <a:r>
              <a:rPr lang="fr-FR"/>
              <a:t>Premiers pas sur le langage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7F27C-3A12-6517-1344-2B3E5C90A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78" r="21733" b="1"/>
          <a:stretch/>
        </p:blipFill>
        <p:spPr>
          <a:xfrm>
            <a:off x="7557328" y="227"/>
            <a:ext cx="4634671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321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D0B45D-C801-0947-DB88-3EF70FD2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fr-FR" sz="2300"/>
              <a:t>Le projet 2 : prémices de la conception d’un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2F828-E5DC-ED23-D9B0-F88FFE7B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endParaRPr lang="fr-FR" sz="1600">
              <a:solidFill>
                <a:srgbClr val="FFFFFE"/>
              </a:solidFill>
            </a:endParaRPr>
          </a:p>
          <a:p>
            <a:r>
              <a:rPr lang="fr-FR" sz="1600">
                <a:solidFill>
                  <a:srgbClr val="FFFFFE"/>
                </a:solidFill>
              </a:rPr>
              <a:t>Projet en tant que stagiaire en développement web</a:t>
            </a:r>
          </a:p>
          <a:p>
            <a:pPr marL="0" indent="0">
              <a:buNone/>
            </a:pPr>
            <a:endParaRPr lang="fr-FR" sz="1600">
              <a:solidFill>
                <a:srgbClr val="FFFFFE"/>
              </a:solidFill>
            </a:endParaRPr>
          </a:p>
          <a:p>
            <a:r>
              <a:rPr lang="fr-FR" sz="1600">
                <a:solidFill>
                  <a:srgbClr val="FFFFFE"/>
                </a:solidFill>
              </a:rPr>
              <a:t>Répondre aux besoins de l’association Riding Cities</a:t>
            </a:r>
          </a:p>
          <a:p>
            <a:endParaRPr lang="fr-FR" sz="1600">
              <a:solidFill>
                <a:srgbClr val="FFFFFE"/>
              </a:solidFill>
            </a:endParaRPr>
          </a:p>
          <a:p>
            <a:r>
              <a:rPr lang="fr-FR" sz="1600">
                <a:solidFill>
                  <a:srgbClr val="FFFFFE"/>
                </a:solidFill>
              </a:rPr>
              <a:t>Concevoir, créer, et développer</a:t>
            </a:r>
          </a:p>
          <a:p>
            <a:endParaRPr lang="fr-FR" sz="1600">
              <a:solidFill>
                <a:srgbClr val="FFFFFE"/>
              </a:solidFill>
            </a:endParaRPr>
          </a:p>
        </p:txBody>
      </p:sp>
      <p:pic>
        <p:nvPicPr>
          <p:cNvPr id="5" name="Picture 4" descr="Bureau avec stéthoscope et un clavier d’ordinateur">
            <a:extLst>
              <a:ext uri="{FF2B5EF4-FFF2-40B4-BE49-F238E27FC236}">
                <a16:creationId xmlns:a16="http://schemas.microsoft.com/office/drawing/2014/main" id="{B0DCD75D-B9FB-786A-CC12-9D6DAE5B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21" r="-2" b="-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8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5FC092-5D10-E734-F157-9CE3B3EA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fr-FR" sz="3300"/>
              <a:t>Les différentes étapes du projet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B995B-2009-65AC-2D0C-759C0DDD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500">
                <a:solidFill>
                  <a:srgbClr val="FFFFFE"/>
                </a:solidFill>
              </a:rPr>
              <a:t>Etape 1 : Prise en compte du texte HTML</a:t>
            </a:r>
          </a:p>
          <a:p>
            <a:pPr>
              <a:lnSpc>
                <a:spcPct val="110000"/>
              </a:lnSpc>
            </a:pPr>
            <a:endParaRPr lang="fr-FR" sz="15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500">
                <a:solidFill>
                  <a:srgbClr val="FFFFFE"/>
                </a:solidFill>
              </a:rPr>
              <a:t>Etape 2 : Modification du code HTML</a:t>
            </a:r>
          </a:p>
          <a:p>
            <a:pPr>
              <a:lnSpc>
                <a:spcPct val="110000"/>
              </a:lnSpc>
            </a:pPr>
            <a:endParaRPr lang="fr-FR" sz="15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500">
                <a:solidFill>
                  <a:srgbClr val="FFFFFE"/>
                </a:solidFill>
              </a:rPr>
              <a:t>Etape 3 : Utilisation des classes CSS</a:t>
            </a:r>
          </a:p>
          <a:p>
            <a:pPr>
              <a:lnSpc>
                <a:spcPct val="110000"/>
              </a:lnSpc>
            </a:pPr>
            <a:endParaRPr lang="fr-FR" sz="15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500">
                <a:solidFill>
                  <a:srgbClr val="FFFFFE"/>
                </a:solidFill>
              </a:rPr>
              <a:t>Etape 4 : Conception des boutons de téléchargement </a:t>
            </a:r>
          </a:p>
        </p:txBody>
      </p:sp>
      <p:pic>
        <p:nvPicPr>
          <p:cNvPr id="5" name="Picture 4" descr="Arrière-plan technologique">
            <a:extLst>
              <a:ext uri="{FF2B5EF4-FFF2-40B4-BE49-F238E27FC236}">
                <a16:creationId xmlns:a16="http://schemas.microsoft.com/office/drawing/2014/main" id="{90F624ED-1622-2AED-C513-9C362EA09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3" r="34877" b="-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4B3426-8F11-EC79-4703-CC015DA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Etape 1 : Prise en compte du texte HTML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F4470B9-0B1A-043F-3133-CD7A7FE6D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0342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2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04D19B-C388-1C30-5A60-D297D884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/>
              <a:t>Etape 2 : Modification du code HTML</a:t>
            </a:r>
            <a:br>
              <a:rPr lang="fr-FR" sz="4800"/>
            </a:br>
            <a:endParaRPr lang="fr-FR" sz="4800"/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2EF5CC7C-0793-96E4-3551-B869D931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fr-FR" sz="1600"/>
              <a:t>Prise en compte des colonnes</a:t>
            </a:r>
          </a:p>
          <a:p>
            <a:endParaRPr lang="fr-FR" sz="1600"/>
          </a:p>
          <a:p>
            <a:endParaRPr lang="fr-FR" sz="1600"/>
          </a:p>
          <a:p>
            <a:r>
              <a:rPr lang="fr-FR" sz="1600"/>
              <a:t>Remplacement du texte par les éléments pertinents</a:t>
            </a:r>
          </a:p>
          <a:p>
            <a:pPr marL="0" indent="0">
              <a:buNone/>
            </a:pPr>
            <a:endParaRPr lang="fr-FR" sz="1600"/>
          </a:p>
          <a:p>
            <a:pPr marL="0" indent="0">
              <a:buNone/>
            </a:pPr>
            <a:endParaRPr lang="fr-FR" sz="1600"/>
          </a:p>
          <a:p>
            <a:r>
              <a:rPr lang="fr-FR" sz="1600"/>
              <a:t>Ajout d’images suivant le modèle Header</a:t>
            </a:r>
          </a:p>
          <a:p>
            <a:pPr marL="0" indent="0">
              <a:buNone/>
            </a:pPr>
            <a:endParaRPr lang="fr-FR" sz="1600"/>
          </a:p>
          <a:p>
            <a:pPr marL="0" indent="0">
              <a:buNone/>
            </a:pPr>
            <a:endParaRPr lang="fr-FR" sz="1600"/>
          </a:p>
          <a:p>
            <a:pPr marL="0" indent="0">
              <a:buNone/>
            </a:pPr>
            <a:endParaRPr lang="fr-FR" sz="1600"/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33367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C67FA1-5BE4-BD11-144F-F2FC83FD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fr-FR" sz="2800">
                <a:solidFill>
                  <a:schemeClr val="accent1"/>
                </a:solidFill>
              </a:rPr>
              <a:t>Etape 3 : Utilisation des classes CSS</a:t>
            </a:r>
            <a:br>
              <a:rPr lang="fr-FR" sz="2800">
                <a:solidFill>
                  <a:schemeClr val="accent1"/>
                </a:solidFill>
              </a:rPr>
            </a:br>
            <a:endParaRPr lang="fr-FR" sz="28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7D2BE-164A-3A83-008A-E4D33C1AA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fr-FR" sz="1600"/>
              <a:t>Modification du style </a:t>
            </a:r>
          </a:p>
          <a:p>
            <a:endParaRPr lang="fr-FR" sz="1600"/>
          </a:p>
          <a:p>
            <a:r>
              <a:rPr lang="fr-FR" sz="1600"/>
              <a:t>Changement de couleur du texte </a:t>
            </a:r>
          </a:p>
          <a:p>
            <a:endParaRPr lang="fr-FR" sz="1600"/>
          </a:p>
          <a:p>
            <a:r>
              <a:rPr lang="fr-FR" sz="1600"/>
              <a:t>Alignement central du texte</a:t>
            </a:r>
          </a:p>
          <a:p>
            <a:pPr marL="0" indent="0">
              <a:buNone/>
            </a:pPr>
            <a:endParaRPr lang="fr-FR" sz="1600"/>
          </a:p>
          <a:p>
            <a:r>
              <a:rPr lang="fr-FR" sz="1600"/>
              <a:t>Changement de la couleur de fond (dégradé)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20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729FAB-FA2E-6DB8-1B5C-05F5BC4D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fr-FR" sz="2300"/>
              <a:t>Etape 4 : Conception des boutons de téléchargement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F8F4D-5AD3-F098-4F6A-3C3CBD33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200">
                <a:solidFill>
                  <a:srgbClr val="FFFFFE"/>
                </a:solidFill>
              </a:rPr>
              <a:t>Mise en place d’un nouveau titre</a:t>
            </a:r>
          </a:p>
          <a:p>
            <a:pPr>
              <a:lnSpc>
                <a:spcPct val="110000"/>
              </a:lnSpc>
            </a:pPr>
            <a:endParaRPr lang="fr-FR" sz="12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200">
                <a:solidFill>
                  <a:srgbClr val="FFFFFE"/>
                </a:solidFill>
              </a:rPr>
              <a:t>Modification de la couleur de fond en gris</a:t>
            </a:r>
          </a:p>
          <a:p>
            <a:pPr>
              <a:lnSpc>
                <a:spcPct val="110000"/>
              </a:lnSpc>
            </a:pPr>
            <a:endParaRPr lang="fr-FR" sz="12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200">
                <a:solidFill>
                  <a:srgbClr val="FFFFFE"/>
                </a:solidFill>
              </a:rPr>
              <a:t>Conception des boutons </a:t>
            </a:r>
          </a:p>
          <a:p>
            <a:pPr lvl="1">
              <a:lnSpc>
                <a:spcPct val="110000"/>
              </a:lnSpc>
            </a:pPr>
            <a:r>
              <a:rPr lang="fr-FR" sz="1200">
                <a:solidFill>
                  <a:srgbClr val="FFFFFE"/>
                </a:solidFill>
              </a:rPr>
              <a:t>Personnalisation du style (couleur, arrondi, surlignement)</a:t>
            </a:r>
          </a:p>
          <a:p>
            <a:pPr lvl="1">
              <a:lnSpc>
                <a:spcPct val="110000"/>
              </a:lnSpc>
            </a:pPr>
            <a:endParaRPr lang="fr-FR" sz="12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1200">
                <a:solidFill>
                  <a:srgbClr val="FFFFFE"/>
                </a:solidFill>
              </a:rPr>
              <a:t>Lien hypertexte</a:t>
            </a:r>
          </a:p>
          <a:p>
            <a:pPr>
              <a:lnSpc>
                <a:spcPct val="110000"/>
              </a:lnSpc>
            </a:pPr>
            <a:endParaRPr lang="fr-FR" sz="1200">
              <a:solidFill>
                <a:srgbClr val="FFFFFE"/>
              </a:solidFill>
            </a:endParaRPr>
          </a:p>
        </p:txBody>
      </p:sp>
      <p:pic>
        <p:nvPicPr>
          <p:cNvPr id="5" name="Picture 4" descr="Boutons colorés">
            <a:extLst>
              <a:ext uri="{FF2B5EF4-FFF2-40B4-BE49-F238E27FC236}">
                <a16:creationId xmlns:a16="http://schemas.microsoft.com/office/drawing/2014/main" id="{B763301A-AA60-495C-DAAA-F4CC57596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5" r="26174" b="-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47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{2CB1B204-D7D4-374D-8B16-99CB2661F66F}tf16401369</Template>
  <TotalTime>31</TotalTime>
  <Words>193</Words>
  <Application>Microsoft Macintosh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Projet 2 : OpenClassrooms</vt:lpstr>
      <vt:lpstr>Le projet 2 : prémices de la conception d’un site web</vt:lpstr>
      <vt:lpstr>Les différentes étapes du projet 2</vt:lpstr>
      <vt:lpstr>Etape 1 : Prise en compte du texte HTML </vt:lpstr>
      <vt:lpstr>Etape 2 : Modification du code HTML </vt:lpstr>
      <vt:lpstr>Etape 3 : Utilisation des classes CSS </vt:lpstr>
      <vt:lpstr>Etape 4 : Conception des boutons de téléchargement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OpenClassrooms</dc:title>
  <dc:creator>Gilbert Dylan</dc:creator>
  <cp:lastModifiedBy>Gilbert Dylan</cp:lastModifiedBy>
  <cp:revision>1</cp:revision>
  <dcterms:created xsi:type="dcterms:W3CDTF">2023-04-13T09:46:50Z</dcterms:created>
  <dcterms:modified xsi:type="dcterms:W3CDTF">2023-04-13T10:18:26Z</dcterms:modified>
</cp:coreProperties>
</file>