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3"/>
  </p:normalViewPr>
  <p:slideViewPr>
    <p:cSldViewPr snapToGrid="0">
      <p:cViewPr varScale="1">
        <p:scale>
          <a:sx n="90" d="100"/>
          <a:sy n="90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273197F-C3A6-784F-AF33-FB1824A192E8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ECB9EC3-A232-F443-8141-A9A94D6C44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8223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197F-C3A6-784F-AF33-FB1824A192E8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9EC3-A232-F443-8141-A9A94D6C44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4962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197F-C3A6-784F-AF33-FB1824A192E8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9EC3-A232-F443-8141-A9A94D6C44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423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197F-C3A6-784F-AF33-FB1824A192E8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9EC3-A232-F443-8141-A9A94D6C44F8}" type="slidenum">
              <a:rPr lang="fr-FR" smtClean="0"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5770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197F-C3A6-784F-AF33-FB1824A192E8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9EC3-A232-F443-8141-A9A94D6C44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3991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197F-C3A6-784F-AF33-FB1824A192E8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9EC3-A232-F443-8141-A9A94D6C44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52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197F-C3A6-784F-AF33-FB1824A192E8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9EC3-A232-F443-8141-A9A94D6C44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0208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197F-C3A6-784F-AF33-FB1824A192E8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9EC3-A232-F443-8141-A9A94D6C44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08209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197F-C3A6-784F-AF33-FB1824A192E8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9EC3-A232-F443-8141-A9A94D6C44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724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197F-C3A6-784F-AF33-FB1824A192E8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9EC3-A232-F443-8141-A9A94D6C44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6611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197F-C3A6-784F-AF33-FB1824A192E8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9EC3-A232-F443-8141-A9A94D6C44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4896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197F-C3A6-784F-AF33-FB1824A192E8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9EC3-A232-F443-8141-A9A94D6C44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1746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197F-C3A6-784F-AF33-FB1824A192E8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9EC3-A232-F443-8141-A9A94D6C44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1093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197F-C3A6-784F-AF33-FB1824A192E8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9EC3-A232-F443-8141-A9A94D6C44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90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197F-C3A6-784F-AF33-FB1824A192E8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9EC3-A232-F443-8141-A9A94D6C44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0877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197F-C3A6-784F-AF33-FB1824A192E8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9EC3-A232-F443-8141-A9A94D6C44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1370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197F-C3A6-784F-AF33-FB1824A192E8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9EC3-A232-F443-8141-A9A94D6C44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3011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3197F-C3A6-784F-AF33-FB1824A192E8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B9EC3-A232-F443-8141-A9A94D6C44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28328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4D8BBE-9C01-04FC-1439-DA3F464A47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Présentation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05D2A87-643B-5D4C-EF25-DFA3E8BFCD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Projet 3</a:t>
            </a:r>
          </a:p>
        </p:txBody>
      </p:sp>
    </p:spTree>
    <p:extLst>
      <p:ext uri="{BB962C8B-B14F-4D97-AF65-F5344CB8AC3E}">
        <p14:creationId xmlns:p14="http://schemas.microsoft.com/office/powerpoint/2010/main" val="479671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D980D1-CFFD-B689-F05F-C0A16C134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Booki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EDFCB2-A3A0-46A6-0C27-9CEA04601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site de réservation en ligne de logements</a:t>
            </a:r>
          </a:p>
          <a:p>
            <a:endParaRPr lang="fr-FR" dirty="0"/>
          </a:p>
          <a:p>
            <a:r>
              <a:rPr lang="fr-FR" dirty="0"/>
              <a:t>Une maquette à intégrer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4552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E3F991-16CE-DA61-ACB0-19E77FDF8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éléments du site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E2C051-53EC-4D50-F21D-29F1C92EA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Header</a:t>
            </a:r>
          </a:p>
          <a:p>
            <a:endParaRPr lang="fr-FR" dirty="0"/>
          </a:p>
          <a:p>
            <a:r>
              <a:rPr lang="fr-FR" dirty="0"/>
              <a:t>Bouton de recherche</a:t>
            </a:r>
          </a:p>
          <a:p>
            <a:endParaRPr lang="fr-FR" dirty="0"/>
          </a:p>
          <a:p>
            <a:r>
              <a:rPr lang="fr-FR" dirty="0"/>
              <a:t>Filtres</a:t>
            </a:r>
          </a:p>
          <a:p>
            <a:endParaRPr lang="fr-FR" dirty="0"/>
          </a:p>
          <a:p>
            <a:r>
              <a:rPr lang="fr-FR" dirty="0" err="1"/>
              <a:t>Footer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6175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6D4BF7-8588-AEAF-21ED-44706A45E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images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F75B67-AAE2-0A1E-E20F-7B7CD682B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cartes : hébergements et populaires</a:t>
            </a:r>
          </a:p>
          <a:p>
            <a:endParaRPr lang="fr-FR" dirty="0"/>
          </a:p>
          <a:p>
            <a:r>
              <a:rPr lang="fr-FR" dirty="0"/>
              <a:t>Les activités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4589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867650-784E-0EAE-7644-C3D4EFB31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 difficultés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AE9285-91EE-D95C-0D75-76A01DFD8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Changement de mentor</a:t>
            </a:r>
          </a:p>
          <a:p>
            <a:endParaRPr lang="fr-FR" dirty="0"/>
          </a:p>
          <a:p>
            <a:r>
              <a:rPr lang="fr-FR" dirty="0"/>
              <a:t>Passage par le projet 4</a:t>
            </a:r>
          </a:p>
          <a:p>
            <a:endParaRPr lang="fr-FR" dirty="0"/>
          </a:p>
          <a:p>
            <a:r>
              <a:rPr lang="fr-FR" dirty="0"/>
              <a:t>Fidélité du projet à la maquette</a:t>
            </a:r>
          </a:p>
        </p:txBody>
      </p:sp>
    </p:spTree>
    <p:extLst>
      <p:ext uri="{BB962C8B-B14F-4D97-AF65-F5344CB8AC3E}">
        <p14:creationId xmlns:p14="http://schemas.microsoft.com/office/powerpoint/2010/main" val="11992438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{83EDBE85-7D3C-974B-A930-A440FBE80E30}tf10001122</Template>
  <TotalTime>10</TotalTime>
  <Words>52</Words>
  <Application>Microsoft Macintosh PowerPoint</Application>
  <PresentationFormat>Grand écran</PresentationFormat>
  <Paragraphs>24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Présentation</vt:lpstr>
      <vt:lpstr>Booki </vt:lpstr>
      <vt:lpstr>Les éléments du site</vt:lpstr>
      <vt:lpstr>Les images</vt:lpstr>
      <vt:lpstr>Mes difficultés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</dc:title>
  <dc:creator>Gilbert Dylan</dc:creator>
  <cp:lastModifiedBy>Gilbert Dylan</cp:lastModifiedBy>
  <cp:revision>1</cp:revision>
  <dcterms:created xsi:type="dcterms:W3CDTF">2023-10-16T23:29:25Z</dcterms:created>
  <dcterms:modified xsi:type="dcterms:W3CDTF">2023-10-16T23:40:24Z</dcterms:modified>
</cp:coreProperties>
</file>