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66BD1-45C5-4EA5-895F-CA42F98DCC3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2DA75D-34F0-4756-831F-C6A0BB8F9BE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La technicité </a:t>
          </a:r>
          <a:endParaRPr lang="en-US"/>
        </a:p>
      </dgm:t>
    </dgm:pt>
    <dgm:pt modelId="{4EC6CE38-CEA2-484A-B752-CB851C2DC68F}" type="parTrans" cxnId="{8DFEAC43-697E-4408-83A3-10B7C8EBE6C1}">
      <dgm:prSet/>
      <dgm:spPr/>
      <dgm:t>
        <a:bodyPr/>
        <a:lstStyle/>
        <a:p>
          <a:endParaRPr lang="en-US"/>
        </a:p>
      </dgm:t>
    </dgm:pt>
    <dgm:pt modelId="{114194C8-FD2F-4251-90C3-40CCF0611515}" type="sibTrans" cxnId="{8DFEAC43-697E-4408-83A3-10B7C8EBE6C1}">
      <dgm:prSet/>
      <dgm:spPr/>
      <dgm:t>
        <a:bodyPr/>
        <a:lstStyle/>
        <a:p>
          <a:endParaRPr lang="en-US"/>
        </a:p>
      </dgm:t>
    </dgm:pt>
    <dgm:pt modelId="{EFF91248-B6D3-4A6B-801D-FDD23809FFD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Loader</a:t>
          </a:r>
          <a:endParaRPr lang="en-US"/>
        </a:p>
      </dgm:t>
    </dgm:pt>
    <dgm:pt modelId="{F561BE0B-91D6-4E7C-88EB-586E9ECEAF75}" type="parTrans" cxnId="{BB670B96-6EB3-466E-A1DF-A9D0848029E3}">
      <dgm:prSet/>
      <dgm:spPr/>
      <dgm:t>
        <a:bodyPr/>
        <a:lstStyle/>
        <a:p>
          <a:endParaRPr lang="en-US"/>
        </a:p>
      </dgm:t>
    </dgm:pt>
    <dgm:pt modelId="{C2BCB19C-EDEB-4C88-92F2-BA03DF385609}" type="sibTrans" cxnId="{BB670B96-6EB3-466E-A1DF-A9D0848029E3}">
      <dgm:prSet/>
      <dgm:spPr/>
      <dgm:t>
        <a:bodyPr/>
        <a:lstStyle/>
        <a:p>
          <a:endParaRPr lang="en-US"/>
        </a:p>
      </dgm:t>
    </dgm:pt>
    <dgm:pt modelId="{F59EE66B-E857-4992-8E11-2C513795F3F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Heart</a:t>
          </a:r>
          <a:endParaRPr lang="en-US"/>
        </a:p>
      </dgm:t>
    </dgm:pt>
    <dgm:pt modelId="{43EF3280-2E7D-4862-86EC-DFDD0EC100DB}" type="parTrans" cxnId="{508B306C-6C51-4769-AE32-06FC7F9D81E6}">
      <dgm:prSet/>
      <dgm:spPr/>
      <dgm:t>
        <a:bodyPr/>
        <a:lstStyle/>
        <a:p>
          <a:endParaRPr lang="en-US"/>
        </a:p>
      </dgm:t>
    </dgm:pt>
    <dgm:pt modelId="{DE939262-98DB-42CD-A0BC-89E29140AAAE}" type="sibTrans" cxnId="{508B306C-6C51-4769-AE32-06FC7F9D81E6}">
      <dgm:prSet/>
      <dgm:spPr/>
      <dgm:t>
        <a:bodyPr/>
        <a:lstStyle/>
        <a:p>
          <a:endParaRPr lang="en-US"/>
        </a:p>
      </dgm:t>
    </dgm:pt>
    <dgm:pt modelId="{6DB30318-C348-44FB-8FEA-C17D61F44BC7}" type="pres">
      <dgm:prSet presAssocID="{7D566BD1-45C5-4EA5-895F-CA42F98DCC37}" presName="root" presStyleCnt="0">
        <dgm:presLayoutVars>
          <dgm:dir/>
          <dgm:resizeHandles val="exact"/>
        </dgm:presLayoutVars>
      </dgm:prSet>
      <dgm:spPr/>
    </dgm:pt>
    <dgm:pt modelId="{FD818D08-2E6F-460B-9009-3EA01BD7A207}" type="pres">
      <dgm:prSet presAssocID="{C82DA75D-34F0-4756-831F-C6A0BB8F9BE3}" presName="compNode" presStyleCnt="0"/>
      <dgm:spPr/>
    </dgm:pt>
    <dgm:pt modelId="{0580F417-3FE5-40D0-9A0C-E813FABBCE19}" type="pres">
      <dgm:prSet presAssocID="{C82DA75D-34F0-4756-831F-C6A0BB8F9B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61DE7238-35EC-4D27-BECE-5C48CE3EDF0F}" type="pres">
      <dgm:prSet presAssocID="{C82DA75D-34F0-4756-831F-C6A0BB8F9BE3}" presName="spaceRect" presStyleCnt="0"/>
      <dgm:spPr/>
    </dgm:pt>
    <dgm:pt modelId="{9BAE354B-301C-4A20-B161-83F9E9E66D82}" type="pres">
      <dgm:prSet presAssocID="{C82DA75D-34F0-4756-831F-C6A0BB8F9BE3}" presName="textRect" presStyleLbl="revTx" presStyleIdx="0" presStyleCnt="3">
        <dgm:presLayoutVars>
          <dgm:chMax val="1"/>
          <dgm:chPref val="1"/>
        </dgm:presLayoutVars>
      </dgm:prSet>
      <dgm:spPr/>
    </dgm:pt>
    <dgm:pt modelId="{DC58665D-2D74-4D47-ADBF-7889FA33E82B}" type="pres">
      <dgm:prSet presAssocID="{114194C8-FD2F-4251-90C3-40CCF0611515}" presName="sibTrans" presStyleCnt="0"/>
      <dgm:spPr/>
    </dgm:pt>
    <dgm:pt modelId="{87658E8C-90C3-48F4-974B-FC99CAD7E3BB}" type="pres">
      <dgm:prSet presAssocID="{EFF91248-B6D3-4A6B-801D-FDD23809FFD4}" presName="compNode" presStyleCnt="0"/>
      <dgm:spPr/>
    </dgm:pt>
    <dgm:pt modelId="{AB313C51-A0C3-4238-8939-4F3F1EDC696F}" type="pres">
      <dgm:prSet presAssocID="{EFF91248-B6D3-4A6B-801D-FDD23809FF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rgement"/>
        </a:ext>
      </dgm:extLst>
    </dgm:pt>
    <dgm:pt modelId="{F38CA861-261F-41B8-95B0-14E0F69CFC69}" type="pres">
      <dgm:prSet presAssocID="{EFF91248-B6D3-4A6B-801D-FDD23809FFD4}" presName="spaceRect" presStyleCnt="0"/>
      <dgm:spPr/>
    </dgm:pt>
    <dgm:pt modelId="{A21F22EA-3555-41D2-92A6-530592189810}" type="pres">
      <dgm:prSet presAssocID="{EFF91248-B6D3-4A6B-801D-FDD23809FFD4}" presName="textRect" presStyleLbl="revTx" presStyleIdx="1" presStyleCnt="3">
        <dgm:presLayoutVars>
          <dgm:chMax val="1"/>
          <dgm:chPref val="1"/>
        </dgm:presLayoutVars>
      </dgm:prSet>
      <dgm:spPr/>
    </dgm:pt>
    <dgm:pt modelId="{B5376F23-61A7-468E-92A9-CDD15B839FC6}" type="pres">
      <dgm:prSet presAssocID="{C2BCB19C-EDEB-4C88-92F2-BA03DF385609}" presName="sibTrans" presStyleCnt="0"/>
      <dgm:spPr/>
    </dgm:pt>
    <dgm:pt modelId="{5D1E8BAC-7557-4FAC-B22E-44077C493200}" type="pres">
      <dgm:prSet presAssocID="{F59EE66B-E857-4992-8E11-2C513795F3FA}" presName="compNode" presStyleCnt="0"/>
      <dgm:spPr/>
    </dgm:pt>
    <dgm:pt modelId="{B861DA1C-0A2D-4E71-B26E-6A959C613865}" type="pres">
      <dgm:prSet presAssocID="{F59EE66B-E857-4992-8E11-2C513795F3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C54EF353-EDC5-4659-88EB-B804BC6A42DA}" type="pres">
      <dgm:prSet presAssocID="{F59EE66B-E857-4992-8E11-2C513795F3FA}" presName="spaceRect" presStyleCnt="0"/>
      <dgm:spPr/>
    </dgm:pt>
    <dgm:pt modelId="{8C619284-30A2-42AF-8531-6F53834991D0}" type="pres">
      <dgm:prSet presAssocID="{F59EE66B-E857-4992-8E11-2C513795F3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D582743-D36F-4AEC-812C-6B1EAEECEA4F}" type="presOf" srcId="{7D566BD1-45C5-4EA5-895F-CA42F98DCC37}" destId="{6DB30318-C348-44FB-8FEA-C17D61F44BC7}" srcOrd="0" destOrd="0" presId="urn:microsoft.com/office/officeart/2018/2/layout/IconLabelList"/>
    <dgm:cxn modelId="{8DFEAC43-697E-4408-83A3-10B7C8EBE6C1}" srcId="{7D566BD1-45C5-4EA5-895F-CA42F98DCC37}" destId="{C82DA75D-34F0-4756-831F-C6A0BB8F9BE3}" srcOrd="0" destOrd="0" parTransId="{4EC6CE38-CEA2-484A-B752-CB851C2DC68F}" sibTransId="{114194C8-FD2F-4251-90C3-40CCF0611515}"/>
    <dgm:cxn modelId="{508B306C-6C51-4769-AE32-06FC7F9D81E6}" srcId="{7D566BD1-45C5-4EA5-895F-CA42F98DCC37}" destId="{F59EE66B-E857-4992-8E11-2C513795F3FA}" srcOrd="2" destOrd="0" parTransId="{43EF3280-2E7D-4862-86EC-DFDD0EC100DB}" sibTransId="{DE939262-98DB-42CD-A0BC-89E29140AAAE}"/>
    <dgm:cxn modelId="{BB670B96-6EB3-466E-A1DF-A9D0848029E3}" srcId="{7D566BD1-45C5-4EA5-895F-CA42F98DCC37}" destId="{EFF91248-B6D3-4A6B-801D-FDD23809FFD4}" srcOrd="1" destOrd="0" parTransId="{F561BE0B-91D6-4E7C-88EB-586E9ECEAF75}" sibTransId="{C2BCB19C-EDEB-4C88-92F2-BA03DF385609}"/>
    <dgm:cxn modelId="{03612F9F-5B53-4085-BCEC-F39FE9C2F4A9}" type="presOf" srcId="{C82DA75D-34F0-4756-831F-C6A0BB8F9BE3}" destId="{9BAE354B-301C-4A20-B161-83F9E9E66D82}" srcOrd="0" destOrd="0" presId="urn:microsoft.com/office/officeart/2018/2/layout/IconLabelList"/>
    <dgm:cxn modelId="{F8FDC3A6-14CF-40C7-8974-2D672ED09488}" type="presOf" srcId="{EFF91248-B6D3-4A6B-801D-FDD23809FFD4}" destId="{A21F22EA-3555-41D2-92A6-530592189810}" srcOrd="0" destOrd="0" presId="urn:microsoft.com/office/officeart/2018/2/layout/IconLabelList"/>
    <dgm:cxn modelId="{C31336EF-978C-482F-8D24-28F78372355E}" type="presOf" srcId="{F59EE66B-E857-4992-8E11-2C513795F3FA}" destId="{8C619284-30A2-42AF-8531-6F53834991D0}" srcOrd="0" destOrd="0" presId="urn:microsoft.com/office/officeart/2018/2/layout/IconLabelList"/>
    <dgm:cxn modelId="{7E0798F1-6CCE-448A-ABC3-63136D31FE70}" type="presParOf" srcId="{6DB30318-C348-44FB-8FEA-C17D61F44BC7}" destId="{FD818D08-2E6F-460B-9009-3EA01BD7A207}" srcOrd="0" destOrd="0" presId="urn:microsoft.com/office/officeart/2018/2/layout/IconLabelList"/>
    <dgm:cxn modelId="{C2B26E67-A6A3-4E58-BC8F-92B62A31263E}" type="presParOf" srcId="{FD818D08-2E6F-460B-9009-3EA01BD7A207}" destId="{0580F417-3FE5-40D0-9A0C-E813FABBCE19}" srcOrd="0" destOrd="0" presId="urn:microsoft.com/office/officeart/2018/2/layout/IconLabelList"/>
    <dgm:cxn modelId="{8F4832AC-95EA-4459-9E48-C56A323E5823}" type="presParOf" srcId="{FD818D08-2E6F-460B-9009-3EA01BD7A207}" destId="{61DE7238-35EC-4D27-BECE-5C48CE3EDF0F}" srcOrd="1" destOrd="0" presId="urn:microsoft.com/office/officeart/2018/2/layout/IconLabelList"/>
    <dgm:cxn modelId="{0F4F70AB-AEF2-4D9D-8394-3E28B6F9864A}" type="presParOf" srcId="{FD818D08-2E6F-460B-9009-3EA01BD7A207}" destId="{9BAE354B-301C-4A20-B161-83F9E9E66D82}" srcOrd="2" destOrd="0" presId="urn:microsoft.com/office/officeart/2018/2/layout/IconLabelList"/>
    <dgm:cxn modelId="{E598DDE8-21AC-46C8-8F67-6214087B6802}" type="presParOf" srcId="{6DB30318-C348-44FB-8FEA-C17D61F44BC7}" destId="{DC58665D-2D74-4D47-ADBF-7889FA33E82B}" srcOrd="1" destOrd="0" presId="urn:microsoft.com/office/officeart/2018/2/layout/IconLabelList"/>
    <dgm:cxn modelId="{82B3D99E-806F-4298-A8C1-99286BE15704}" type="presParOf" srcId="{6DB30318-C348-44FB-8FEA-C17D61F44BC7}" destId="{87658E8C-90C3-48F4-974B-FC99CAD7E3BB}" srcOrd="2" destOrd="0" presId="urn:microsoft.com/office/officeart/2018/2/layout/IconLabelList"/>
    <dgm:cxn modelId="{ACD9D949-EDE9-4484-9437-E43609308BD3}" type="presParOf" srcId="{87658E8C-90C3-48F4-974B-FC99CAD7E3BB}" destId="{AB313C51-A0C3-4238-8939-4F3F1EDC696F}" srcOrd="0" destOrd="0" presId="urn:microsoft.com/office/officeart/2018/2/layout/IconLabelList"/>
    <dgm:cxn modelId="{00F89EF7-03E5-44C9-983D-1D7D8FF4D04C}" type="presParOf" srcId="{87658E8C-90C3-48F4-974B-FC99CAD7E3BB}" destId="{F38CA861-261F-41B8-95B0-14E0F69CFC69}" srcOrd="1" destOrd="0" presId="urn:microsoft.com/office/officeart/2018/2/layout/IconLabelList"/>
    <dgm:cxn modelId="{7015452C-49B6-4E00-893D-469E032C6087}" type="presParOf" srcId="{87658E8C-90C3-48F4-974B-FC99CAD7E3BB}" destId="{A21F22EA-3555-41D2-92A6-530592189810}" srcOrd="2" destOrd="0" presId="urn:microsoft.com/office/officeart/2018/2/layout/IconLabelList"/>
    <dgm:cxn modelId="{2BF2179E-2C13-4E79-9846-C5DF0AC64139}" type="presParOf" srcId="{6DB30318-C348-44FB-8FEA-C17D61F44BC7}" destId="{B5376F23-61A7-468E-92A9-CDD15B839FC6}" srcOrd="3" destOrd="0" presId="urn:microsoft.com/office/officeart/2018/2/layout/IconLabelList"/>
    <dgm:cxn modelId="{386BACA6-DFF6-4D8D-B954-C47F7A51CC86}" type="presParOf" srcId="{6DB30318-C348-44FB-8FEA-C17D61F44BC7}" destId="{5D1E8BAC-7557-4FAC-B22E-44077C493200}" srcOrd="4" destOrd="0" presId="urn:microsoft.com/office/officeart/2018/2/layout/IconLabelList"/>
    <dgm:cxn modelId="{2755245A-A869-482D-8623-5C301D7319C9}" type="presParOf" srcId="{5D1E8BAC-7557-4FAC-B22E-44077C493200}" destId="{B861DA1C-0A2D-4E71-B26E-6A959C613865}" srcOrd="0" destOrd="0" presId="urn:microsoft.com/office/officeart/2018/2/layout/IconLabelList"/>
    <dgm:cxn modelId="{D0BEBCFF-1C18-4338-8403-5974B7710689}" type="presParOf" srcId="{5D1E8BAC-7557-4FAC-B22E-44077C493200}" destId="{C54EF353-EDC5-4659-88EB-B804BC6A42DA}" srcOrd="1" destOrd="0" presId="urn:microsoft.com/office/officeart/2018/2/layout/IconLabelList"/>
    <dgm:cxn modelId="{3881692B-F3F2-498B-AC87-49660F44B253}" type="presParOf" srcId="{5D1E8BAC-7557-4FAC-B22E-44077C493200}" destId="{8C619284-30A2-42AF-8531-6F53834991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4908A7-D6B9-4A66-A3B4-4E1D61928B9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CDF482-0BDC-4D1B-B645-C2680C32F0C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Mentorat</a:t>
          </a:r>
          <a:endParaRPr lang="en-US"/>
        </a:p>
      </dgm:t>
    </dgm:pt>
    <dgm:pt modelId="{9BCC2161-7410-4AE3-85B6-610D1D397243}" type="parTrans" cxnId="{425559C0-4D19-4BA7-AF15-F6C82C5EC567}">
      <dgm:prSet/>
      <dgm:spPr/>
      <dgm:t>
        <a:bodyPr/>
        <a:lstStyle/>
        <a:p>
          <a:endParaRPr lang="en-US"/>
        </a:p>
      </dgm:t>
    </dgm:pt>
    <dgm:pt modelId="{8A1126BC-8781-4F8A-8193-F77AAE33CEE7}" type="sibTrans" cxnId="{425559C0-4D19-4BA7-AF15-F6C82C5EC567}">
      <dgm:prSet/>
      <dgm:spPr/>
      <dgm:t>
        <a:bodyPr/>
        <a:lstStyle/>
        <a:p>
          <a:endParaRPr lang="en-US"/>
        </a:p>
      </dgm:t>
    </dgm:pt>
    <dgm:pt modelId="{B04159D1-24A2-4A9E-AFB1-BF49873F70A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Recherches approfondies</a:t>
          </a:r>
          <a:endParaRPr lang="en-US"/>
        </a:p>
      </dgm:t>
    </dgm:pt>
    <dgm:pt modelId="{294E86BC-39AB-4145-88D5-4AF441896E6A}" type="parTrans" cxnId="{58BCA412-A371-476A-A192-46B37C549F48}">
      <dgm:prSet/>
      <dgm:spPr/>
      <dgm:t>
        <a:bodyPr/>
        <a:lstStyle/>
        <a:p>
          <a:endParaRPr lang="en-US"/>
        </a:p>
      </dgm:t>
    </dgm:pt>
    <dgm:pt modelId="{32E656F7-4A27-40FF-8BDC-A3435E4F9640}" type="sibTrans" cxnId="{58BCA412-A371-476A-A192-46B37C549F48}">
      <dgm:prSet/>
      <dgm:spPr/>
      <dgm:t>
        <a:bodyPr/>
        <a:lstStyle/>
        <a:p>
          <a:endParaRPr lang="en-US"/>
        </a:p>
      </dgm:t>
    </dgm:pt>
    <dgm:pt modelId="{21D373FA-48B7-4E8D-9B8B-F4B5EA27B3FE}" type="pres">
      <dgm:prSet presAssocID="{E64908A7-D6B9-4A66-A3B4-4E1D61928B94}" presName="root" presStyleCnt="0">
        <dgm:presLayoutVars>
          <dgm:dir/>
          <dgm:resizeHandles val="exact"/>
        </dgm:presLayoutVars>
      </dgm:prSet>
      <dgm:spPr/>
    </dgm:pt>
    <dgm:pt modelId="{C98A33CE-D3EB-4A0B-9B46-C62CD7FCBD4A}" type="pres">
      <dgm:prSet presAssocID="{8DCDF482-0BDC-4D1B-B645-C2680C32F0C2}" presName="compNode" presStyleCnt="0"/>
      <dgm:spPr/>
    </dgm:pt>
    <dgm:pt modelId="{8FB4B33A-1E1B-4F9D-9114-01F8651431AA}" type="pres">
      <dgm:prSet presAssocID="{8DCDF482-0BDC-4D1B-B645-C2680C32F0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B5C11D5A-9E8D-4821-A212-C4D19C2C9F0A}" type="pres">
      <dgm:prSet presAssocID="{8DCDF482-0BDC-4D1B-B645-C2680C32F0C2}" presName="spaceRect" presStyleCnt="0"/>
      <dgm:spPr/>
    </dgm:pt>
    <dgm:pt modelId="{B552D522-AF48-4F3F-813A-4DE2A0031D00}" type="pres">
      <dgm:prSet presAssocID="{8DCDF482-0BDC-4D1B-B645-C2680C32F0C2}" presName="textRect" presStyleLbl="revTx" presStyleIdx="0" presStyleCnt="2">
        <dgm:presLayoutVars>
          <dgm:chMax val="1"/>
          <dgm:chPref val="1"/>
        </dgm:presLayoutVars>
      </dgm:prSet>
      <dgm:spPr/>
    </dgm:pt>
    <dgm:pt modelId="{025458FB-F24E-4D38-8D49-E1C44BDD5026}" type="pres">
      <dgm:prSet presAssocID="{8A1126BC-8781-4F8A-8193-F77AAE33CEE7}" presName="sibTrans" presStyleCnt="0"/>
      <dgm:spPr/>
    </dgm:pt>
    <dgm:pt modelId="{5330A35A-C7C9-4B24-B4E7-A1CCB186265B}" type="pres">
      <dgm:prSet presAssocID="{B04159D1-24A2-4A9E-AFB1-BF49873F70A0}" presName="compNode" presStyleCnt="0"/>
      <dgm:spPr/>
    </dgm:pt>
    <dgm:pt modelId="{57785AD5-A456-4135-9121-86804623D2CB}" type="pres">
      <dgm:prSet presAssocID="{B04159D1-24A2-4A9E-AFB1-BF49873F70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DDC28BE-F301-4DCB-8BBD-A6FFEF83BFD0}" type="pres">
      <dgm:prSet presAssocID="{B04159D1-24A2-4A9E-AFB1-BF49873F70A0}" presName="spaceRect" presStyleCnt="0"/>
      <dgm:spPr/>
    </dgm:pt>
    <dgm:pt modelId="{0AD7DCFC-6291-4EEB-9215-F91F4866E7C8}" type="pres">
      <dgm:prSet presAssocID="{B04159D1-24A2-4A9E-AFB1-BF49873F70A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8BCA412-A371-476A-A192-46B37C549F48}" srcId="{E64908A7-D6B9-4A66-A3B4-4E1D61928B94}" destId="{B04159D1-24A2-4A9E-AFB1-BF49873F70A0}" srcOrd="1" destOrd="0" parTransId="{294E86BC-39AB-4145-88D5-4AF441896E6A}" sibTransId="{32E656F7-4A27-40FF-8BDC-A3435E4F9640}"/>
    <dgm:cxn modelId="{447F7C9C-66A1-4520-95AA-22F90804BD2A}" type="presOf" srcId="{E64908A7-D6B9-4A66-A3B4-4E1D61928B94}" destId="{21D373FA-48B7-4E8D-9B8B-F4B5EA27B3FE}" srcOrd="0" destOrd="0" presId="urn:microsoft.com/office/officeart/2018/2/layout/IconLabelList"/>
    <dgm:cxn modelId="{B54A1AAD-AF52-4AEC-881A-BEC99AAD5A8E}" type="presOf" srcId="{8DCDF482-0BDC-4D1B-B645-C2680C32F0C2}" destId="{B552D522-AF48-4F3F-813A-4DE2A0031D00}" srcOrd="0" destOrd="0" presId="urn:microsoft.com/office/officeart/2018/2/layout/IconLabelList"/>
    <dgm:cxn modelId="{425559C0-4D19-4BA7-AF15-F6C82C5EC567}" srcId="{E64908A7-D6B9-4A66-A3B4-4E1D61928B94}" destId="{8DCDF482-0BDC-4D1B-B645-C2680C32F0C2}" srcOrd="0" destOrd="0" parTransId="{9BCC2161-7410-4AE3-85B6-610D1D397243}" sibTransId="{8A1126BC-8781-4F8A-8193-F77AAE33CEE7}"/>
    <dgm:cxn modelId="{F26819D2-965E-4BA3-A728-D382F7D8CF5E}" type="presOf" srcId="{B04159D1-24A2-4A9E-AFB1-BF49873F70A0}" destId="{0AD7DCFC-6291-4EEB-9215-F91F4866E7C8}" srcOrd="0" destOrd="0" presId="urn:microsoft.com/office/officeart/2018/2/layout/IconLabelList"/>
    <dgm:cxn modelId="{C1E61EC2-5425-4FF2-BFAC-AB9E209AFF75}" type="presParOf" srcId="{21D373FA-48B7-4E8D-9B8B-F4B5EA27B3FE}" destId="{C98A33CE-D3EB-4A0B-9B46-C62CD7FCBD4A}" srcOrd="0" destOrd="0" presId="urn:microsoft.com/office/officeart/2018/2/layout/IconLabelList"/>
    <dgm:cxn modelId="{C7971217-46D4-4886-8142-84CD55EBFC43}" type="presParOf" srcId="{C98A33CE-D3EB-4A0B-9B46-C62CD7FCBD4A}" destId="{8FB4B33A-1E1B-4F9D-9114-01F8651431AA}" srcOrd="0" destOrd="0" presId="urn:microsoft.com/office/officeart/2018/2/layout/IconLabelList"/>
    <dgm:cxn modelId="{120F2245-B77E-4023-8207-C1DC34C9ACDB}" type="presParOf" srcId="{C98A33CE-D3EB-4A0B-9B46-C62CD7FCBD4A}" destId="{B5C11D5A-9E8D-4821-A212-C4D19C2C9F0A}" srcOrd="1" destOrd="0" presId="urn:microsoft.com/office/officeart/2018/2/layout/IconLabelList"/>
    <dgm:cxn modelId="{655BCE0C-53E5-4C3A-ACEE-6E54C7FEF4D4}" type="presParOf" srcId="{C98A33CE-D3EB-4A0B-9B46-C62CD7FCBD4A}" destId="{B552D522-AF48-4F3F-813A-4DE2A0031D00}" srcOrd="2" destOrd="0" presId="urn:microsoft.com/office/officeart/2018/2/layout/IconLabelList"/>
    <dgm:cxn modelId="{0A3FE5D3-8BBA-4D2D-8FD6-C8FB47B7C633}" type="presParOf" srcId="{21D373FA-48B7-4E8D-9B8B-F4B5EA27B3FE}" destId="{025458FB-F24E-4D38-8D49-E1C44BDD5026}" srcOrd="1" destOrd="0" presId="urn:microsoft.com/office/officeart/2018/2/layout/IconLabelList"/>
    <dgm:cxn modelId="{236BDBE4-E037-431F-BEF6-23A1827FD58B}" type="presParOf" srcId="{21D373FA-48B7-4E8D-9B8B-F4B5EA27B3FE}" destId="{5330A35A-C7C9-4B24-B4E7-A1CCB186265B}" srcOrd="2" destOrd="0" presId="urn:microsoft.com/office/officeart/2018/2/layout/IconLabelList"/>
    <dgm:cxn modelId="{60B3B220-9DB8-4681-9675-9EF8688019F9}" type="presParOf" srcId="{5330A35A-C7C9-4B24-B4E7-A1CCB186265B}" destId="{57785AD5-A456-4135-9121-86804623D2CB}" srcOrd="0" destOrd="0" presId="urn:microsoft.com/office/officeart/2018/2/layout/IconLabelList"/>
    <dgm:cxn modelId="{8AD7BBA9-9626-495B-8AC7-E394AD9B41B1}" type="presParOf" srcId="{5330A35A-C7C9-4B24-B4E7-A1CCB186265B}" destId="{CDDC28BE-F301-4DCB-8BBD-A6FFEF83BFD0}" srcOrd="1" destOrd="0" presId="urn:microsoft.com/office/officeart/2018/2/layout/IconLabelList"/>
    <dgm:cxn modelId="{AB7910ED-9F4B-4B81-8208-A5E8DE8B0534}" type="presParOf" srcId="{5330A35A-C7C9-4B24-B4E7-A1CCB186265B}" destId="{0AD7DCFC-6291-4EEB-9215-F91F4866E7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0F417-3FE5-40D0-9A0C-E813FABBCE19}">
      <dsp:nvSpPr>
        <dsp:cNvPr id="0" name=""/>
        <dsp:cNvSpPr/>
      </dsp:nvSpPr>
      <dsp:spPr>
        <a:xfrm>
          <a:off x="1337043" y="312792"/>
          <a:ext cx="999079" cy="9990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E354B-301C-4A20-B161-83F9E9E66D82}">
      <dsp:nvSpPr>
        <dsp:cNvPr id="0" name=""/>
        <dsp:cNvSpPr/>
      </dsp:nvSpPr>
      <dsp:spPr>
        <a:xfrm>
          <a:off x="726495" y="1626789"/>
          <a:ext cx="22201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La technicité </a:t>
          </a:r>
          <a:endParaRPr lang="en-US" sz="3000" kern="1200"/>
        </a:p>
      </dsp:txBody>
      <dsp:txXfrm>
        <a:off x="726495" y="1626789"/>
        <a:ext cx="2220175" cy="720000"/>
      </dsp:txXfrm>
    </dsp:sp>
    <dsp:sp modelId="{AB313C51-A0C3-4238-8939-4F3F1EDC696F}">
      <dsp:nvSpPr>
        <dsp:cNvPr id="0" name=""/>
        <dsp:cNvSpPr/>
      </dsp:nvSpPr>
      <dsp:spPr>
        <a:xfrm>
          <a:off x="3945750" y="312792"/>
          <a:ext cx="999079" cy="9990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F22EA-3555-41D2-92A6-530592189810}">
      <dsp:nvSpPr>
        <dsp:cNvPr id="0" name=""/>
        <dsp:cNvSpPr/>
      </dsp:nvSpPr>
      <dsp:spPr>
        <a:xfrm>
          <a:off x="3335201" y="1626789"/>
          <a:ext cx="22201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Loader</a:t>
          </a:r>
          <a:endParaRPr lang="en-US" sz="3000" kern="1200"/>
        </a:p>
      </dsp:txBody>
      <dsp:txXfrm>
        <a:off x="3335201" y="1626789"/>
        <a:ext cx="2220175" cy="720000"/>
      </dsp:txXfrm>
    </dsp:sp>
    <dsp:sp modelId="{B861DA1C-0A2D-4E71-B26E-6A959C613865}">
      <dsp:nvSpPr>
        <dsp:cNvPr id="0" name=""/>
        <dsp:cNvSpPr/>
      </dsp:nvSpPr>
      <dsp:spPr>
        <a:xfrm>
          <a:off x="2641396" y="2901832"/>
          <a:ext cx="999079" cy="9990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19284-30A2-42AF-8531-6F53834991D0}">
      <dsp:nvSpPr>
        <dsp:cNvPr id="0" name=""/>
        <dsp:cNvSpPr/>
      </dsp:nvSpPr>
      <dsp:spPr>
        <a:xfrm>
          <a:off x="2030848" y="4215829"/>
          <a:ext cx="22201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Heart</a:t>
          </a:r>
          <a:endParaRPr lang="en-US" sz="3000" kern="1200"/>
        </a:p>
      </dsp:txBody>
      <dsp:txXfrm>
        <a:off x="2030848" y="4215829"/>
        <a:ext cx="22201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4B33A-1E1B-4F9D-9114-01F8651431AA}">
      <dsp:nvSpPr>
        <dsp:cNvPr id="0" name=""/>
        <dsp:cNvSpPr/>
      </dsp:nvSpPr>
      <dsp:spPr>
        <a:xfrm>
          <a:off x="846639" y="1453210"/>
          <a:ext cx="1270687" cy="1270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2D522-AF48-4F3F-813A-4DE2A0031D00}">
      <dsp:nvSpPr>
        <dsp:cNvPr id="0" name=""/>
        <dsp:cNvSpPr/>
      </dsp:nvSpPr>
      <dsp:spPr>
        <a:xfrm>
          <a:off x="70108" y="3075411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Mentorat</a:t>
          </a:r>
          <a:endParaRPr lang="en-US" sz="2400" kern="1200"/>
        </a:p>
      </dsp:txBody>
      <dsp:txXfrm>
        <a:off x="70108" y="3075411"/>
        <a:ext cx="2823750" cy="720000"/>
      </dsp:txXfrm>
    </dsp:sp>
    <dsp:sp modelId="{57785AD5-A456-4135-9121-86804623D2CB}">
      <dsp:nvSpPr>
        <dsp:cNvPr id="0" name=""/>
        <dsp:cNvSpPr/>
      </dsp:nvSpPr>
      <dsp:spPr>
        <a:xfrm>
          <a:off x="4164545" y="1453210"/>
          <a:ext cx="1270687" cy="1270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7DCFC-6291-4EEB-9215-F91F4866E7C8}">
      <dsp:nvSpPr>
        <dsp:cNvPr id="0" name=""/>
        <dsp:cNvSpPr/>
      </dsp:nvSpPr>
      <dsp:spPr>
        <a:xfrm>
          <a:off x="3388014" y="3075411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Recherches approfondies</a:t>
          </a:r>
          <a:endParaRPr lang="en-US" sz="2400" kern="1200"/>
        </a:p>
      </dsp:txBody>
      <dsp:txXfrm>
        <a:off x="3388014" y="3075411"/>
        <a:ext cx="282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6AEEF34-6BE5-DE41-9CFA-C3AFF47252D8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68033E9-1DCE-3640-B2F0-9011B30681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16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EF34-6BE5-DE41-9CFA-C3AFF47252D8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33E9-1DCE-3640-B2F0-9011B30681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19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6AEEF34-6BE5-DE41-9CFA-C3AFF47252D8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68033E9-1DCE-3640-B2F0-9011B30681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68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EF34-6BE5-DE41-9CFA-C3AFF47252D8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33E9-1DCE-3640-B2F0-9011B30681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12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6AEEF34-6BE5-DE41-9CFA-C3AFF47252D8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68033E9-1DCE-3640-B2F0-9011B30681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3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6AEEF34-6BE5-DE41-9CFA-C3AFF47252D8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68033E9-1DCE-3640-B2F0-9011B30681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88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6AEEF34-6BE5-DE41-9CFA-C3AFF47252D8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68033E9-1DCE-3640-B2F0-9011B30681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87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EF34-6BE5-DE41-9CFA-C3AFF47252D8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33E9-1DCE-3640-B2F0-9011B30681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5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6AEEF34-6BE5-DE41-9CFA-C3AFF47252D8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68033E9-1DCE-3640-B2F0-9011B30681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23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EF34-6BE5-DE41-9CFA-C3AFF47252D8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33E9-1DCE-3640-B2F0-9011B30681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42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6AEEF34-6BE5-DE41-9CFA-C3AFF47252D8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68033E9-1DCE-3640-B2F0-9011B30681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37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EF34-6BE5-DE41-9CFA-C3AFF47252D8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33E9-1DCE-3640-B2F0-9011B30681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83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4152C5-B5F6-7377-A914-9B2889014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fr-FR" sz="4800"/>
              <a:t>Projet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8BB3D8-E488-1AFA-38DC-DB78B9492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fr-FR" sz="2000"/>
              <a:t>Ohmyfood</a:t>
            </a:r>
          </a:p>
        </p:txBody>
      </p:sp>
    </p:spTree>
    <p:extLst>
      <p:ext uri="{BB962C8B-B14F-4D97-AF65-F5344CB8AC3E}">
        <p14:creationId xmlns:p14="http://schemas.microsoft.com/office/powerpoint/2010/main" val="165000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AA7B9-FEC3-83DD-F416-ABE1479A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Un nouveau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990A04-8F84-9553-F650-9E614B40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découverte de </a:t>
            </a:r>
            <a:r>
              <a:rPr lang="fr-FR" dirty="0" err="1"/>
              <a:t>Sass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De nouvelles fonctionnalités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13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9F21D-D38B-D649-EFF6-0513F992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animations</a:t>
            </a:r>
            <a:endParaRPr lang="fr-FR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F7F8D8D9-5A32-932A-0A52-7544E9A983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8447" y="803186"/>
          <a:ext cx="6281873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563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4A507A-5CA5-5FC4-5FC9-10389EDF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fr-FR" sz="3600">
                <a:solidFill>
                  <a:schemeClr val="accent1"/>
                </a:solidFill>
              </a:rPr>
              <a:t>Mes difficultés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BD1411-DBB5-0FD7-A4B6-4F5E8706A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fr-FR" sz="1600"/>
              <a:t>S’adapter à Sass</a:t>
            </a:r>
          </a:p>
          <a:p>
            <a:endParaRPr lang="fr-FR" sz="1600"/>
          </a:p>
          <a:p>
            <a:r>
              <a:rPr lang="fr-FR" sz="1600"/>
              <a:t>Mise en conformité de la maquette</a:t>
            </a:r>
          </a:p>
          <a:p>
            <a:endParaRPr lang="fr-FR" sz="1600"/>
          </a:p>
          <a:p>
            <a:r>
              <a:rPr lang="fr-FR" sz="1600"/>
              <a:t>De nombreuses subtilités</a:t>
            </a:r>
          </a:p>
          <a:p>
            <a:endParaRPr lang="fr-FR" sz="1600"/>
          </a:p>
          <a:p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29094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F902FA-448D-BAD0-030B-5D879899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Solutions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5F89464-0EF0-52E3-B3CA-8ACF6B4707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8447" y="803186"/>
          <a:ext cx="6281873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79609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{2CB1B204-D7D4-374D-8B16-99CB2661F66F}tf16401369</Template>
  <TotalTime>16</TotalTime>
  <Words>37</Words>
  <Application>Microsoft Macintosh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Projet 4</vt:lpstr>
      <vt:lpstr>Un nouveau projet </vt:lpstr>
      <vt:lpstr>Les animations</vt:lpstr>
      <vt:lpstr>Mes difficultés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</dc:title>
  <dc:creator>Gilbert Dylan</dc:creator>
  <cp:lastModifiedBy>Gilbert Dylan</cp:lastModifiedBy>
  <cp:revision>1</cp:revision>
  <dcterms:created xsi:type="dcterms:W3CDTF">2023-09-18T22:49:52Z</dcterms:created>
  <dcterms:modified xsi:type="dcterms:W3CDTF">2023-09-18T23:06:00Z</dcterms:modified>
</cp:coreProperties>
</file>