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8"/>
  </p:normalViewPr>
  <p:slideViewPr>
    <p:cSldViewPr snapToGrid="0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2B4EF-A65A-3E4F-58E2-303FE5334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2B0816-0113-2EBB-15E6-5641350FA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DA140F-CDE1-E491-34AF-5A8D1E69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10E-96C5-954E-BE05-24820D522850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C5665A-0398-9255-2903-E2209344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0A258-4FB2-F2BD-411F-B8E90298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62D-266A-704E-B0ED-8EC4795F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8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6FE36-D736-1544-688A-746D721D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2CC405-4D8C-BA76-CD6D-D0BA5E856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B58C44-551D-FA41-D209-560C4F05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10E-96C5-954E-BE05-24820D522850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ACCB70-9FE5-63E1-E7BD-FE1A8F4D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69817B-C128-A800-83FB-1953DD42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62D-266A-704E-B0ED-8EC4795F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15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B18EFC5-A10F-377B-4AE6-DCCA51CD8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D9CA46-17F6-5934-60D8-C1A0C97AC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E6A032-0E5E-5746-4E86-743041F9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10E-96C5-954E-BE05-24820D522850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894599-3984-0FF5-9052-CC4430B7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84A9F3-8A3C-0513-363D-E33DDA60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62D-266A-704E-B0ED-8EC4795F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32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9C52A-FEC0-1A59-303F-BCADFDE1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6F9A6E-E5E1-5969-D65A-61E297AC2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2150B0-D3A9-F23A-9166-2FBA888C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10E-96C5-954E-BE05-24820D522850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B7A649-C34E-0E28-6FD5-10A09F05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868759-AB7F-6FDE-5E02-25326873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62D-266A-704E-B0ED-8EC4795F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54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495BA7-3B98-1F6F-FCAB-33FA080D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2422E2-DBBC-1AA7-F78B-58DA7A313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A7DAFA-02D0-F2E8-0CB0-77025C7A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10E-96C5-954E-BE05-24820D522850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E40B5-EC8B-CA61-32F2-60DA630C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FB13C3-36B1-B0AA-0079-73695AC8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62D-266A-704E-B0ED-8EC4795F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71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2A5F8-DC6D-AB8D-798D-3A10FF08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9F299C-F62D-C93B-BC1F-884DECFB0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B4DA67-9D99-D348-7AAC-12219DFFF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1B0D15-F887-1BCB-5BF7-6EF84838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10E-96C5-954E-BE05-24820D522850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847940-7385-3F93-6807-9A201167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4CC622-67EB-6D8D-1985-A324C96A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62D-266A-704E-B0ED-8EC4795F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63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522B1-9B89-5DCB-8727-033B0220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28D99E-70DF-645C-3FB7-CDA630EBF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640900-4D1E-96DE-DE44-9EA1D3EEE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3654407-051B-C3F1-6481-5DD7C38FF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9F3394E-64E6-B0B9-1FFC-141AE69FD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5276C3-077B-CB46-7EBA-791F0466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10E-96C5-954E-BE05-24820D522850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DC1CF9-9D91-8E4B-A309-5499A8F6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8F6AC5-F2C8-D27C-A0B9-46212293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62D-266A-704E-B0ED-8EC4795F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31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AF9AC-21F0-DCDC-60D5-BF05C4B0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6ABD8F-2E9F-5266-32A9-DCC57917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10E-96C5-954E-BE05-24820D522850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9F8059-8769-F544-6380-B6D87A63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B00D81-7BD2-D01D-A21A-33021205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62D-266A-704E-B0ED-8EC4795F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3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77997E-871D-E132-B3A5-E695E667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10E-96C5-954E-BE05-24820D522850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E469FC-DC89-B4F8-7F59-BAB53D6D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814D7E-7130-B0E3-82C3-9EC1E19B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62D-266A-704E-B0ED-8EC4795F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56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198AEB-BAD4-A907-F64B-9E284BD5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A9222C-C665-58FD-ABCE-1243B904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D72303-8012-2E9A-890F-A94908333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404B72-0877-74B6-1450-FE71EE19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10E-96C5-954E-BE05-24820D522850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D23D07-1E00-85A6-A327-9559B771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2BB706-11BF-019B-D3C9-097D76F1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62D-266A-704E-B0ED-8EC4795F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01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36373-E3B9-F12B-F83C-4EA8680A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B78BD8A-84BB-BB03-0DD5-E99A41819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0CF3FD-52FC-3373-7531-2C1BEF7C2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0B0455-576E-3107-CE7C-F75818D6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10E-96C5-954E-BE05-24820D522850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18FEB6-B9BD-CB23-C326-15D81581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D5A314-4418-5663-4576-80EE2AEC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62D-266A-704E-B0ED-8EC4795F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54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685E719-01AC-281C-6BF6-875800ED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C922F4-556F-D386-9DB3-FF3C41804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6E0C75-6856-DA47-1A77-E1138E42D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4BB10E-96C5-954E-BE05-24820D522850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64663F-A00F-A8E7-C4AC-BACA53B94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9AA59-9633-3589-EB47-2F6126C0E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7E862D-266A-704E-B0ED-8EC4795F0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90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AD11D-8C76-6DC8-E1D7-5B2760051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0E46ED-CC5A-81FA-DFDB-6288FB1FD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Application web de location immobilière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509F45-6AB1-C4DD-995E-05AFE8A25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588" y="1421289"/>
            <a:ext cx="22606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1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FE07B-C11D-CC75-2865-F44FBB57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premier projet en React : framework de JS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CCE318-3B0E-8C7B-EFF6-4BABC8D3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Refonte du site sous la direction du CTO.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Rôle de Développeur front-end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 les maquettes </a:t>
            </a:r>
            <a:r>
              <a:rPr lang="fr-FR" dirty="0" err="1"/>
              <a:t>Figma</a:t>
            </a:r>
            <a:r>
              <a:rPr lang="fr-FR" dirty="0"/>
              <a:t>, les </a:t>
            </a:r>
            <a:r>
              <a:rPr lang="fr-FR" dirty="0" err="1"/>
              <a:t>coding</a:t>
            </a:r>
            <a:r>
              <a:rPr lang="fr-FR" dirty="0"/>
              <a:t> guidelines pour nous aider</a:t>
            </a:r>
          </a:p>
        </p:txBody>
      </p:sp>
    </p:spTree>
    <p:extLst>
      <p:ext uri="{BB962C8B-B14F-4D97-AF65-F5344CB8AC3E}">
        <p14:creationId xmlns:p14="http://schemas.microsoft.com/office/powerpoint/2010/main" val="5025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8B5292-4EB8-7570-20B6-CF49E353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étape : initialisation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56B928-BD0A-A793-946C-F6DD0414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Premier projet généré ex-nihilo : pas de repo, pas de clonage Git.</a:t>
            </a:r>
          </a:p>
          <a:p>
            <a:endParaRPr lang="fr-FR" dirty="0"/>
          </a:p>
          <a:p>
            <a:r>
              <a:rPr lang="fr-FR" dirty="0"/>
              <a:t>Utilisation du terminal pour l’installation</a:t>
            </a:r>
          </a:p>
          <a:p>
            <a:endParaRPr lang="fr-FR" dirty="0"/>
          </a:p>
          <a:p>
            <a:r>
              <a:rPr lang="fr-FR" dirty="0"/>
              <a:t>Initialisation du projet avec CRA (Create React App)</a:t>
            </a:r>
          </a:p>
          <a:p>
            <a:endParaRPr lang="fr-FR" dirty="0"/>
          </a:p>
          <a:p>
            <a:r>
              <a:rPr lang="fr-FR" dirty="0"/>
              <a:t>Ajout du fichiers JSON (pas de développeur Back-end) </a:t>
            </a:r>
          </a:p>
          <a:p>
            <a:endParaRPr lang="fr-FR" dirty="0"/>
          </a:p>
          <a:p>
            <a:r>
              <a:rPr lang="fr-FR" dirty="0"/>
              <a:t>Affichage de React dans mon localhost (logo animé et favicon)</a:t>
            </a:r>
          </a:p>
        </p:txBody>
      </p:sp>
    </p:spTree>
    <p:extLst>
      <p:ext uri="{BB962C8B-B14F-4D97-AF65-F5344CB8AC3E}">
        <p14:creationId xmlns:p14="http://schemas.microsoft.com/office/powerpoint/2010/main" val="11102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2B1C8-DF2E-9AD5-954F-9DEA4129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et 3</a:t>
            </a:r>
            <a:r>
              <a:rPr lang="fr-FR" baseline="30000" dirty="0"/>
              <a:t>ème</a:t>
            </a:r>
            <a:r>
              <a:rPr lang="fr-FR" dirty="0"/>
              <a:t> étape :Installation de React Router et configuration des routes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761E23-6B2D-855E-D305-E233BA425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Le fichier Router.jsx contient la liste des pages avec le chemin pour les atteindre (path).</a:t>
            </a:r>
          </a:p>
          <a:p>
            <a:pPr marL="0" indent="0">
              <a:buNone/>
            </a:pPr>
            <a:r>
              <a:rPr lang="fr-FR" dirty="0"/>
              <a:t>En parallèle, Navlink permet la redirection vers d’autres pages lors d’un clic prédéfini au niveau de la Navbar :</a:t>
            </a:r>
          </a:p>
          <a:p>
            <a:r>
              <a:rPr lang="fr-FR" dirty="0"/>
              <a:t>Accueil redirige vers la page principale, A propos vers sa page correspondante.</a:t>
            </a:r>
          </a:p>
          <a:p>
            <a:r>
              <a:rPr lang="fr-FR" dirty="0"/>
              <a:t>La page d’erreur 404 renvoie vers l’accueil en cliquant sur le dernier lien</a:t>
            </a:r>
          </a:p>
          <a:p>
            <a:r>
              <a:rPr lang="fr-FR" dirty="0"/>
              <a:t>La fonction Apartment permet de visualiser la page des différents appartements grâce à Navlink.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991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47EDE-FC61-5860-85E0-56ECC1CA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4ème étape à 6</a:t>
            </a:r>
            <a:r>
              <a:rPr lang="fr-FR" baseline="30000" dirty="0"/>
              <a:t>ème</a:t>
            </a:r>
            <a:r>
              <a:rPr lang="fr-FR" dirty="0"/>
              <a:t> étape  : Codage de toutes les pages de manière statique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BC7CF3-832D-3BD6-BD73-26F80B582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Codage des différentes pages de Kasa : </a:t>
            </a:r>
          </a:p>
          <a:p>
            <a:r>
              <a:rPr lang="fr-FR" dirty="0"/>
              <a:t>Page d’accueil</a:t>
            </a:r>
          </a:p>
          <a:p>
            <a:r>
              <a:rPr lang="fr-FR" dirty="0"/>
              <a:t>Page d’appartement (flat)</a:t>
            </a:r>
          </a:p>
          <a:p>
            <a:r>
              <a:rPr lang="fr-FR" dirty="0"/>
              <a:t>Page A propos</a:t>
            </a:r>
          </a:p>
          <a:p>
            <a:r>
              <a:rPr lang="fr-FR" dirty="0"/>
              <a:t>Page d’erreur 404</a:t>
            </a:r>
          </a:p>
          <a:p>
            <a:pPr marL="0" indent="0">
              <a:buNone/>
            </a:pPr>
            <a:r>
              <a:rPr lang="fr-FR" dirty="0"/>
              <a:t>Chaque page est codé grâce au fichier .</a:t>
            </a:r>
            <a:r>
              <a:rPr lang="fr-FR" dirty="0" err="1"/>
              <a:t>jsx</a:t>
            </a:r>
            <a:r>
              <a:rPr lang="fr-FR" dirty="0"/>
              <a:t> et un fichier .css qui lui est associé</a:t>
            </a:r>
          </a:p>
          <a:p>
            <a:pPr marL="0" indent="0">
              <a:buNone/>
            </a:pPr>
            <a:r>
              <a:rPr lang="fr-FR" dirty="0"/>
              <a:t>Fonctionnalité d’import systématiquement utilisée.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226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20895-9989-FE61-65BB-CDD2D4A4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pages sont liées aux composants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5E716-780F-95E8-D5CB-CB000B3E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Les pages sont construites à l’aide des composants.</a:t>
            </a:r>
          </a:p>
          <a:p>
            <a:pPr marL="0" indent="0">
              <a:buNone/>
            </a:pPr>
            <a:r>
              <a:rPr lang="fr-FR" dirty="0"/>
              <a:t>Le dossier Layout comprend la navbar, le main et le footer.</a:t>
            </a:r>
          </a:p>
          <a:p>
            <a:pPr marL="0" indent="0">
              <a:buNone/>
            </a:pPr>
            <a:r>
              <a:rPr lang="fr-FR" dirty="0"/>
              <a:t>Le dossier Components comprend les différents composants :</a:t>
            </a:r>
          </a:p>
          <a:p>
            <a:pPr marL="0" indent="0">
              <a:buNone/>
            </a:pPr>
            <a:r>
              <a:rPr lang="fr-FR" dirty="0"/>
              <a:t>Apartment, ApartmentBanner, ApartmentGrid, ApartmentHeader, Banner et DescriptionCollapse.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Les composants s’exportent grâce aux fonctions et sont importés dans les pages qui en ont besoin.</a:t>
            </a:r>
          </a:p>
        </p:txBody>
      </p:sp>
    </p:spTree>
    <p:extLst>
      <p:ext uri="{BB962C8B-B14F-4D97-AF65-F5344CB8AC3E}">
        <p14:creationId xmlns:p14="http://schemas.microsoft.com/office/powerpoint/2010/main" val="183096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87ECF-B1DB-2710-7ED4-360DC4BD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</a:t>
            </a:r>
            <a:r>
              <a:rPr lang="fr-FR" baseline="30000" dirty="0"/>
              <a:t>ème</a:t>
            </a:r>
            <a:r>
              <a:rPr lang="fr-FR" dirty="0"/>
              <a:t> étape : Codage dynamique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03853E-28CB-F0C1-CB81-3F8014B0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On utilise des props pour le remplacement des valeurs requises.</a:t>
            </a:r>
          </a:p>
          <a:p>
            <a:pPr marL="0" indent="0">
              <a:buNone/>
            </a:pPr>
            <a:r>
              <a:rPr lang="fr-FR" dirty="0"/>
              <a:t>Ex : id, </a:t>
            </a:r>
            <a:r>
              <a:rPr lang="fr-FR" dirty="0" err="1"/>
              <a:t>title</a:t>
            </a:r>
            <a:r>
              <a:rPr lang="fr-FR" dirty="0"/>
              <a:t>, cover, </a:t>
            </a:r>
            <a:r>
              <a:rPr lang="fr-FR" dirty="0" err="1"/>
              <a:t>picture</a:t>
            </a:r>
            <a:r>
              <a:rPr lang="fr-FR" dirty="0"/>
              <a:t>, </a:t>
            </a:r>
            <a:r>
              <a:rPr lang="fr-FR" dirty="0" err="1"/>
              <a:t>name</a:t>
            </a:r>
            <a:r>
              <a:rPr lang="fr-FR" dirty="0"/>
              <a:t>, host, rating…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Les </a:t>
            </a:r>
            <a:r>
              <a:rPr lang="fr-FR" dirty="0" err="1"/>
              <a:t>hooks</a:t>
            </a:r>
            <a:r>
              <a:rPr lang="fr-FR" dirty="0"/>
              <a:t>, comme </a:t>
            </a:r>
            <a:r>
              <a:rPr lang="fr-FR" dirty="0" err="1"/>
              <a:t>useParam</a:t>
            </a:r>
            <a:r>
              <a:rPr lang="fr-FR" dirty="0"/>
              <a:t>, useState et useEffect sont indispensables.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Récupération des données du data.json grâce à fetch.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733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BA67E-8435-866D-A19D-DB181F9A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Aspect technique : DescriptionCollapse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DF5C50-A24D-10F1-D96B-32BC653E2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DescriptionCollapse est une fonction avec deux props : content et </a:t>
            </a:r>
            <a:r>
              <a:rPr lang="fr-FR" dirty="0" err="1"/>
              <a:t>title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On utilise le hook useState pour gérer l'état local de isContentVisible, qui indique si le contenu est actuellement visible ou non.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Lorsque l'utilisateur clique sur l'icône, la fonction showContent est appelée, ce qui inverse simplement l'état de isContentVisible.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En fonction de la valeur de isContentVisible, le composant affiche ou masque le contenu.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565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4CD130-BC36-1B36-0870-FC8B0CCC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Aspect technique : Carrousel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411CD-D643-79A7-5A36-AF46BB670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ApartmentBanner utilise le hook useState pour suivre l'indice de l'image actuellement affichée dans le carrousel.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Lorsque l'utilisateur clique sur "Suivant", l'indice de l'image est augmenté, en s'assurant qu'il reste dans les limites de la liste des images.</a:t>
            </a:r>
          </a:p>
          <a:p>
            <a:pPr marL="0" indent="0">
              <a:buNone/>
            </a:pPr>
            <a:r>
              <a:rPr lang="fr-FR" dirty="0"/>
              <a:t>Lorsque l'utilisateur clique sur "Précédent", l'indice de l'image est diminué, en s'assurant qu'il reste dans les limites de la liste des images.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Si la liste des images ne contient qu'une seule image, cette image est affichée sans boutons de navigation.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Si la liste des images contient plus d'une image, les boutons de navigation "Suivant" et "Précédent" sont affichés pour permettre à l'utilisateur de naviguer entre les images.</a:t>
            </a:r>
          </a:p>
        </p:txBody>
      </p:sp>
    </p:spTree>
    <p:extLst>
      <p:ext uri="{BB962C8B-B14F-4D97-AF65-F5344CB8AC3E}">
        <p14:creationId xmlns:p14="http://schemas.microsoft.com/office/powerpoint/2010/main" val="40786795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567</Words>
  <Application>Microsoft Macintosh PowerPoint</Application>
  <PresentationFormat>Grand écran</PresentationFormat>
  <Paragraphs>65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Thème Office</vt:lpstr>
      <vt:lpstr>P8</vt:lpstr>
      <vt:lpstr>Notre premier projet en React : framework de JS</vt:lpstr>
      <vt:lpstr>1ère étape : initialisation du projet</vt:lpstr>
      <vt:lpstr>2ème et 3ème étape :Installation de React Router et configuration des routes</vt:lpstr>
      <vt:lpstr>4ème étape à 6ème étape  : Codage de toutes les pages de manière statique</vt:lpstr>
      <vt:lpstr>Les pages sont liées aux composants</vt:lpstr>
      <vt:lpstr>7ème étape : Codage dynamique</vt:lpstr>
      <vt:lpstr>Aspect technique : DescriptionCollapse</vt:lpstr>
      <vt:lpstr>Aspect technique : Carrousel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 Dylan</dc:creator>
  <cp:lastModifiedBy>Gilbert Dylan</cp:lastModifiedBy>
  <cp:revision>4</cp:revision>
  <dcterms:created xsi:type="dcterms:W3CDTF">2024-05-25T11:55:54Z</dcterms:created>
  <dcterms:modified xsi:type="dcterms:W3CDTF">2024-05-25T21:53:09Z</dcterms:modified>
</cp:coreProperties>
</file>