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2B4EF-A65A-3E4F-58E2-303FE533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2B0816-0113-2EBB-15E6-5641350F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A140F-CDE1-E491-34AF-5A8D1E69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5665A-0398-9255-2903-E220934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0A258-4FB2-F2BD-411F-B8E90298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FE36-D736-1544-688A-746D721D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CC405-4D8C-BA76-CD6D-D0BA5E85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58C44-551D-FA41-D209-560C4F0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CCB70-9FE5-63E1-E7BD-FE1A8F4D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9817B-C128-A800-83FB-1953DD4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18EFC5-A10F-377B-4AE6-DCCA51CD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D9CA46-17F6-5934-60D8-C1A0C97A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6A032-0E5E-5746-4E86-743041F9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94599-3984-0FF5-9052-CC4430B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4A9F3-8A3C-0513-363D-E33DDA6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9C52A-FEC0-1A59-303F-BCADFDE1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9A6E-E5E1-5969-D65A-61E297AC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150B0-D3A9-F23A-9166-2FBA888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7A649-C34E-0E28-6FD5-10A09F05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68759-AB7F-6FDE-5E02-25326873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5BA7-3B98-1F6F-FCAB-33FA080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2422E2-DBBC-1AA7-F78B-58DA7A31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7DAFA-02D0-F2E8-0CB0-77025C7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E40B5-EC8B-CA61-32F2-60DA630C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B13C3-36B1-B0AA-0079-73695AC8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2A5F8-DC6D-AB8D-798D-3A10FF0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F299C-F62D-C93B-BC1F-884DECFB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B4DA67-9D99-D348-7AAC-12219DFF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1B0D15-F887-1BCB-5BF7-6EF84838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47940-7385-3F93-6807-9A201167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4CC622-67EB-6D8D-1985-A324C96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522B1-9B89-5DCB-8727-033B022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8D99E-70DF-645C-3FB7-CDA630EB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640900-4D1E-96DE-DE44-9EA1D3EE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654407-051B-C3F1-6481-5DD7C38FF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F3394E-64E6-B0B9-1FFC-141AE69FD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5276C3-077B-CB46-7EBA-791F0466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DC1CF9-9D91-8E4B-A309-5499A8F6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8F6AC5-F2C8-D27C-A0B9-4621229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F9AC-21F0-DCDC-60D5-BF05C4B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6ABD8F-2E9F-5266-32A9-DCC57917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9F8059-8769-F544-6380-B6D87A6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B00D81-7BD2-D01D-A21A-33021205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3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77997E-871D-E132-B3A5-E695E667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E469FC-DC89-B4F8-7F59-BAB53D6D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14D7E-7130-B0E3-82C3-9EC1E19B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5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98AEB-BAD4-A907-F64B-9E284BD5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9222C-C665-58FD-ABCE-1243B904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72303-8012-2E9A-890F-A94908333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04B72-0877-74B6-1450-FE71EE19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D23D07-1E00-85A6-A327-9559B77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BB706-11BF-019B-D3C9-097D76F1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36373-E3B9-F12B-F83C-4EA8680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78BD8A-84BB-BB03-0DD5-E99A4181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0CF3FD-52FC-3373-7531-2C1BEF7C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B0455-576E-3107-CE7C-F75818D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8FEB6-B9BD-CB23-C326-15D81581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5A314-4418-5663-4576-80EE2AE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4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5E719-01AC-281C-6BF6-875800ED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922F4-556F-D386-9DB3-FF3C4180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E0C75-6856-DA47-1A77-E1138E42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4663F-A00F-A8E7-C4AC-BACA53B94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9AA59-9633-3589-EB47-2F6126C0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AD11D-8C76-6DC8-E1D7-5B2760051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E46ED-CC5A-81FA-DFDB-6288FB1FD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web de </a:t>
            </a:r>
            <a:r>
              <a:rPr lang="fr-FR"/>
              <a:t>location immobilière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09F45-6AB1-C4DD-995E-05AFE8A2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4042569"/>
            <a:ext cx="226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1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 Dylan</dc:creator>
  <cp:lastModifiedBy>Gilbert Dylan</cp:lastModifiedBy>
  <cp:revision>1</cp:revision>
  <dcterms:created xsi:type="dcterms:W3CDTF">2024-05-25T11:55:54Z</dcterms:created>
  <dcterms:modified xsi:type="dcterms:W3CDTF">2024-05-25T12:03:03Z</dcterms:modified>
</cp:coreProperties>
</file>