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rimson Text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</p:embeddedFont>
    <p:embeddedFont>
      <p:font typeface="Mako" panose="020B0604020202020204" charset="0"/>
      <p:regular r:id="rId18"/>
    </p:embeddedFont>
    <p:embeddedFont>
      <p:font typeface="Merriweather Light" panose="020F0502020204030204" pitchFamily="2" charset="0"/>
      <p:regular r:id="rId19"/>
      <p:bold r:id="rId20"/>
      <p:italic r:id="rId21"/>
      <p:boldItalic r:id="rId22"/>
    </p:embeddedFont>
    <p:embeddedFont>
      <p:font typeface="Montserrat" panose="020F0502020204030204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SemiBold" panose="020F0502020204030204" pitchFamily="34" charset="0"/>
      <p:regular r:id="rId31"/>
      <p:bold r:id="rId32"/>
      <p:italic r:id="rId33"/>
      <p:boldItalic r:id="rId34"/>
    </p:embeddedFont>
    <p:embeddedFont>
      <p:font typeface="Russo One" panose="020B0604020202020204" charset="0"/>
      <p:regular r:id="rId35"/>
    </p:embeddedFont>
    <p:embeddedFont>
      <p:font typeface="Vidalok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5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70ace134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70ace1346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dab7bf6fc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dab7bf6fc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0ace134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70ace134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dab7bf6fc1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dab7bf6fc1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ab7bf6fc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ab7bf6fc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0ace134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70ace134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0ace1346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70ace1346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0ace134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0ace1346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0ace1346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70ace1346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Compressing Data via Dimensionality Reduction</a:t>
            </a:r>
            <a:endParaRPr sz="5000" b="1"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:Dylan Martin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PCA, data is </a:t>
            </a:r>
            <a:r>
              <a:rPr lang="en">
                <a:solidFill>
                  <a:schemeClr val="dk1"/>
                </a:solidFill>
              </a:rPr>
              <a:t>projected </a:t>
            </a:r>
            <a:r>
              <a:rPr lang="en"/>
              <a:t>onto a lower-dimensional subspace to maximize the variance along the feature axes, while ignoring the class labels. LDA, in contrast to PCA, is a technique for supervised dimensionality reduction, which means that it considers class information in the training dataset to attempt to maximize the class separability in a linear feature space. Lastly, KPCA is basically a kernel trick and a temporary projection into a higher-dimensional feature space, ultimately allowing you to compress datasets consisting of nonlinear features onto a lower dimensional subspace where the classes became linearly separable.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21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Dimensionality Reduction</a:t>
            </a:r>
            <a:endParaRPr/>
          </a:p>
        </p:txBody>
      </p:sp>
      <p:sp>
        <p:nvSpPr>
          <p:cNvPr id="479" name="Google Shape;479;p55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 is a technique used in data processing to reduce the number of random variables under consideration by </a:t>
            </a:r>
            <a:r>
              <a:rPr lang="en" b="1"/>
              <a:t>obtaining a set of principal variables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serves to simplify large datasets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Focuses on retaining the most significant data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Serves to enhance the performance and quality of data analysis by making complex data interpretable.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will be going over three  dimensionality reduction techniques:</a:t>
            </a:r>
            <a:br>
              <a:rPr lang="en" sz="1400"/>
            </a:br>
            <a:br>
              <a:rPr lang="en" sz="1400"/>
            </a:br>
            <a:r>
              <a:rPr lang="en" sz="1400"/>
              <a:t>PCA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LDA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KPCA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PCA</a:t>
            </a:r>
            <a:endParaRPr/>
          </a:p>
        </p:txBody>
      </p:sp>
      <p:sp>
        <p:nvSpPr>
          <p:cNvPr id="491" name="Google Shape;491;p5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 Analysis (PCA) is a statistical procedure that uses an orthogonal transformation, (a way of rearranging data in a dataset such that the new axes remain perpendicular to each other) to convert a set of observations of possibly correlated variables into a set of values of linearly uncorrelated variables called </a:t>
            </a:r>
            <a:r>
              <a:rPr lang="en" b="1"/>
              <a:t>principal components</a:t>
            </a:r>
            <a:r>
              <a:rPr lang="en"/>
              <a:t>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Data Simplification: PCA reduces the dimensionality of the data while preserving as much of the data's variation as possible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Maximization of Variance: The goal of PCA is to find the directions (principal components) that maximize the variance in a dataset</a:t>
            </a:r>
            <a:endParaRPr sz="1100"/>
          </a:p>
        </p:txBody>
      </p:sp>
      <p:pic>
        <p:nvPicPr>
          <p:cNvPr id="492" name="Google Shape;4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50" y="2881875"/>
            <a:ext cx="2521400" cy="18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Process Step-by-Step</a:t>
            </a:r>
            <a:endParaRPr/>
          </a:p>
        </p:txBody>
      </p:sp>
      <p:sp>
        <p:nvSpPr>
          <p:cNvPr id="498" name="Google Shape;498;p58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39693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/>
              <a:t>Data Standardization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 sz="1100"/>
              <a:t>"Ensure all variables contribute equally"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Construction of the Covariance Matrix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 sz="1100"/>
              <a:t>Measure the covariance between different variables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Decomposing the Covariance Matrix into Eigenvectors and Eigenvalues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 </a:t>
            </a:r>
            <a:r>
              <a:rPr lang="en" sz="1100"/>
              <a:t>Identify the direction and magnitude of data variance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Selecting Principal Components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 sz="1100"/>
              <a:t>Choose components that capture the most variance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Transforming the Data onto a New Subspace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 sz="1100"/>
              <a:t>Project data onto the new axes of principal components</a:t>
            </a:r>
            <a:endParaRPr sz="1100"/>
          </a:p>
        </p:txBody>
      </p:sp>
      <p:pic>
        <p:nvPicPr>
          <p:cNvPr id="499" name="Google Shape;4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25" y="1326513"/>
            <a:ext cx="4251500" cy="31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LDA</a:t>
            </a:r>
            <a:endParaRPr/>
          </a:p>
        </p:txBody>
      </p:sp>
      <p:sp>
        <p:nvSpPr>
          <p:cNvPr id="505" name="Google Shape;505;p59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Linear Discriminant Analysis (LDA) is a statistical technique used to find a linear combination of features that characterizes or separates two or more classes of objects or events.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Maximizes the distance between means of different classes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Minimizes the variation (scatter) within each class.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primary goal of LDA is to project a dataset onto a lower-dimensional space in order avoid overfitting and reduce computational costs.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LDA is commonly used in pattern and face recognition, medical diagnoses, and machine learning where simplification of classification in high-dimensional spaces is needed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Step-by-Step Process</a:t>
            </a:r>
            <a:endParaRPr/>
          </a:p>
        </p:txBody>
      </p:sp>
      <p:sp>
        <p:nvSpPr>
          <p:cNvPr id="511" name="Google Shape;511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4189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Compute the Within-Class and Between-Class Scatter Matrices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Used for measuring the dispersion of the classes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Determine the Eigenvalues and Eigenvectors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Sort Eigenvalues and Select Top Eigenvectors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eigenvectors that correspond to the largest eigenvalues carry the most information about the distribution of the data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Project the Data</a:t>
            </a:r>
            <a:endParaRPr/>
          </a:p>
        </p:txBody>
      </p:sp>
      <p:pic>
        <p:nvPicPr>
          <p:cNvPr id="512" name="Google Shape;5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49" y="1854070"/>
            <a:ext cx="4189651" cy="21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KPCA</a:t>
            </a:r>
            <a:endParaRPr/>
          </a:p>
        </p:txBody>
      </p:sp>
      <p:sp>
        <p:nvSpPr>
          <p:cNvPr id="518" name="Google Shape;518;p6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Kernel PCA is an extension of principal component analysis (PCA) using techniques of kernel methods to perform nonlinear dimension reduction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Utilizes kernel functions to enable PCA to perform non-linear mappings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Kernel PCA is used when the data is not linearly separable, making it possible to capture more complex structures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Widely used in image de-noising, feature extraction in text data, and in sectors where complex nonlinear relationships are present.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PCA Step-by-Step Process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Compute the Kernel Matrix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Transform the original data into a higher-dimensional space using a kernel function.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Center the Kernel Matrix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Adjust the kernel matrix by subtracting the mean to ensure the data is centered in the new feature space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Extract Eigenvalues and Eigenvectors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Compute the eigenvectors and eigenvalues from the centered kernel matrix, which </a:t>
            </a:r>
            <a:r>
              <a:rPr lang="en" sz="1100" b="1"/>
              <a:t>represent the principal components in the new feature space</a:t>
            </a:r>
            <a:endParaRPr sz="11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Project the Data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Mako</vt:lpstr>
      <vt:lpstr>Merriweather Light</vt:lpstr>
      <vt:lpstr>Open Sans</vt:lpstr>
      <vt:lpstr>Josefin Sans</vt:lpstr>
      <vt:lpstr>Russo One</vt:lpstr>
      <vt:lpstr>Vidaloka</vt:lpstr>
      <vt:lpstr>Montserrat</vt:lpstr>
      <vt:lpstr>Lato</vt:lpstr>
      <vt:lpstr>Crimson Text</vt:lpstr>
      <vt:lpstr>Open Sans SemiBold</vt:lpstr>
      <vt:lpstr>Minimalist Business Slides XL by Slidesgo</vt:lpstr>
      <vt:lpstr>Compressing Data via Dimensionality Reduction</vt:lpstr>
      <vt:lpstr>Introduction to Dimensionality Reduction</vt:lpstr>
      <vt:lpstr>PowerPoint Presentation</vt:lpstr>
      <vt:lpstr>What is PCA</vt:lpstr>
      <vt:lpstr>PCA Process Step-by-Step</vt:lpstr>
      <vt:lpstr>What is LDA</vt:lpstr>
      <vt:lpstr>LDA Step-by-Step Process</vt:lpstr>
      <vt:lpstr>What is KPCA</vt:lpstr>
      <vt:lpstr>Kernel PCA Step-by-Step Process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Compressing Data via Dimensionality Reduction</dc:title>
  <cp:lastModifiedBy>Dylan Martin</cp:lastModifiedBy>
  <cp:revision>1</cp:revision>
  <dcterms:modified xsi:type="dcterms:W3CDTF">2024-05-11T01:21:19Z</dcterms:modified>
</cp:coreProperties>
</file>