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30/11/2020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30/11/2020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l’affiche.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D9ADB6-0DFC-498F-BEE8-3A14C8C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16" y="2543175"/>
            <a:ext cx="7701082" cy="227939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049D6-BA84-448B-B397-5BF7FB3A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1900"/>
              <a:t>« Une </a:t>
            </a:r>
            <a:r>
              <a:rPr lang="fr-FR" sz="1900" b="1"/>
              <a:t>base de données</a:t>
            </a:r>
            <a:r>
              <a:rPr lang="fr-FR" sz="1900"/>
              <a:t> (en anglais </a:t>
            </a:r>
            <a:r>
              <a:rPr lang="fr-FR" sz="1900" b="1" i="1"/>
              <a:t>database</a:t>
            </a:r>
            <a:r>
              <a:rPr lang="fr-FR" sz="1900"/>
              <a:t>), permet de stocker et de retrouver des données brutes ou de l'information » - Wikipedia</a:t>
            </a:r>
          </a:p>
          <a:p>
            <a:endParaRPr lang="fr-FR" sz="1900"/>
          </a:p>
          <a:p>
            <a:r>
              <a:rPr lang="fr-FR" sz="1900"/>
              <a:t> Composée de tables, de colonnes et de lignes.</a:t>
            </a:r>
          </a:p>
          <a:p>
            <a:endParaRPr lang="fr-FR" sz="1900"/>
          </a:p>
          <a:p>
            <a:r>
              <a:rPr lang="fr-FR" sz="1900"/>
              <a:t>Clefs primaires =&gt; « Dans une base de données relationnelle, une </a:t>
            </a:r>
            <a:r>
              <a:rPr lang="fr-FR" sz="1900" b="1"/>
              <a:t>clé primaire</a:t>
            </a:r>
            <a:r>
              <a:rPr lang="fr-FR" sz="1900"/>
              <a:t> est la donnée qui permet d'identifier de manière unique un enregistrement dans une table » - Wikipedia</a:t>
            </a:r>
          </a:p>
          <a:p>
            <a:r>
              <a:rPr lang="fr-FR" sz="1900"/>
              <a:t>Clefs secondaire =&gt; « Une clé étrangère identifie une colonne ou un ensemble de colonnes d'une table comme référençant une colonne ou un ensemble de colonnes d'une autre table (la table référencée) » - Wikipedia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 (et le port),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2" y="3950932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0069" y="4373286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5892" y="4314195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4677" y="4353048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18755" y="4359606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7815" y="4314195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2423" y="5225540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08246" y="5405210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7481" y="5433021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4790" y="5639664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78885" y="5548705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0153" y="4345923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4264" y="5492615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48E0F-5958-4E7D-80B3-A8ED2EFE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20" y="3596630"/>
            <a:ext cx="8964932" cy="920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296" y="5017662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627D6-B331-47A4-A327-0B84278A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88" y="3009412"/>
            <a:ext cx="7276011" cy="1738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Prepare()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0364BD-E6EF-40A1-A54D-A609C85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94" y="3029090"/>
            <a:ext cx="8079811" cy="1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367</Words>
  <Application>Microsoft Office PowerPoint</Application>
  <PresentationFormat>Grand écran</PresentationFormat>
  <Paragraphs>57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Formation</vt:lpstr>
      <vt:lpstr>Rappels Base de données</vt:lpstr>
      <vt:lpstr>Rappels PHP</vt:lpstr>
      <vt:lpstr>Accès a la base de données</vt:lpstr>
      <vt:lpstr>PDO</vt:lpstr>
      <vt:lpstr>PDO - Connexion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PDO – FetchAll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12</cp:revision>
  <dcterms:created xsi:type="dcterms:W3CDTF">2020-10-14T07:15:04Z</dcterms:created>
  <dcterms:modified xsi:type="dcterms:W3CDTF">2020-11-30T14:00:45Z</dcterms:modified>
</cp:coreProperties>
</file>