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2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01/12/2020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01/12/2020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affiche cette ligne.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D9ADB6-0DFC-498F-BEE8-3A14C8C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16" y="2543175"/>
            <a:ext cx="7701082" cy="227939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de formulaires HTML pour saisir des informations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D36290-D172-44A5-9B8A-9FB424B7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86" y="3117851"/>
            <a:ext cx="6537550" cy="33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35671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 (et le port),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48E0F-5958-4E7D-80B3-A8ED2EF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20" y="3596630"/>
            <a:ext cx="8964932" cy="920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296" y="5017662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627D6-B331-47A4-A327-0B84278A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3009412"/>
            <a:ext cx="7276011" cy="1738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0364BD-E6EF-40A1-A54D-A609C85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94" y="3029090"/>
            <a:ext cx="8079811" cy="1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392</Words>
  <Application>Microsoft Office PowerPoint</Application>
  <PresentationFormat>Grand écran</PresentationFormat>
  <Paragraphs>63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PDO – FetchAll</vt:lpstr>
      <vt:lpstr>Formulaires</vt:lpstr>
      <vt:lpstr>Formulaires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18</cp:revision>
  <dcterms:created xsi:type="dcterms:W3CDTF">2020-10-14T07:15:04Z</dcterms:created>
  <dcterms:modified xsi:type="dcterms:W3CDTF">2020-12-01T08:30:23Z</dcterms:modified>
</cp:coreProperties>
</file>