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4" r:id="rId7"/>
    <p:sldId id="286" r:id="rId8"/>
    <p:sldId id="272" r:id="rId9"/>
    <p:sldId id="267" r:id="rId10"/>
    <p:sldId id="268" r:id="rId11"/>
    <p:sldId id="269" r:id="rId12"/>
    <p:sldId id="262" r:id="rId13"/>
    <p:sldId id="265" r:id="rId14"/>
    <p:sldId id="273" r:id="rId15"/>
    <p:sldId id="266" r:id="rId16"/>
    <p:sldId id="274" r:id="rId17"/>
    <p:sldId id="276" r:id="rId18"/>
    <p:sldId id="277" r:id="rId19"/>
    <p:sldId id="270" r:id="rId20"/>
    <p:sldId id="279" r:id="rId21"/>
    <p:sldId id="278" r:id="rId22"/>
    <p:sldId id="281" r:id="rId23"/>
    <p:sldId id="280" r:id="rId24"/>
    <p:sldId id="285" r:id="rId25"/>
    <p:sldId id="271" r:id="rId26"/>
    <p:sldId id="283" r:id="rId27"/>
    <p:sldId id="282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mielot" initials="dm" lastIdx="1" clrIdx="0">
    <p:extLst>
      <p:ext uri="{19B8F6BF-5375-455C-9EA6-DF929625EA0E}">
        <p15:presenceInfo xmlns:p15="http://schemas.microsoft.com/office/powerpoint/2012/main" userId="e6f363d6114512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1:04:21.56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BC13-EF80-437B-A759-6158F4DAF95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2CCE-7F21-490D-A6FA-7A2AD46FB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4BCB-94B2-4E5F-A3C8-5895F9E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FFFD3-E541-4E7F-B03A-4D41C5B4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722B6-BFC5-41D2-A970-57884D2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F856-DB7D-429D-BB0A-82C5CA6E1B44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55B0-45AA-40EF-82CD-7541CBA9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6895A-0E08-4078-B428-5A563DC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BC2-9EDD-4364-A596-22CE031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CC596-42B9-4E78-8E2E-4B500E1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DC212-3BF8-4903-BD43-934E52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34FB-F989-4D70-8967-248B8FE05E14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B4951-31D6-48B7-A4E3-7E20467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56A1-CE51-4224-BC7D-CAE181D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F824B9-1525-498F-891D-208CD439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79D5E-51A6-4A95-B620-3565191F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9C0D9-FC5A-4A49-851C-993146F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53E3-7B69-47D3-8715-C2AB887F8B21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92405-24D6-45A3-B692-B5BCA9C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715CA-3B66-4DA2-BE11-C6BE618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E641E-A4BA-492F-BC74-7DE6CF5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A2AF3-8225-424D-ADF3-2C0EEE2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5D354-8E0C-4538-B484-D39CBAD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A4D9-0224-4F5F-81CE-D8B1C6C5EBA2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2086-EDC7-488D-8C1D-F2062B8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428-86CC-4139-81AC-43BC0FD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6261-C32C-43B7-92B9-F25E8D5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203D0-57C6-40C4-B4E7-795B4D88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0391-BDF4-4C43-AB9B-01F2DC5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97-CABA-46B2-BA34-E1F31C931172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0C9F3-4247-4DCE-BA22-5BF0861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B1C49-25B4-44BF-9318-D572CC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A2C0-652F-4BF7-AF27-7736199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1D09-E421-4674-90FB-3A89BAD2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ABE87D-D575-4A4F-ABE2-DC697F2F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7E4D2-07B3-4365-8B77-0A85D94E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8919-1A12-4588-988F-DA9E4CBD798D}" type="datetime1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A873-DAF1-45C9-881B-6FCC101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413B0-119C-4A1F-8499-2A0079C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43337-627A-4E30-A7C6-899235D1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7DAA-8CE4-4E33-8290-2DD083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21004-B280-4D79-A618-686D1BC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B7337-5D38-4F73-A796-E403164B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05E0E-866C-44C9-854D-C6E28EC6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A35C4-00ED-4616-BF2E-8DB69E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2751-DCF1-463A-BF8D-439E3F132E33}" type="datetime1">
              <a:rPr lang="fr-FR" smtClean="0"/>
              <a:t>10/12/2020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4854AD-3EE9-41A6-BB2D-B962B28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EE899-41A8-4DCC-86E5-F644FE3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E76-47B9-4F29-AE25-7999860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F911C8-CA5B-49F8-BFAA-B74FA5A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9D9-A1B8-4ADE-97A7-986761ED22F6}" type="datetime1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C7452-592B-415E-8844-2090F88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82718-E103-40F1-9AAB-30B5479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1625E4-499D-4000-9619-262BF65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437-B1C0-4353-B143-55FA805A8AB4}" type="datetime1">
              <a:rPr lang="fr-FR" smtClean="0"/>
              <a:t>10/12/2020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7454F-CFD8-4080-A7C1-7CC77FC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C10A-7AAB-4D2D-8429-AB5C118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9692-C41C-44D1-9AE7-F613366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943F-31E6-41C7-B04F-534FF558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0065-968C-4996-B843-3F27D913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ECC5-0CAE-4606-A1EF-2DB88F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09D-AFE8-47A6-A600-A815C1DD1BF3}" type="datetime1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13DBC-F5AA-4366-BE12-7365940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4C4A-65A2-4FF2-91C2-74870E3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B3B1-3993-4E95-A9E6-A19E6C9A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38770-5F56-4324-86A7-26E6AF756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8BDDF-4B8D-42F7-A839-FE0ED4F0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4AF1-811B-42AE-A381-8424599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BBF-B85A-469C-ABC5-8DDCA5E2311D}" type="datetime1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28B2-CD49-483D-8E8C-46F2A9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A40C6-CB16-4FBA-9BD5-62BF198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1DB45D-FDF6-44A2-9205-3A9206C4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60E67-599A-4715-AC7B-488E7DE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17684-D630-45B4-8D7C-05CFF7CB1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3EB0-5D86-4B09-B954-C6421A91322A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31576-77BE-4262-9FC2-4106145C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2E106-3033-4CA1-A322-343B6B28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5A4D4-BBD4-46AE-A33B-A035E1AC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Formation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6D0CC-DE57-4877-9DA7-04C6E09F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>
                <a:solidFill>
                  <a:srgbClr val="FEFFFF"/>
                </a:solidFill>
              </a:rPr>
              <a:t>PHP et Base de données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B8C68-158C-46DF-904E-BF3AD7248FCD}"/>
              </a:ext>
            </a:extLst>
          </p:cNvPr>
          <p:cNvSpPr txBox="1"/>
          <p:nvPr/>
        </p:nvSpPr>
        <p:spPr>
          <a:xfrm>
            <a:off x="225083" y="6049805"/>
            <a:ext cx="53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MELIN</a:t>
            </a:r>
          </a:p>
          <a:p>
            <a:r>
              <a:rPr lang="fr-FR" dirty="0"/>
              <a:t>Dylan MIELOT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CF7C8-218B-4916-AA07-1CC265F9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Méthodes </a:t>
            </a:r>
            <a:r>
              <a:rPr lang="fr-FR" sz="2400" dirty="0" err="1"/>
              <a:t>prepare</a:t>
            </a:r>
            <a:r>
              <a:rPr lang="fr-FR" sz="2400" dirty="0"/>
              <a:t>() et </a:t>
            </a:r>
            <a:r>
              <a:rPr lang="fr-FR" sz="2400" dirty="0" err="1"/>
              <a:t>execute</a:t>
            </a:r>
            <a:r>
              <a:rPr lang="fr-FR" sz="2400" dirty="0"/>
              <a:t>()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Contenu des variables automatiquement sécurisé pour prévenir les risques d'injection 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363EA3-5761-460E-B01F-5740B714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9" y="3201550"/>
            <a:ext cx="7817825" cy="15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</a:t>
            </a:r>
            <a:r>
              <a:rPr lang="fr-FR" sz="2400" dirty="0" err="1"/>
              <a:t>prepare</a:t>
            </a:r>
            <a:r>
              <a:rPr lang="fr-FR" sz="2400" dirty="0"/>
              <a:t>() et </a:t>
            </a:r>
            <a:r>
              <a:rPr lang="fr-FR" sz="2400" dirty="0" err="1"/>
              <a:t>execute</a:t>
            </a:r>
            <a:r>
              <a:rPr lang="fr-FR" sz="2400" dirty="0"/>
              <a:t>() avec marqueurs nominatifs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36419" y="5158004"/>
            <a:ext cx="890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Avantages : requête plus lisible, surtout lorsqu’il y a beaucoup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90CE10-67E6-4866-88BF-AF2A4E06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17" y="3164803"/>
            <a:ext cx="8213036" cy="15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 et FetchAll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29E1-8497-4530-84DE-C91A906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Méthodes permettant de récupérer les données reçues par une précédente requête</a:t>
            </a:r>
          </a:p>
          <a:p>
            <a:endParaRPr lang="fr-FR" sz="2400" dirty="0"/>
          </a:p>
          <a:p>
            <a:r>
              <a:rPr lang="fr-FR" sz="2400" dirty="0"/>
              <a:t>Fetch </a:t>
            </a:r>
            <a:r>
              <a:rPr lang="fr-FR" sz="2400" dirty="0">
                <a:sym typeface="Wingdings" panose="05000000000000000000" pitchFamily="2" charset="2"/>
              </a:rPr>
              <a:t> Récupère les données ligne par ligne</a:t>
            </a:r>
          </a:p>
          <a:p>
            <a:r>
              <a:rPr lang="fr-FR" sz="2400" dirty="0">
                <a:sym typeface="Wingdings" panose="05000000000000000000" pitchFamily="2" charset="2"/>
              </a:rPr>
              <a:t>FetchAll  Récupère toute les données et les stockes dans un tableau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64A98-B772-42C2-8B04-79C4D3A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5109086"/>
            <a:ext cx="8368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Tant que $reponse-&gt;fetch() renvoie une ligne, on push la ligne dans le tableau $data.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Fetch renvoie « faux » lorsqu’il arrive a la fin des données, on sort alors de la boucle </a:t>
            </a:r>
            <a:r>
              <a:rPr lang="fr-FR" sz="2400" dirty="0" err="1"/>
              <a:t>while</a:t>
            </a:r>
            <a:r>
              <a:rPr lang="fr-FR" sz="2400" dirty="0"/>
              <a:t>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03796-929C-43C4-816D-31DE41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BCA3F-7DF0-41E7-91BB-5EE97F5D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41" y="2728815"/>
            <a:ext cx="5008619" cy="17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757C84-2191-45A6-B90D-7ED3A8A5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–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Récupération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avec Fetch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741D0-7DD4-4E7A-8EE2-72CC9B3F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9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4680829"/>
            <a:ext cx="836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Toutes les données reçus sont stockées dans le tableau $resultat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A316B-8A92-4367-90A6-A63641B2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9" y="2779575"/>
            <a:ext cx="7572765" cy="9546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83E7D8-D702-4F77-8EBA-E2ECE0A2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3 – récupération de données avec FetchAll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C5C0F-C186-4D6F-80F9-FD6EFC6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2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Insertion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91160B-4237-4877-B762-D60A9228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69" y="3429000"/>
            <a:ext cx="809738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51E691-7AB1-40C1-B104-A6C4CEC5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4 – Insertion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1A2BB-FA32-4D7B-9A60-87A082E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8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Modifier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8D4CEE-DFEA-4AA2-851D-CF944FC4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92" y="3600344"/>
            <a:ext cx="623021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Questionnaire avant TP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E8A26D-6947-4C03-B78B-CCABECDB69BC}"/>
              </a:ext>
            </a:extLst>
          </p:cNvPr>
          <p:cNvSpPr txBox="1"/>
          <p:nvPr/>
        </p:nvSpPr>
        <p:spPr>
          <a:xfrm>
            <a:off x="2338251" y="3117851"/>
            <a:ext cx="647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Lien du questionnaire dans le chat.</a:t>
            </a:r>
          </a:p>
        </p:txBody>
      </p:sp>
    </p:spTree>
    <p:extLst>
      <p:ext uri="{BB962C8B-B14F-4D97-AF65-F5344CB8AC3E}">
        <p14:creationId xmlns:p14="http://schemas.microsoft.com/office/powerpoint/2010/main" val="15231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5A906A-1F04-46CB-91B1-DF025BE3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5 – Modification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40058B-ED91-4A55-A020-B8CD6326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9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Suppression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82083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7F9857-08B8-440F-A11F-3D09C2A9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3" y="3495128"/>
            <a:ext cx="514421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3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50F989F-4650-4582-9B5A-46B61FF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6 – suppression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91316-9BA0-4ED3-B838-74096404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9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DC9D9D-F51B-4856-B93D-C32E9E3FCDD3}"/>
              </a:ext>
            </a:extLst>
          </p:cNvPr>
          <p:cNvSpPr txBox="1"/>
          <p:nvPr/>
        </p:nvSpPr>
        <p:spPr>
          <a:xfrm>
            <a:off x="1503055" y="2354089"/>
            <a:ext cx="801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2 possibilités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Mettre le CSS dans les balises HTML, avec l’attribut « style 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Créer un fichier CSS et lier a son fichier HTML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AD2B04-C2C5-4A0B-8CAA-4C057964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0" y="4001257"/>
            <a:ext cx="6051163" cy="23550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35282F-C7AB-461D-9B8A-3DE1D5736351}"/>
              </a:ext>
            </a:extLst>
          </p:cNvPr>
          <p:cNvSpPr/>
          <p:nvPr/>
        </p:nvSpPr>
        <p:spPr>
          <a:xfrm>
            <a:off x="958506" y="5558828"/>
            <a:ext cx="1576464" cy="2768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70E2CF2-AC1B-4DCD-8D05-A6492D88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863" y="4430986"/>
            <a:ext cx="3419952" cy="14956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3D8A52F-0E8A-4261-91B6-CC6115739828}"/>
              </a:ext>
            </a:extLst>
          </p:cNvPr>
          <p:cNvSpPr/>
          <p:nvPr/>
        </p:nvSpPr>
        <p:spPr>
          <a:xfrm>
            <a:off x="8131863" y="4430986"/>
            <a:ext cx="3419952" cy="1541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4E6468E-C2A1-4D59-A9ED-BD3D6F23123C}"/>
              </a:ext>
            </a:extLst>
          </p:cNvPr>
          <p:cNvCxnSpPr>
            <a:stCxn id="5" idx="3"/>
          </p:cNvCxnSpPr>
          <p:nvPr/>
        </p:nvCxnSpPr>
        <p:spPr>
          <a:xfrm>
            <a:off x="6460873" y="5178804"/>
            <a:ext cx="1550613" cy="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32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3DDAC7-B5EB-4C2A-8CB1-AAC676BF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6" y="3429000"/>
            <a:ext cx="7020905" cy="287695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74C213-DC6C-4815-8B15-85F46D4B3F01}"/>
              </a:ext>
            </a:extLst>
          </p:cNvPr>
          <p:cNvSpPr txBox="1"/>
          <p:nvPr/>
        </p:nvSpPr>
        <p:spPr>
          <a:xfrm>
            <a:off x="1603218" y="2543175"/>
            <a:ext cx="684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Lier le CSS a son fichier HTML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9A8E9F-ED6F-4D84-86A2-4AB75966D648}"/>
              </a:ext>
            </a:extLst>
          </p:cNvPr>
          <p:cNvSpPr/>
          <p:nvPr/>
        </p:nvSpPr>
        <p:spPr>
          <a:xfrm>
            <a:off x="1367406" y="4186106"/>
            <a:ext cx="319620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34CED9D-45D3-4ED9-AB97-5A985157260B}"/>
              </a:ext>
            </a:extLst>
          </p:cNvPr>
          <p:cNvCxnSpPr/>
          <p:nvPr/>
        </p:nvCxnSpPr>
        <p:spPr>
          <a:xfrm flipH="1">
            <a:off x="4563611" y="4260118"/>
            <a:ext cx="3456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CA6A347-8493-49AE-B95A-421FD123E654}"/>
              </a:ext>
            </a:extLst>
          </p:cNvPr>
          <p:cNvSpPr txBox="1"/>
          <p:nvPr/>
        </p:nvSpPr>
        <p:spPr>
          <a:xfrm>
            <a:off x="8095376" y="3892492"/>
            <a:ext cx="34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fichier HTML est associé a un fichier « style.css » chargé de la mise en forme.</a:t>
            </a:r>
          </a:p>
        </p:txBody>
      </p:sp>
    </p:spTree>
    <p:extLst>
      <p:ext uri="{BB962C8B-B14F-4D97-AF65-F5344CB8AC3E}">
        <p14:creationId xmlns:p14="http://schemas.microsoft.com/office/powerpoint/2010/main" val="108884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25</a:t>
            </a:fld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CEC669A-BF11-492F-8D9B-8C642E5E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17" y="3365651"/>
            <a:ext cx="5202525" cy="68845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0C13BC9-0314-44AB-98D6-4BDC993F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58" y="2861300"/>
            <a:ext cx="3629532" cy="181952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1C7C9B1E-D2A0-4210-A1AD-75FDC0835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815" y="5324080"/>
            <a:ext cx="3896269" cy="14670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52BC564-0775-47C9-8CB6-66816AA21E8E}"/>
              </a:ext>
            </a:extLst>
          </p:cNvPr>
          <p:cNvSpPr/>
          <p:nvPr/>
        </p:nvSpPr>
        <p:spPr>
          <a:xfrm>
            <a:off x="5748950" y="3365651"/>
            <a:ext cx="1231272" cy="226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AA3FBE-B1AA-4904-A3AF-8F74B235A7CA}"/>
              </a:ext>
            </a:extLst>
          </p:cNvPr>
          <p:cNvSpPr/>
          <p:nvPr/>
        </p:nvSpPr>
        <p:spPr>
          <a:xfrm>
            <a:off x="8321879" y="3771064"/>
            <a:ext cx="654341" cy="251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4FB9192-878B-450C-972F-C55F72F87901}"/>
              </a:ext>
            </a:extLst>
          </p:cNvPr>
          <p:cNvSpPr txBox="1"/>
          <p:nvPr/>
        </p:nvSpPr>
        <p:spPr>
          <a:xfrm>
            <a:off x="1421258" y="2265028"/>
            <a:ext cx="536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Utilisation de classes et </a:t>
            </a:r>
            <a:r>
              <a:rPr lang="fr-FR" sz="2400" dirty="0" err="1"/>
              <a:t>d’id</a:t>
            </a:r>
            <a:endParaRPr lang="fr-FR" sz="2400" dirty="0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30A4C7B-5C03-4BE2-B023-4FC500AC7228}"/>
              </a:ext>
            </a:extLst>
          </p:cNvPr>
          <p:cNvCxnSpPr/>
          <p:nvPr/>
        </p:nvCxnSpPr>
        <p:spPr>
          <a:xfrm>
            <a:off x="2667699" y="2986481"/>
            <a:ext cx="3081251" cy="37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5FF939F-C3C5-4602-9D1D-79A5A25CEC17}"/>
              </a:ext>
            </a:extLst>
          </p:cNvPr>
          <p:cNvCxnSpPr>
            <a:cxnSpLocks/>
          </p:cNvCxnSpPr>
          <p:nvPr/>
        </p:nvCxnSpPr>
        <p:spPr>
          <a:xfrm>
            <a:off x="2013358" y="3917659"/>
            <a:ext cx="6597242" cy="429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12D1319-1421-4481-ACD6-6A25F32C320F}"/>
              </a:ext>
            </a:extLst>
          </p:cNvPr>
          <p:cNvCxnSpPr>
            <a:cxnSpLocks/>
          </p:cNvCxnSpPr>
          <p:nvPr/>
        </p:nvCxnSpPr>
        <p:spPr>
          <a:xfrm flipV="1">
            <a:off x="8610600" y="4022181"/>
            <a:ext cx="0" cy="325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19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F9E91C-9F1A-4BEE-A693-D76078DE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7 – Mise en forme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F3023A-B7CB-4C5A-A04F-9897420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6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Formulaires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1CB56-D2B8-4A38-BA2D-7D9A223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81" y="2419171"/>
            <a:ext cx="3432482" cy="299136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AEECA8E-C7FE-469D-B082-99DEF04C93C6}"/>
              </a:ext>
            </a:extLst>
          </p:cNvPr>
          <p:cNvSpPr/>
          <p:nvPr/>
        </p:nvSpPr>
        <p:spPr>
          <a:xfrm>
            <a:off x="4890287" y="3594556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ABDADB3-4AE5-4DA9-BCEB-AC278BE1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1" y="6175540"/>
            <a:ext cx="4829849" cy="41915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CDC707A-3153-41FA-8783-D04EC505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73" y="6137612"/>
            <a:ext cx="1190791" cy="4667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76A4E75-9AF7-4D99-90F4-6FF0F0C70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209" y="3252500"/>
            <a:ext cx="5982535" cy="116221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4C92A56E-DEBE-4611-9F94-4BF3011E108D}"/>
              </a:ext>
            </a:extLst>
          </p:cNvPr>
          <p:cNvSpPr/>
          <p:nvPr/>
        </p:nvSpPr>
        <p:spPr>
          <a:xfrm>
            <a:off x="6118563" y="6055877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9D4B96E-419E-4D2C-989B-7923B5E816F2}"/>
              </a:ext>
            </a:extLst>
          </p:cNvPr>
          <p:cNvSpPr txBox="1"/>
          <p:nvPr/>
        </p:nvSpPr>
        <p:spPr>
          <a:xfrm>
            <a:off x="4765963" y="5521867"/>
            <a:ext cx="280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Affichage :</a:t>
            </a:r>
          </a:p>
        </p:txBody>
      </p:sp>
    </p:spTree>
    <p:extLst>
      <p:ext uri="{BB962C8B-B14F-4D97-AF65-F5344CB8AC3E}">
        <p14:creationId xmlns:p14="http://schemas.microsoft.com/office/powerpoint/2010/main" val="81059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9DFAB0-D1E4-4E4A-B49A-E039CE4B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8 – Formulaire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A798F-823D-4016-A903-363BE0E0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1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87AD-013B-4734-AF0C-28C45033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774334"/>
            <a:ext cx="9981625" cy="1167485"/>
          </a:xfrm>
        </p:spPr>
        <p:txBody>
          <a:bodyPr>
            <a:normAutofit/>
          </a:bodyPr>
          <a:lstStyle/>
          <a:p>
            <a:r>
              <a:rPr lang="fr-FR" sz="2400" dirty="0"/>
              <a:t>Langage de programmation exécuté par un serveur HTTP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6" y="4152284"/>
            <a:ext cx="6966567" cy="221536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Accès a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81FE-5859-4EF3-AD52-9BCD3CD5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07219" cy="1205353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avec la base de données via PHP</a:t>
            </a:r>
          </a:p>
          <a:p>
            <a:r>
              <a:rPr lang="fr-FR" sz="2400" dirty="0"/>
              <a:t>Utilisation du langage SQL pour formuler des requêtes.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1E4235E-F4B0-4B46-A823-C0C2771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E0080-B510-4866-96D2-7E701A5A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4" y="3597275"/>
            <a:ext cx="6315075" cy="31242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816BE1-8DC1-4591-8F46-DE231821885E}"/>
              </a:ext>
            </a:extLst>
          </p:cNvPr>
          <p:cNvSpPr txBox="1"/>
          <p:nvPr/>
        </p:nvSpPr>
        <p:spPr>
          <a:xfrm>
            <a:off x="8907979" y="4724903"/>
            <a:ext cx="306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En résumé :</a:t>
            </a:r>
          </a:p>
          <a:p>
            <a:r>
              <a:rPr lang="fr-FR" dirty="0"/>
              <a:t>PHP &gt; SQL  &gt; HTML &gt; CSS</a:t>
            </a:r>
          </a:p>
        </p:txBody>
      </p:sp>
    </p:spTree>
    <p:extLst>
      <p:ext uri="{BB962C8B-B14F-4D97-AF65-F5344CB8AC3E}">
        <p14:creationId xmlns:p14="http://schemas.microsoft.com/office/powerpoint/2010/main" val="4059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Classe PDO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DEAF63-58C3-4AFC-BFAD-9BBFA01E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4" y="2757981"/>
            <a:ext cx="6620232" cy="342749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9646A08-8E6A-42F2-A09B-0D0FF511969B}"/>
              </a:ext>
            </a:extLst>
          </p:cNvPr>
          <p:cNvSpPr txBox="1"/>
          <p:nvPr/>
        </p:nvSpPr>
        <p:spPr>
          <a:xfrm>
            <a:off x="1736521" y="2474752"/>
            <a:ext cx="322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PHP Data </a:t>
            </a:r>
            <a:r>
              <a:rPr lang="fr-FR" b="1" dirty="0" err="1"/>
              <a:t>Objects</a:t>
            </a:r>
            <a:r>
              <a:rPr lang="fr-FR" b="1" dirty="0"/>
              <a:t> : </a:t>
            </a:r>
            <a:r>
              <a:rPr lang="fr-FR" dirty="0"/>
              <a:t>accéder à une base de données avec PHP</a:t>
            </a:r>
          </a:p>
        </p:txBody>
      </p:sp>
    </p:spTree>
    <p:extLst>
      <p:ext uri="{BB962C8B-B14F-4D97-AF65-F5344CB8AC3E}">
        <p14:creationId xmlns:p14="http://schemas.microsoft.com/office/powerpoint/2010/main" val="40756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Classe PDO - Connexion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C580BE1B-3833-443D-BBD7-A7C9AA2D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37" y="2442369"/>
            <a:ext cx="10515600" cy="1243366"/>
          </a:xfrm>
        </p:spPr>
        <p:txBody>
          <a:bodyPr/>
          <a:lstStyle/>
          <a:p>
            <a:r>
              <a:rPr lang="fr-FR" sz="2400" dirty="0"/>
              <a:t>Classe PDO </a:t>
            </a:r>
            <a:r>
              <a:rPr lang="fr-FR" sz="2400" dirty="0">
                <a:sym typeface="Wingdings" panose="05000000000000000000" pitchFamily="2" charset="2"/>
              </a:rPr>
              <a:t> Création d’un objet PDO avec new PDO();</a:t>
            </a:r>
            <a:endParaRPr lang="fr-FR" sz="2400" dirty="0"/>
          </a:p>
          <a:p>
            <a:r>
              <a:rPr lang="fr-FR" sz="2400" dirty="0"/>
              <a:t>Nécessite le type de base de données, le nom de l’hôte, le nom de la base, l’utilisateur et le mot de passe.</a:t>
            </a:r>
          </a:p>
          <a:p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FCFDB55-302F-4027-98E1-E19F21E8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48" y="4520334"/>
            <a:ext cx="10386075" cy="42235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D6899D-BF5C-4648-AD48-DA4DA0F92F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582055" y="4942688"/>
            <a:ext cx="1583871" cy="8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E0EF7F9-8722-4DCE-AC47-4F3BB94E1E7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67878" y="4883597"/>
            <a:ext cx="1228177" cy="10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C13E687-32D7-4928-8572-539A0F796AE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826663" y="4922450"/>
            <a:ext cx="878463" cy="107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2C665C-D876-443D-92F2-4EC797FE232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20741" y="4929008"/>
            <a:ext cx="49695" cy="128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331348-D89B-4181-A9A5-CFE439DB6FB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759801" y="4883597"/>
            <a:ext cx="678716" cy="12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90D3D2D-9D32-435A-BCB0-D1749400E1F2}"/>
              </a:ext>
            </a:extLst>
          </p:cNvPr>
          <p:cNvSpPr txBox="1"/>
          <p:nvPr/>
        </p:nvSpPr>
        <p:spPr>
          <a:xfrm>
            <a:off x="824409" y="5794942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8C5E14-47B5-46AB-B368-8DB7B85AA1E5}"/>
              </a:ext>
            </a:extLst>
          </p:cNvPr>
          <p:cNvSpPr txBox="1"/>
          <p:nvPr/>
        </p:nvSpPr>
        <p:spPr>
          <a:xfrm>
            <a:off x="2810232" y="5974612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2E388-70E4-4911-B232-D8CC0030F38B}"/>
              </a:ext>
            </a:extLst>
          </p:cNvPr>
          <p:cNvSpPr txBox="1"/>
          <p:nvPr/>
        </p:nvSpPr>
        <p:spPr>
          <a:xfrm>
            <a:off x="4859467" y="6002423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B459B67-67AA-41FB-BD0E-80A9425456D9}"/>
              </a:ext>
            </a:extLst>
          </p:cNvPr>
          <p:cNvSpPr txBox="1"/>
          <p:nvPr/>
        </p:nvSpPr>
        <p:spPr>
          <a:xfrm>
            <a:off x="8576776" y="6209066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39B5F5-59CC-49E8-A5AE-508A5B5F278F}"/>
              </a:ext>
            </a:extLst>
          </p:cNvPr>
          <p:cNvSpPr txBox="1"/>
          <p:nvPr/>
        </p:nvSpPr>
        <p:spPr>
          <a:xfrm>
            <a:off x="10680871" y="6118107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D13A6-AE74-4598-BAF1-2235F6F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6</a:t>
            </a:fld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D76ED2A-033D-4138-A52A-7464B7BA227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812139" y="4915325"/>
            <a:ext cx="479327" cy="11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2532F9-2168-4013-9EDD-4C1E0B4C7D6A}"/>
              </a:ext>
            </a:extLst>
          </p:cNvPr>
          <p:cNvSpPr txBox="1"/>
          <p:nvPr/>
        </p:nvSpPr>
        <p:spPr>
          <a:xfrm>
            <a:off x="7106250" y="6062017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C3879F-C600-4C1D-A43B-AB7CFFB5A56B}"/>
              </a:ext>
            </a:extLst>
          </p:cNvPr>
          <p:cNvSpPr txBox="1"/>
          <p:nvPr/>
        </p:nvSpPr>
        <p:spPr>
          <a:xfrm>
            <a:off x="2810232" y="3886365"/>
            <a:ext cx="73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TypeBase : Hote ; NomDeLaBase; &lt;encodage&gt; , NomUtilisateur, MotDePasse </a:t>
            </a:r>
          </a:p>
        </p:txBody>
      </p:sp>
    </p:spTree>
    <p:extLst>
      <p:ext uri="{BB962C8B-B14F-4D97-AF65-F5344CB8AC3E}">
        <p14:creationId xmlns:p14="http://schemas.microsoft.com/office/powerpoint/2010/main" val="108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 dirty="0" err="1">
                <a:solidFill>
                  <a:srgbClr val="FFFFFF"/>
                </a:solidFill>
              </a:rPr>
              <a:t>FileZilla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72" y="4403710"/>
            <a:ext cx="4937578" cy="157015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7</a:t>
            </a:fld>
            <a:endParaRPr lang="fr-FR"/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30A2DFF0-9CB5-4C10-833D-5EF61055FB52}"/>
              </a:ext>
            </a:extLst>
          </p:cNvPr>
          <p:cNvSpPr/>
          <p:nvPr/>
        </p:nvSpPr>
        <p:spPr>
          <a:xfrm>
            <a:off x="3918857" y="3429000"/>
            <a:ext cx="3984172" cy="9747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AE0F32-EB21-4476-AC5E-8C41D044502E}"/>
              </a:ext>
            </a:extLst>
          </p:cNvPr>
          <p:cNvSpPr txBox="1"/>
          <p:nvPr/>
        </p:nvSpPr>
        <p:spPr>
          <a:xfrm>
            <a:off x="4722876" y="293318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FileZilla</a:t>
            </a:r>
            <a:r>
              <a:rPr lang="fr-FR" dirty="0"/>
              <a:t> : envoi de fichier</a:t>
            </a:r>
          </a:p>
        </p:txBody>
      </p:sp>
    </p:spTree>
    <p:extLst>
      <p:ext uri="{BB962C8B-B14F-4D97-AF65-F5344CB8AC3E}">
        <p14:creationId xmlns:p14="http://schemas.microsoft.com/office/powerpoint/2010/main" val="403375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404C750-0C85-489E-BB3C-C92D0998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1 – Connexion a la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4FEA65-8953-461F-9C80-F124938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815737" y="2634888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Query() </a:t>
            </a:r>
          </a:p>
        </p:txBody>
      </p:sp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4CA4B426-F869-45A3-AAC2-5E216EF0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296" y="4926268"/>
            <a:ext cx="1485827" cy="14858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B01B7F-0A1E-4BE6-8FA6-1D093FBABB26}"/>
              </a:ext>
            </a:extLst>
          </p:cNvPr>
          <p:cNvSpPr txBox="1"/>
          <p:nvPr/>
        </p:nvSpPr>
        <p:spPr>
          <a:xfrm>
            <a:off x="4302308" y="5447807"/>
            <a:ext cx="472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 solution </a:t>
            </a:r>
            <a:r>
              <a:rPr lang="fr-FR" sz="2400" dirty="0">
                <a:sym typeface="Wingdings" panose="05000000000000000000" pitchFamily="2" charset="2"/>
              </a:rPr>
              <a:t> Injection SQL</a:t>
            </a: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0477-7B02-4FFC-92E7-54F12009EBAB}"/>
              </a:ext>
            </a:extLst>
          </p:cNvPr>
          <p:cNvSpPr/>
          <p:nvPr/>
        </p:nvSpPr>
        <p:spPr>
          <a:xfrm>
            <a:off x="1946366" y="4853790"/>
            <a:ext cx="8634086" cy="164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4802CD-BC03-4234-B1B8-5B97AA74F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222" y="3690570"/>
            <a:ext cx="5717577" cy="7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94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490</Words>
  <Application>Microsoft Office PowerPoint</Application>
  <PresentationFormat>Grand écran</PresentationFormat>
  <Paragraphs>99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Formation</vt:lpstr>
      <vt:lpstr>Questionnaire avant TP</vt:lpstr>
      <vt:lpstr>Rappels PHP</vt:lpstr>
      <vt:lpstr>Accès a la base de données</vt:lpstr>
      <vt:lpstr>Classe PDO</vt:lpstr>
      <vt:lpstr>Classe PDO - Connexion</vt:lpstr>
      <vt:lpstr>FileZilla</vt:lpstr>
      <vt:lpstr>Exercice 1 – Connexion a la base de données</vt:lpstr>
      <vt:lpstr>PDO – Requêtes</vt:lpstr>
      <vt:lpstr>PDO – Requêtes préparées</vt:lpstr>
      <vt:lpstr>PDO – Requêtes préparées</vt:lpstr>
      <vt:lpstr>PDO – Fetch et FetchAll</vt:lpstr>
      <vt:lpstr>PDO – Fetch</vt:lpstr>
      <vt:lpstr>Exercice 2 – Récupération de données avec Fetch</vt:lpstr>
      <vt:lpstr>PDO – FetchAll</vt:lpstr>
      <vt:lpstr>Exercice 3 – récupération de données avec FetchAll</vt:lpstr>
      <vt:lpstr>PDO – Insertion de données</vt:lpstr>
      <vt:lpstr>Exercice 4 – Insertion de données</vt:lpstr>
      <vt:lpstr>PDO – Modifier des données</vt:lpstr>
      <vt:lpstr>Exercice 5 – Modification de données</vt:lpstr>
      <vt:lpstr>PDO – Suppression de données</vt:lpstr>
      <vt:lpstr>Exercice 6 – suppression de données</vt:lpstr>
      <vt:lpstr>CSS</vt:lpstr>
      <vt:lpstr>CSS</vt:lpstr>
      <vt:lpstr>CSS</vt:lpstr>
      <vt:lpstr>Exercice 7 – Mise en forme </vt:lpstr>
      <vt:lpstr>Formulaires</vt:lpstr>
      <vt:lpstr>Exercice 8 – Formulaire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dylan mielot</dc:creator>
  <cp:lastModifiedBy>dylan mielot</cp:lastModifiedBy>
  <cp:revision>9</cp:revision>
  <dcterms:created xsi:type="dcterms:W3CDTF">2020-12-09T10:29:53Z</dcterms:created>
  <dcterms:modified xsi:type="dcterms:W3CDTF">2020-12-10T10:34:05Z</dcterms:modified>
</cp:coreProperties>
</file>