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8" r:id="rId9"/>
    <p:sldId id="269" r:id="rId10"/>
    <p:sldId id="262" r:id="rId11"/>
    <p:sldId id="265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7BC13-EF80-437B-A759-6158F4DAF95C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E2CCE-7F21-490D-A6FA-7A2AD46FB1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22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F4BCB-94B2-4E5F-A3C8-5895F9E99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0FFFD3-E541-4E7F-B03A-4D41C5B43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8722B6-BFC5-41D2-A970-57884D21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F856-DB7D-429D-BB0A-82C5CA6E1B44}" type="datetime1">
              <a:rPr lang="fr-FR" smtClean="0"/>
              <a:t>14/10/2020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1555B0-45AA-40EF-82CD-7541CBA9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46895A-0E08-4078-B428-5A563DC8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86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D1BC2-9EDD-4364-A596-22CE0316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CC596-42B9-4E78-8E2E-4B500E1AA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6DC212-3BF8-4903-BD43-934E5275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A34FB-F989-4D70-8967-248B8FE05E14}" type="datetime1">
              <a:rPr lang="fr-FR" smtClean="0"/>
              <a:t>14/10/2020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1B4951-31D6-48B7-A4E3-7E204674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B656A1-CE51-4224-BC7D-CAE181D3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80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F824B9-1525-498F-891D-208CD439A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179D5E-51A6-4A95-B620-3565191FE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F9C0D9-FC5A-4A49-851C-993146FC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53E3-7B69-47D3-8715-C2AB887F8B21}" type="datetime1">
              <a:rPr lang="fr-FR" smtClean="0"/>
              <a:t>14/10/2020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E92405-24D6-45A3-B692-B5BCA9C3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7715CA-3B66-4DA2-BE11-C6BE6188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90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E641E-A4BA-492F-BC74-7DE6CF57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0A2AF3-8225-424D-ADF3-2C0EEE2E7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E5D354-8E0C-4538-B484-D39CBADA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A4D9-0224-4F5F-81CE-D8B1C6C5EBA2}" type="datetime1">
              <a:rPr lang="fr-FR" smtClean="0"/>
              <a:t>14/10/2020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62086-EDC7-488D-8C1D-F2062B81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F34428-86CC-4139-81AC-43BC0FD3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17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E26261-C32C-43B7-92B9-F25E8D5C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203D0-57C6-40C4-B4E7-795B4D88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410391-BDF4-4C43-AB9B-01F2DC59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897-CABA-46B2-BA34-E1F31C931172}" type="datetime1">
              <a:rPr lang="fr-FR" smtClean="0"/>
              <a:t>14/10/2020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70C9F3-4247-4DCE-BA22-5BF0861E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1B1C49-25B4-44BF-9318-D572CCF1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AA2C0-652F-4BF7-AF27-7736199E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3F1D09-E421-4674-90FB-3A89BAD27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ABE87D-D575-4A4F-ABE2-DC697F2F3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87E4D2-07B3-4365-8B77-0A85D94E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8919-1A12-4588-988F-DA9E4CBD798D}" type="datetime1">
              <a:rPr lang="fr-FR" smtClean="0"/>
              <a:t>14/10/2020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2CA873-DAF1-45C9-881B-6FCC101D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B413B0-119C-4A1F-8499-2A0079C0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49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43337-627A-4E30-A7C6-899235D1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057DAA-8CE4-4E33-8290-2DD08317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A21004-B280-4D79-A618-686D1BC29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CB7337-5D38-4F73-A796-E403164B3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B05E0E-866C-44C9-854D-C6E28EC61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8A35C4-00ED-4616-BF2E-8DB69EA6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2751-DCF1-463A-BF8D-439E3F132E33}" type="datetime1">
              <a:rPr lang="fr-FR" smtClean="0"/>
              <a:t>14/10/2020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14854AD-3EE9-41A6-BB2D-B962B28A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5EE899-41A8-4DCC-86E5-F644FE36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28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6AE76-47B9-4F29-AE25-79998609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F911C8-CA5B-49F8-BFAA-B74FA5AD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9D9-A1B8-4ADE-97A7-986761ED22F6}" type="datetime1">
              <a:rPr lang="fr-FR" smtClean="0"/>
              <a:t>14/10/2020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5C7452-592B-415E-8844-2090F888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382718-E103-40F1-9AAB-30B5479D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63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1625E4-499D-4000-9619-262BF650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B437-B1C0-4353-B143-55FA805A8AB4}" type="datetime1">
              <a:rPr lang="fr-FR" smtClean="0"/>
              <a:t>14/10/2020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47454F-CFD8-4080-A7C1-7CC77FC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73C10A-7AAB-4D2D-8429-AB5C118F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1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7E9692-C41C-44D1-9AE7-F613366B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D943F-31E6-41C7-B04F-534FF558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3C0065-968C-4996-B843-3F27D913D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5DECC5-0CAE-4606-A1EF-2DB88F1E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109D-AFE8-47A6-A600-A815C1DD1BF3}" type="datetime1">
              <a:rPr lang="fr-FR" smtClean="0"/>
              <a:t>14/10/2020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413DBC-F5AA-4366-BE12-7365940E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364C4A-65A2-4FF2-91C2-74870E3A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4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2B3B1-3993-4E95-A9E6-A19E6C9A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738770-5F56-4324-86A7-26E6AF756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18BDDF-4B8D-42F7-A839-FE0ED4F0A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6B4AF1-811B-42AE-A381-84245997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BBF-B85A-469C-ABC5-8DDCA5E2311D}" type="datetime1">
              <a:rPr lang="fr-FR" smtClean="0"/>
              <a:t>14/10/2020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D628B2-CD49-483D-8E8C-46F2A9A3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BA40C6-CB16-4FBA-9BD5-62BF1984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21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1DB45D-FDF6-44A2-9205-3A9206C4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C60E67-599A-4715-AC7B-488E7DE7E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17684-D630-45B4-8D7C-05CFF7CB1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C3EB0-5D86-4B09-B954-C6421A91322A}" type="datetime1">
              <a:rPr lang="fr-FR" smtClean="0"/>
              <a:t>14/10/2020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E31576-77BE-4262-9FC2-4106145C3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F2E106-3033-4CA1-A322-343B6B284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5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55A4D4-BBD4-46AE-A33B-A035E1AC4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fr-FR" sz="8000">
                <a:solidFill>
                  <a:srgbClr val="FFFFFF"/>
                </a:solidFill>
              </a:rPr>
              <a:t>Formation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66D0CC-DE57-4877-9DA7-04C6E09FD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fr-FR" sz="3200">
                <a:solidFill>
                  <a:srgbClr val="FEFFFF"/>
                </a:solidFill>
              </a:rPr>
              <a:t>PHP et Base de données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5B8C68-158C-46DF-904E-BF3AD7248FCD}"/>
              </a:ext>
            </a:extLst>
          </p:cNvPr>
          <p:cNvSpPr txBox="1"/>
          <p:nvPr/>
        </p:nvSpPr>
        <p:spPr>
          <a:xfrm>
            <a:off x="225083" y="6049805"/>
            <a:ext cx="538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Anthony MELIN</a:t>
            </a:r>
          </a:p>
          <a:p>
            <a:r>
              <a:rPr lang="fr-FR" dirty="0"/>
              <a:t>Dylan MIELOT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ECF7C8-218B-4916-AA07-1CC265F9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963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 et FetchAll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7B29E1-8497-4530-84DE-C91A906B2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fr-FR" sz="2400" dirty="0"/>
              <a:t>Méthodes permettant de récupérer les données reçues par une précédente requête</a:t>
            </a:r>
          </a:p>
          <a:p>
            <a:endParaRPr lang="fr-FR" sz="2400" dirty="0"/>
          </a:p>
          <a:p>
            <a:r>
              <a:rPr lang="fr-FR" sz="2400" dirty="0"/>
              <a:t>Fetch </a:t>
            </a:r>
            <a:r>
              <a:rPr lang="fr-FR" sz="2400" dirty="0">
                <a:sym typeface="Wingdings" panose="05000000000000000000" pitchFamily="2" charset="2"/>
              </a:rPr>
              <a:t> Récupère les données ligne par ligne</a:t>
            </a:r>
          </a:p>
          <a:p>
            <a:r>
              <a:rPr lang="fr-FR" sz="2400" dirty="0">
                <a:sym typeface="Wingdings" panose="05000000000000000000" pitchFamily="2" charset="2"/>
              </a:rPr>
              <a:t>FetchAll  Récupère toute les données et les stockes dans un tableau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F64A98-B772-42C2-8B04-79C4D3AE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32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655641" y="5109086"/>
            <a:ext cx="8368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Résultat : Tant que $reponse-&gt;fetch() renvoie une ligne, on l’affiche.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Fetch renvoie « faux » lorsqu’il arrive a la fin des données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9D9ADB6-0DFC-498F-BEE8-3A14C8C8C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116" y="2543175"/>
            <a:ext cx="7701082" cy="227939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D03796-929C-43C4-816D-31DE41DD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19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FetchAll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655641" y="4680829"/>
            <a:ext cx="8368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Résultat : Toutes les données reçus sont stockées dans le tableau $resultat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BA316B-8A92-4367-90A6-A63641B2C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09" y="2779575"/>
            <a:ext cx="7572765" cy="954685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32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92B3D-9E95-4171-A0B8-B34B497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Rappels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6049D6-BA84-448B-B397-5BF7FB3A7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fr-FR" sz="1900"/>
              <a:t>« Une </a:t>
            </a:r>
            <a:r>
              <a:rPr lang="fr-FR" sz="1900" b="1"/>
              <a:t>base de données</a:t>
            </a:r>
            <a:r>
              <a:rPr lang="fr-FR" sz="1900"/>
              <a:t> (en anglais </a:t>
            </a:r>
            <a:r>
              <a:rPr lang="fr-FR" sz="1900" b="1" i="1"/>
              <a:t>database</a:t>
            </a:r>
            <a:r>
              <a:rPr lang="fr-FR" sz="1900"/>
              <a:t>), permet de stocker et de retrouver des données brutes ou de l'information » - Wikipedia</a:t>
            </a:r>
          </a:p>
          <a:p>
            <a:endParaRPr lang="fr-FR" sz="1900"/>
          </a:p>
          <a:p>
            <a:r>
              <a:rPr lang="fr-FR" sz="1900"/>
              <a:t> Composée de tables, de colonnes et de lignes.</a:t>
            </a:r>
          </a:p>
          <a:p>
            <a:endParaRPr lang="fr-FR" sz="1900"/>
          </a:p>
          <a:p>
            <a:r>
              <a:rPr lang="fr-FR" sz="1900"/>
              <a:t>Clefs primaires =&gt; « Dans une base de données relationnelle, une </a:t>
            </a:r>
            <a:r>
              <a:rPr lang="fr-FR" sz="1900" b="1"/>
              <a:t>clé primaire</a:t>
            </a:r>
            <a:r>
              <a:rPr lang="fr-FR" sz="1900"/>
              <a:t> est la donnée qui permet d'identifier de manière unique un enregistrement dans une table » - Wikipedia</a:t>
            </a:r>
          </a:p>
          <a:p>
            <a:r>
              <a:rPr lang="fr-FR" sz="1900"/>
              <a:t>Clefs secondaire =&gt; « Une clé étrangère identifie une colonne ou un ensemble de colonnes d'une table comme référençant une colonne ou un ensemble de colonnes d'une autre table (la table référencée) » - Wikipedia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D846C3-AB10-4D5A-9585-EE00E044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1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1A6C77-6109-4F77-975B-C375615A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343D17-9934-455E-B326-2F39206BA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A8AA2B63-BFCD-40D0-B2D0-CB714D70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80834EBB-06EA-4C69-AF7A-D5A4E69D8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2D314EC1-63E0-43B5-9CD5-F25593B2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9577EB7D-16A7-4E05-9105-431E7296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1741C3-592F-47B5-93A0-66FC0BB97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7DD9117-5030-49BC-B70E-BC6BDDBC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Rappels PHP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2C87AD-013B-4734-AF0C-28C450334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665" y="2774334"/>
            <a:ext cx="9981625" cy="1167485"/>
          </a:xfrm>
        </p:spPr>
        <p:txBody>
          <a:bodyPr>
            <a:normAutofit/>
          </a:bodyPr>
          <a:lstStyle/>
          <a:p>
            <a:r>
              <a:rPr lang="fr-FR" sz="2400" dirty="0"/>
              <a:t>Langage de programmation exécuté par un serveur HTTP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B4B9D4-1E6F-49AE-9031-79478C106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56" y="4152284"/>
            <a:ext cx="6966567" cy="2215368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1BF6BC7-6817-4EFA-A741-FCBAE5D5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2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533E6D-96B5-4F2F-A826-80F8DDE4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Accès a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9D81FE-5859-4EF3-AD52-9BCD3CD5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9407219" cy="1205353"/>
          </a:xfrm>
        </p:spPr>
        <p:txBody>
          <a:bodyPr>
            <a:normAutofit/>
          </a:bodyPr>
          <a:lstStyle/>
          <a:p>
            <a:r>
              <a:rPr lang="fr-FR" sz="2400" dirty="0"/>
              <a:t>Communication avec la base de données via PHP</a:t>
            </a:r>
          </a:p>
          <a:p>
            <a:r>
              <a:rPr lang="fr-FR" sz="2400" dirty="0"/>
              <a:t>Utilisation du langage SQL pour formuler des requêtes.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F5E26D12-D06A-4145-A34B-66B6DEAE9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27" y="3429000"/>
            <a:ext cx="7118205" cy="3336659"/>
          </a:xfrm>
          <a:prstGeom prst="rect">
            <a:avLst/>
          </a:prstGeom>
        </p:spPr>
      </p:pic>
      <p:sp>
        <p:nvSpPr>
          <p:cNvPr id="29" name="Espace réservé du numéro de diapositive 28">
            <a:extLst>
              <a:ext uri="{FF2B5EF4-FFF2-40B4-BE49-F238E27FC236}">
                <a16:creationId xmlns:a16="http://schemas.microsoft.com/office/drawing/2014/main" id="{51E4235E-F4B0-4B46-A823-C0C27710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15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3257B-B2F0-42E9-812B-F0552352A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fr-FR" sz="2400" dirty="0"/>
              <a:t>Image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67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533E6D-96B5-4F2F-A826-80F8DDE4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PDO - Connexion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C580BE1B-3833-443D-BBD7-A7C9AA2DA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337" y="2442369"/>
            <a:ext cx="10515600" cy="1243366"/>
          </a:xfrm>
        </p:spPr>
        <p:txBody>
          <a:bodyPr/>
          <a:lstStyle/>
          <a:p>
            <a:r>
              <a:rPr lang="fr-FR" sz="2400" dirty="0"/>
              <a:t>Classe PDO </a:t>
            </a:r>
            <a:r>
              <a:rPr lang="fr-FR" sz="2400" dirty="0">
                <a:sym typeface="Wingdings" panose="05000000000000000000" pitchFamily="2" charset="2"/>
              </a:rPr>
              <a:t> Création d’un objet PDO avec new PDO();</a:t>
            </a:r>
            <a:endParaRPr lang="fr-FR" sz="2400" dirty="0"/>
          </a:p>
          <a:p>
            <a:r>
              <a:rPr lang="fr-FR" sz="2400" dirty="0"/>
              <a:t>Nécessite le type de base de données, le nom de l’hôte (et le port), le nom de la base, l’utilisateur et le mot de passe.</a:t>
            </a:r>
          </a:p>
          <a:p>
            <a:endParaRPr lang="fr-FR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FCFDB55-302F-4027-98E1-E19F21E83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62" y="3950932"/>
            <a:ext cx="10386075" cy="422354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9D6899D-BF5C-4648-AD48-DA4DA0F92FEC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580069" y="4373286"/>
            <a:ext cx="1583871" cy="85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E0EF7F9-8722-4DCE-AC47-4F3BB94E1E73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3565892" y="4314195"/>
            <a:ext cx="1228177" cy="109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C13E687-32D7-4928-8572-539A0F796AE9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5824677" y="4353048"/>
            <a:ext cx="878463" cy="107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D2C665C-D876-443D-92F2-4EC797FE2322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9818755" y="4359606"/>
            <a:ext cx="49695" cy="128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2331348-D89B-4181-A9A5-CFE439DB6FBB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10757815" y="4314195"/>
            <a:ext cx="678716" cy="123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790D3D2D-9D32-435A-BCB0-D1749400E1F2}"/>
              </a:ext>
            </a:extLst>
          </p:cNvPr>
          <p:cNvSpPr txBox="1"/>
          <p:nvPr/>
        </p:nvSpPr>
        <p:spPr>
          <a:xfrm>
            <a:off x="822423" y="5225540"/>
            <a:ext cx="151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 de base de données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C8C5E14-47B5-46AB-B368-8DB7B85AA1E5}"/>
              </a:ext>
            </a:extLst>
          </p:cNvPr>
          <p:cNvSpPr txBox="1"/>
          <p:nvPr/>
        </p:nvSpPr>
        <p:spPr>
          <a:xfrm>
            <a:off x="2808246" y="5405210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l’hôte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012E388-70E4-4911-B232-D8CC0030F38B}"/>
              </a:ext>
            </a:extLst>
          </p:cNvPr>
          <p:cNvSpPr txBox="1"/>
          <p:nvPr/>
        </p:nvSpPr>
        <p:spPr>
          <a:xfrm>
            <a:off x="4857481" y="5433021"/>
            <a:ext cx="1934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la  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B459B67-67AA-41FB-BD0E-80A9425456D9}"/>
              </a:ext>
            </a:extLst>
          </p:cNvPr>
          <p:cNvSpPr txBox="1"/>
          <p:nvPr/>
        </p:nvSpPr>
        <p:spPr>
          <a:xfrm>
            <a:off x="8574790" y="5639664"/>
            <a:ext cx="248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l’utilisateur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C39B5F5-59CC-49E8-A5AE-508A5B5F278F}"/>
              </a:ext>
            </a:extLst>
          </p:cNvPr>
          <p:cNvSpPr txBox="1"/>
          <p:nvPr/>
        </p:nvSpPr>
        <p:spPr>
          <a:xfrm>
            <a:off x="10678885" y="5548705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 de passe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3D13A6-AE74-4598-BAF1-2235F6F8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6</a:t>
            </a:fld>
            <a:endParaRPr lang="fr-FR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8D76ED2A-033D-4138-A52A-7464B7BA227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810153" y="4345923"/>
            <a:ext cx="479327" cy="114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A72532F9-2168-4013-9EDD-4C1E0B4C7D6A}"/>
              </a:ext>
            </a:extLst>
          </p:cNvPr>
          <p:cNvSpPr txBox="1"/>
          <p:nvPr/>
        </p:nvSpPr>
        <p:spPr>
          <a:xfrm>
            <a:off x="7104264" y="5492615"/>
            <a:ext cx="141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Encodage (optionnel)</a:t>
            </a:r>
          </a:p>
        </p:txBody>
      </p:sp>
    </p:spTree>
    <p:extLst>
      <p:ext uri="{BB962C8B-B14F-4D97-AF65-F5344CB8AC3E}">
        <p14:creationId xmlns:p14="http://schemas.microsoft.com/office/powerpoint/2010/main" val="10800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A48E0F-5958-4E7D-80B3-A8ED2EFE0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520" y="3596630"/>
            <a:ext cx="8964932" cy="92095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815737" y="2634888"/>
            <a:ext cx="863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 Query() </a:t>
            </a:r>
          </a:p>
        </p:txBody>
      </p:sp>
      <p:pic>
        <p:nvPicPr>
          <p:cNvPr id="13" name="Graphique 12" descr="Fermer">
            <a:extLst>
              <a:ext uri="{FF2B5EF4-FFF2-40B4-BE49-F238E27FC236}">
                <a16:creationId xmlns:a16="http://schemas.microsoft.com/office/drawing/2014/main" id="{4CA4B426-F869-45A3-AAC2-5E216EF0F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1296" y="5017662"/>
            <a:ext cx="1485827" cy="148582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CB01B7F-0A1E-4BE6-8FA6-1D093FBABB26}"/>
              </a:ext>
            </a:extLst>
          </p:cNvPr>
          <p:cNvSpPr txBox="1"/>
          <p:nvPr/>
        </p:nvSpPr>
        <p:spPr>
          <a:xfrm>
            <a:off x="4302308" y="5447807"/>
            <a:ext cx="472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Mauvaise solution </a:t>
            </a:r>
            <a:r>
              <a:rPr lang="fr-FR" sz="2400" dirty="0">
                <a:sym typeface="Wingdings" panose="05000000000000000000" pitchFamily="2" charset="2"/>
              </a:rPr>
              <a:t> Injection SQL</a:t>
            </a:r>
            <a:endParaRPr lang="fr-FR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260477-7B02-4FFC-92E7-54F12009EBAB}"/>
              </a:ext>
            </a:extLst>
          </p:cNvPr>
          <p:cNvSpPr/>
          <p:nvPr/>
        </p:nvSpPr>
        <p:spPr>
          <a:xfrm>
            <a:off x="1946366" y="4853790"/>
            <a:ext cx="8634086" cy="1649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69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 préparées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8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773578" y="2416679"/>
            <a:ext cx="863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 Prepare()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70627D6-B331-47A4-A327-0B84278A4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88" y="3009412"/>
            <a:ext cx="7276011" cy="173839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1AB7D10-BDC6-4A6B-9B8B-752CDFE52754}"/>
              </a:ext>
            </a:extLst>
          </p:cNvPr>
          <p:cNvSpPr txBox="1"/>
          <p:nvPr/>
        </p:nvSpPr>
        <p:spPr>
          <a:xfrm>
            <a:off x="1636419" y="5158004"/>
            <a:ext cx="8908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Contenu des variables automatiquement sécurisé pour prévenir les risques d'injection SQL</a:t>
            </a:r>
          </a:p>
        </p:txBody>
      </p:sp>
    </p:spTree>
    <p:extLst>
      <p:ext uri="{BB962C8B-B14F-4D97-AF65-F5344CB8AC3E}">
        <p14:creationId xmlns:p14="http://schemas.microsoft.com/office/powerpoint/2010/main" val="203762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 préparées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9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773578" y="2416679"/>
            <a:ext cx="863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 Prepare() avec marqueurs nominatifs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AB7D10-BDC6-4A6B-9B8B-752CDFE52754}"/>
              </a:ext>
            </a:extLst>
          </p:cNvPr>
          <p:cNvSpPr txBox="1"/>
          <p:nvPr/>
        </p:nvSpPr>
        <p:spPr>
          <a:xfrm>
            <a:off x="1636419" y="5158004"/>
            <a:ext cx="8908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Avantages : requête plus lisible, surtout lorsqu’il y a beaucoup 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0364BD-E6EF-40A1-A54D-A609C85F5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094" y="3029090"/>
            <a:ext cx="8079811" cy="19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441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368</Words>
  <Application>Microsoft Office PowerPoint</Application>
  <PresentationFormat>Grand écran</PresentationFormat>
  <Paragraphs>58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Formation</vt:lpstr>
      <vt:lpstr>Rappels Base de données</vt:lpstr>
      <vt:lpstr>Rappels PHP</vt:lpstr>
      <vt:lpstr>Accès a la base de données</vt:lpstr>
      <vt:lpstr>PDO</vt:lpstr>
      <vt:lpstr>PDO - Connexion</vt:lpstr>
      <vt:lpstr>PDO – Requêtes</vt:lpstr>
      <vt:lpstr>PDO – Requêtes préparées</vt:lpstr>
      <vt:lpstr>PDO – Requêtes préparées</vt:lpstr>
      <vt:lpstr>PDO – Fetch et FetchAll</vt:lpstr>
      <vt:lpstr>PDO – Fetch</vt:lpstr>
      <vt:lpstr>PDO – FetchAll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</dc:title>
  <dc:creator>dylan mielot</dc:creator>
  <cp:lastModifiedBy>dylan mielot</cp:lastModifiedBy>
  <cp:revision>10</cp:revision>
  <dcterms:created xsi:type="dcterms:W3CDTF">2020-10-14T07:15:04Z</dcterms:created>
  <dcterms:modified xsi:type="dcterms:W3CDTF">2020-10-14T12:00:25Z</dcterms:modified>
</cp:coreProperties>
</file>