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4" r:id="rId7"/>
    <p:sldId id="272" r:id="rId8"/>
    <p:sldId id="267" r:id="rId9"/>
    <p:sldId id="268" r:id="rId10"/>
    <p:sldId id="269" r:id="rId11"/>
    <p:sldId id="262" r:id="rId12"/>
    <p:sldId id="265" r:id="rId13"/>
    <p:sldId id="273" r:id="rId14"/>
    <p:sldId id="266" r:id="rId15"/>
    <p:sldId id="274" r:id="rId16"/>
    <p:sldId id="276" r:id="rId17"/>
    <p:sldId id="277" r:id="rId18"/>
    <p:sldId id="270" r:id="rId19"/>
    <p:sldId id="279" r:id="rId20"/>
    <p:sldId id="278" r:id="rId21"/>
    <p:sldId id="281" r:id="rId22"/>
    <p:sldId id="280" r:id="rId23"/>
    <p:sldId id="271" r:id="rId24"/>
    <p:sldId id="283" r:id="rId25"/>
    <p:sldId id="282" r:id="rId26"/>
    <p:sldId id="28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09/12/2020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09/12/2020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avec marqueurs nominatifs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0364BD-E6EF-40A1-A54D-A609C85F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94" y="3029090"/>
            <a:ext cx="8079811" cy="19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$reponse-&gt;fetch() renvoie une ligne, on affiche cette ligne.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données, on sort alors de la boucle </a:t>
            </a:r>
            <a:r>
              <a:rPr lang="fr-FR" sz="2400" dirty="0" err="1"/>
              <a:t>while</a:t>
            </a:r>
            <a:r>
              <a:rPr lang="fr-FR" sz="2400" dirty="0"/>
              <a:t>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D9ADB6-0DFC-498F-BEE8-3A14C8C8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16" y="2543175"/>
            <a:ext cx="7701082" cy="227939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757C84-2191-45A6-B90D-7ED3A8A5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–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Récupération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avec Fetch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741D0-7DD4-4E7A-8EE2-72CC9B3F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9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83E7D8-D702-4F77-8EBA-E2ECE0A2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3 – récupération de données avec FetchAll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C5C0F-C186-4D6F-80F9-FD6EFC6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2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Insertion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91160B-4237-4877-B762-D60A9228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69" y="3429000"/>
            <a:ext cx="809738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51E691-7AB1-40C1-B104-A6C4CEC5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4 – Insertion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1A2BB-FA32-4D7B-9A60-87A082E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8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Modifier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8D4CEE-DFEA-4AA2-851D-CF944FC4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92" y="3600344"/>
            <a:ext cx="623021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A906A-1F04-46CB-91B1-DF025BE3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5 – Modification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0058B-ED91-4A55-A020-B8CD6326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9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049D6-BA84-448B-B397-5BF7FB3A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1900"/>
              <a:t>« Une </a:t>
            </a:r>
            <a:r>
              <a:rPr lang="fr-FR" sz="1900" b="1"/>
              <a:t>base de données</a:t>
            </a:r>
            <a:r>
              <a:rPr lang="fr-FR" sz="1900"/>
              <a:t> (en anglais </a:t>
            </a:r>
            <a:r>
              <a:rPr lang="fr-FR" sz="1900" b="1" i="1"/>
              <a:t>database</a:t>
            </a:r>
            <a:r>
              <a:rPr lang="fr-FR" sz="1900"/>
              <a:t>), permet de stocker et de retrouver des données brutes ou de l'information » - Wikipedia</a:t>
            </a:r>
          </a:p>
          <a:p>
            <a:endParaRPr lang="fr-FR" sz="1900"/>
          </a:p>
          <a:p>
            <a:r>
              <a:rPr lang="fr-FR" sz="1900"/>
              <a:t> Composée de tables, de colonnes et de lignes.</a:t>
            </a:r>
          </a:p>
          <a:p>
            <a:endParaRPr lang="fr-FR" sz="1900"/>
          </a:p>
          <a:p>
            <a:r>
              <a:rPr lang="fr-FR" sz="1900"/>
              <a:t>Clefs primaires =&gt; « Dans une base de données relationnelle, une </a:t>
            </a:r>
            <a:r>
              <a:rPr lang="fr-FR" sz="1900" b="1"/>
              <a:t>clé primaire</a:t>
            </a:r>
            <a:r>
              <a:rPr lang="fr-FR" sz="1900"/>
              <a:t> est la donnée qui permet d'identifier de manière unique un enregistrement dans une table » - Wikipedia</a:t>
            </a:r>
          </a:p>
          <a:p>
            <a:r>
              <a:rPr lang="fr-FR" sz="1900"/>
              <a:t>Clefs secondaire =&gt; « Une clé étrangère identifie une colonne ou un ensemble de colonnes d'une table comme référençant une colonne ou un ensemble de colonnes d'une autre table (la table référencée) » - Wikipedia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Suppression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82083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7F9857-08B8-440F-A11F-3D09C2A9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3" y="3495128"/>
            <a:ext cx="514421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3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50F989F-4650-4582-9B5A-46B61FF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6 – suppression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91316-9BA0-4ED3-B838-74096404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91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3DDAC7-B5EB-4C2A-8CB1-AAC676BF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6" y="3429000"/>
            <a:ext cx="7020905" cy="28769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74C213-DC6C-4815-8B15-85F46D4B3F01}"/>
              </a:ext>
            </a:extLst>
          </p:cNvPr>
          <p:cNvSpPr txBox="1"/>
          <p:nvPr/>
        </p:nvSpPr>
        <p:spPr>
          <a:xfrm>
            <a:off x="1603218" y="2543175"/>
            <a:ext cx="684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Lier le CSS a son fichier HTML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9A8E9F-ED6F-4D84-86A2-4AB75966D648}"/>
              </a:ext>
            </a:extLst>
          </p:cNvPr>
          <p:cNvSpPr/>
          <p:nvPr/>
        </p:nvSpPr>
        <p:spPr>
          <a:xfrm>
            <a:off x="1367406" y="4186106"/>
            <a:ext cx="319620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34CED9D-45D3-4ED9-AB97-5A985157260B}"/>
              </a:ext>
            </a:extLst>
          </p:cNvPr>
          <p:cNvCxnSpPr/>
          <p:nvPr/>
        </p:nvCxnSpPr>
        <p:spPr>
          <a:xfrm flipH="1">
            <a:off x="4563611" y="4260118"/>
            <a:ext cx="3456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CA6A347-8493-49AE-B95A-421FD123E654}"/>
              </a:ext>
            </a:extLst>
          </p:cNvPr>
          <p:cNvSpPr txBox="1"/>
          <p:nvPr/>
        </p:nvSpPr>
        <p:spPr>
          <a:xfrm>
            <a:off x="8095376" y="3892492"/>
            <a:ext cx="34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fichier HTML est associé a un fichier « style.css » chargé de la mise en forme.</a:t>
            </a:r>
          </a:p>
        </p:txBody>
      </p:sp>
    </p:spTree>
    <p:extLst>
      <p:ext uri="{BB962C8B-B14F-4D97-AF65-F5344CB8AC3E}">
        <p14:creationId xmlns:p14="http://schemas.microsoft.com/office/powerpoint/2010/main" val="323533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23</a:t>
            </a:fld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CEC669A-BF11-492F-8D9B-8C642E5E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17" y="3365651"/>
            <a:ext cx="5202525" cy="68845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0C13BC9-0314-44AB-98D6-4BDC993F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58" y="2861300"/>
            <a:ext cx="3629532" cy="181952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1C7C9B1E-D2A0-4210-A1AD-75FDC0835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815" y="5324080"/>
            <a:ext cx="3896269" cy="14670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52BC564-0775-47C9-8CB6-66816AA21E8E}"/>
              </a:ext>
            </a:extLst>
          </p:cNvPr>
          <p:cNvSpPr/>
          <p:nvPr/>
        </p:nvSpPr>
        <p:spPr>
          <a:xfrm>
            <a:off x="5748950" y="3365651"/>
            <a:ext cx="1231272" cy="226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AA3FBE-B1AA-4904-A3AF-8F74B235A7CA}"/>
              </a:ext>
            </a:extLst>
          </p:cNvPr>
          <p:cNvSpPr/>
          <p:nvPr/>
        </p:nvSpPr>
        <p:spPr>
          <a:xfrm>
            <a:off x="8321879" y="3771064"/>
            <a:ext cx="654341" cy="251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4FB9192-878B-450C-972F-C55F72F87901}"/>
              </a:ext>
            </a:extLst>
          </p:cNvPr>
          <p:cNvSpPr txBox="1"/>
          <p:nvPr/>
        </p:nvSpPr>
        <p:spPr>
          <a:xfrm>
            <a:off x="1421258" y="2265028"/>
            <a:ext cx="536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Utilisation de classes et </a:t>
            </a:r>
            <a:r>
              <a:rPr lang="fr-FR" sz="2400" dirty="0" err="1"/>
              <a:t>d’id</a:t>
            </a:r>
            <a:endParaRPr lang="fr-FR" sz="2400" dirty="0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0A4C7B-5C03-4BE2-B023-4FC500AC7228}"/>
              </a:ext>
            </a:extLst>
          </p:cNvPr>
          <p:cNvCxnSpPr/>
          <p:nvPr/>
        </p:nvCxnSpPr>
        <p:spPr>
          <a:xfrm>
            <a:off x="2667699" y="2986481"/>
            <a:ext cx="3081251" cy="37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5FF939F-C3C5-4602-9D1D-79A5A25CEC17}"/>
              </a:ext>
            </a:extLst>
          </p:cNvPr>
          <p:cNvCxnSpPr>
            <a:cxnSpLocks/>
          </p:cNvCxnSpPr>
          <p:nvPr/>
        </p:nvCxnSpPr>
        <p:spPr>
          <a:xfrm>
            <a:off x="2013358" y="3917659"/>
            <a:ext cx="6597242" cy="429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12D1319-1421-4481-ACD6-6A25F32C320F}"/>
              </a:ext>
            </a:extLst>
          </p:cNvPr>
          <p:cNvCxnSpPr>
            <a:cxnSpLocks/>
          </p:cNvCxnSpPr>
          <p:nvPr/>
        </p:nvCxnSpPr>
        <p:spPr>
          <a:xfrm flipV="1">
            <a:off x="8610600" y="4022181"/>
            <a:ext cx="0" cy="325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19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F9E91C-9F1A-4BEE-A693-D76078DE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7 – Mise en forme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3023A-B7CB-4C5A-A04F-9897420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63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Formulaires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1CB56-D2B8-4A38-BA2D-7D9A223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81" y="2419171"/>
            <a:ext cx="3432482" cy="299136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AEECA8E-C7FE-469D-B082-99DEF04C93C6}"/>
              </a:ext>
            </a:extLst>
          </p:cNvPr>
          <p:cNvSpPr/>
          <p:nvPr/>
        </p:nvSpPr>
        <p:spPr>
          <a:xfrm>
            <a:off x="4890287" y="3594556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ABDADB3-4AE5-4DA9-BCEB-AC278BE1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" y="6175540"/>
            <a:ext cx="4829849" cy="41915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CDC707A-3153-41FA-8783-D04EC505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73" y="6137612"/>
            <a:ext cx="1190791" cy="4667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76A4E75-9AF7-4D99-90F4-6FF0F0C70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209" y="3252500"/>
            <a:ext cx="5982535" cy="116221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4C92A56E-DEBE-4611-9F94-4BF3011E108D}"/>
              </a:ext>
            </a:extLst>
          </p:cNvPr>
          <p:cNvSpPr/>
          <p:nvPr/>
        </p:nvSpPr>
        <p:spPr>
          <a:xfrm>
            <a:off x="6118563" y="6055877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D4B96E-419E-4D2C-989B-7923B5E816F2}"/>
              </a:ext>
            </a:extLst>
          </p:cNvPr>
          <p:cNvSpPr txBox="1"/>
          <p:nvPr/>
        </p:nvSpPr>
        <p:spPr>
          <a:xfrm>
            <a:off x="4765963" y="5521867"/>
            <a:ext cx="280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Affichage :</a:t>
            </a:r>
          </a:p>
        </p:txBody>
      </p:sp>
    </p:spTree>
    <p:extLst>
      <p:ext uri="{BB962C8B-B14F-4D97-AF65-F5344CB8AC3E}">
        <p14:creationId xmlns:p14="http://schemas.microsoft.com/office/powerpoint/2010/main" val="810595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9DFAB0-D1E4-4E4A-B49A-E039CE4B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8 – Formulaire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A798F-823D-4016-A903-363BE0E0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1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E0080-B510-4866-96D2-7E701A5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4" y="3597275"/>
            <a:ext cx="6315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DEAF63-58C3-4AFC-BFAD-9BBFA01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4" y="2757981"/>
            <a:ext cx="6620232" cy="34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 (et le port),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62" y="3950932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0069" y="4373286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5892" y="4314195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4677" y="4353048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18755" y="4359606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7815" y="4314195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2423" y="5225540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08246" y="5405210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7481" y="5433021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4790" y="5639664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78885" y="5548705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0153" y="4345923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4264" y="5492615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04C750-0C85-489E-BB3C-C92D0998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1 – Connexion a la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4FEA65-8953-461F-9C80-F124938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48E0F-5958-4E7D-80B3-A8ED2EFE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20" y="3596630"/>
            <a:ext cx="8964932" cy="920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815737" y="2634888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1296" y="5017662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0627D6-B331-47A4-A327-0B84278A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88" y="3009412"/>
            <a:ext cx="7276011" cy="17383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509</Words>
  <Application>Microsoft Office PowerPoint</Application>
  <PresentationFormat>Grand écran</PresentationFormat>
  <Paragraphs>92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Formation</vt:lpstr>
      <vt:lpstr>Rappels Base de données</vt:lpstr>
      <vt:lpstr>Rappels PHP</vt:lpstr>
      <vt:lpstr>Accès a la base de données</vt:lpstr>
      <vt:lpstr>PDO</vt:lpstr>
      <vt:lpstr>PDO - Connexion</vt:lpstr>
      <vt:lpstr>Exercice 1 – Connexion a la base de données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Exercice 2 – Récupération de données avec Fetch</vt:lpstr>
      <vt:lpstr>PDO – FetchAll</vt:lpstr>
      <vt:lpstr>Exercice 3 – récupération de données avec FetchAll</vt:lpstr>
      <vt:lpstr>PDO – Insertion de données</vt:lpstr>
      <vt:lpstr>Exercice 4 – Insertion de données</vt:lpstr>
      <vt:lpstr>PDO – Modifier des données</vt:lpstr>
      <vt:lpstr>Exercice 5 – Modification de données</vt:lpstr>
      <vt:lpstr>PDO – Suppression de données</vt:lpstr>
      <vt:lpstr>Exercice 6 – suppression de données</vt:lpstr>
      <vt:lpstr>CSS</vt:lpstr>
      <vt:lpstr>CSS</vt:lpstr>
      <vt:lpstr>Exercice 7 – Mise en forme </vt:lpstr>
      <vt:lpstr>Formulaires</vt:lpstr>
      <vt:lpstr>Exercice 8 – Formulaire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dylan mielot</dc:creator>
  <cp:lastModifiedBy>dylan mielot</cp:lastModifiedBy>
  <cp:revision>2</cp:revision>
  <dcterms:created xsi:type="dcterms:W3CDTF">2020-12-09T10:29:53Z</dcterms:created>
  <dcterms:modified xsi:type="dcterms:W3CDTF">2020-12-09T10:31:28Z</dcterms:modified>
</cp:coreProperties>
</file>