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2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l’affiche.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529032" y="2534558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 formulaires HTML pour saisir des informations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D36290-D172-44A5-9B8A-9FB424B7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86" y="3117851"/>
            <a:ext cx="6537550" cy="33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35671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381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PDO – FetchAll</vt:lpstr>
      <vt:lpstr>Formulaires</vt:lpstr>
      <vt:lpstr>Formulaires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15</cp:revision>
  <dcterms:created xsi:type="dcterms:W3CDTF">2020-10-14T07:15:04Z</dcterms:created>
  <dcterms:modified xsi:type="dcterms:W3CDTF">2020-11-30T16:16:02Z</dcterms:modified>
</cp:coreProperties>
</file>