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4" r:id="rId7"/>
    <p:sldId id="286" r:id="rId8"/>
    <p:sldId id="272" r:id="rId9"/>
    <p:sldId id="267" r:id="rId10"/>
    <p:sldId id="268" r:id="rId11"/>
    <p:sldId id="269" r:id="rId12"/>
    <p:sldId id="262" r:id="rId13"/>
    <p:sldId id="265" r:id="rId14"/>
    <p:sldId id="273" r:id="rId15"/>
    <p:sldId id="266" r:id="rId16"/>
    <p:sldId id="274" r:id="rId17"/>
    <p:sldId id="276" r:id="rId18"/>
    <p:sldId id="277" r:id="rId19"/>
    <p:sldId id="270" r:id="rId20"/>
    <p:sldId id="279" r:id="rId21"/>
    <p:sldId id="278" r:id="rId22"/>
    <p:sldId id="281" r:id="rId23"/>
    <p:sldId id="280" r:id="rId24"/>
    <p:sldId id="285" r:id="rId25"/>
    <p:sldId id="283" r:id="rId26"/>
    <p:sldId id="282" r:id="rId27"/>
    <p:sldId id="284" r:id="rId28"/>
    <p:sldId id="288" r:id="rId29"/>
    <p:sldId id="28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elot" initials="dm" lastIdx="1" clrIdx="0">
    <p:extLst>
      <p:ext uri="{19B8F6BF-5375-455C-9EA6-DF929625EA0E}">
        <p15:presenceInfo xmlns:p15="http://schemas.microsoft.com/office/powerpoint/2012/main" userId="e6f363d611451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  <a:p>
            <a:pPr lvl="1"/>
            <a:r>
              <a:rPr lang="fr-FR" sz="2400" dirty="0" err="1"/>
              <a:t>Prepare</a:t>
            </a:r>
            <a:r>
              <a:rPr lang="fr-FR" sz="2400" dirty="0"/>
              <a:t> : requête avec arguments en point d’interrogation</a:t>
            </a:r>
          </a:p>
          <a:p>
            <a:pPr lvl="1"/>
            <a:r>
              <a:rPr lang="fr-FR" sz="2400" dirty="0" err="1"/>
              <a:t>Execute</a:t>
            </a:r>
            <a:r>
              <a:rPr lang="fr-FR" sz="2400" dirty="0"/>
              <a:t> : lance la requête et complémente les argument avec un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600103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3799552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177260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68" y="3272477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</a:t>
            </a:r>
            <a:r>
              <a:rPr lang="fr-FR" sz="2400" dirty="0" err="1"/>
              <a:t>fetch</a:t>
            </a:r>
            <a:r>
              <a:rPr lang="fr-FR" sz="2400" dirty="0"/>
              <a:t>() renvoie une ligne, on insère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01" y="2726182"/>
            <a:ext cx="5008619" cy="17914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5A18F1-B2AC-4359-9580-8B8093B833AD}"/>
              </a:ext>
            </a:extLst>
          </p:cNvPr>
          <p:cNvSpPr txBox="1"/>
          <p:nvPr/>
        </p:nvSpPr>
        <p:spPr>
          <a:xfrm>
            <a:off x="1604653" y="3042964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= Requête PDO</a:t>
            </a:r>
          </a:p>
          <a:p>
            <a:endParaRPr lang="fr-FR" dirty="0"/>
          </a:p>
          <a:p>
            <a:r>
              <a:rPr lang="fr-FR" dirty="0"/>
              <a:t>Tant que la requête retourne une ligne:</a:t>
            </a:r>
          </a:p>
          <a:p>
            <a:r>
              <a:rPr lang="fr-FR" dirty="0"/>
              <a:t>	travail avec la ligne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6CC5-1599-49D2-81DD-CC72BC870252}"/>
              </a:ext>
            </a:extLst>
          </p:cNvPr>
          <p:cNvSpPr/>
          <p:nvPr/>
        </p:nvSpPr>
        <p:spPr>
          <a:xfrm>
            <a:off x="1604653" y="2899954"/>
            <a:ext cx="4062547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8C91-F517-4ED9-833A-7E10D2DECE34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Fetch et remplissez un tableau $data avec les données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D160C-7220-4C60-89FA-DA3E4DF3D028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</a:t>
            </a:r>
            <a:r>
              <a:rPr lang="fr-FR" dirty="0" err="1">
                <a:solidFill>
                  <a:schemeClr val="tx1"/>
                </a:solidFill>
              </a:rPr>
              <a:t>FetchAll</a:t>
            </a:r>
            <a:r>
              <a:rPr lang="fr-FR" dirty="0">
                <a:solidFill>
                  <a:schemeClr val="tx1"/>
                </a:solidFill>
              </a:rPr>
              <a:t> et remplissez le tableau $data</a:t>
            </a: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FDCC6-FFB8-4D46-889B-5BC30B3B011A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réaliser l’insertion d’une personne</a:t>
            </a: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Questionnaire avant 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8A26D-6947-4C03-B78B-CCABECDB69BC}"/>
              </a:ext>
            </a:extLst>
          </p:cNvPr>
          <p:cNvSpPr txBox="1"/>
          <p:nvPr/>
        </p:nvSpPr>
        <p:spPr>
          <a:xfrm>
            <a:off x="2338251" y="3117851"/>
            <a:ext cx="64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Lien du questionnaire dans le chat.</a:t>
            </a:r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3BF6B-C8EF-428E-9B05-62E8C08D8ADF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modifier l’âge d’Anthony.</a:t>
            </a: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AAB16-5B21-4753-9C39-67F8638F1F12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vous supprimer de la table personne</a:t>
            </a: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lier a son fichier HTML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90AE1-2149-4045-A5D0-7766F2AB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94" y="3731335"/>
            <a:ext cx="2211590" cy="26434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4AC992-B3A3-471B-B825-F20BF6C63A4C}"/>
              </a:ext>
            </a:extLst>
          </p:cNvPr>
          <p:cNvSpPr txBox="1"/>
          <p:nvPr/>
        </p:nvSpPr>
        <p:spPr>
          <a:xfrm>
            <a:off x="812935" y="4082824"/>
            <a:ext cx="484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 = </a:t>
            </a:r>
            <a:r>
              <a:rPr lang="fr-FR" sz="2000" dirty="0" err="1"/>
              <a:t>Requete</a:t>
            </a:r>
            <a:r>
              <a:rPr lang="fr-FR" sz="2000" dirty="0"/>
              <a:t> statut des </a:t>
            </a:r>
            <a:r>
              <a:rPr lang="fr-FR" sz="2000" dirty="0" err="1"/>
              <a:t>personneS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Pour chaque personne dans </a:t>
            </a:r>
            <a:r>
              <a:rPr lang="fr-FR" sz="2000" dirty="0" err="1"/>
              <a:t>personneS</a:t>
            </a:r>
            <a:r>
              <a:rPr lang="fr-FR" sz="2000" dirty="0"/>
              <a:t> :</a:t>
            </a:r>
          </a:p>
          <a:p>
            <a:r>
              <a:rPr lang="fr-FR" sz="2000" dirty="0"/>
              <a:t>	Si statut des personne = Etudiant</a:t>
            </a:r>
          </a:p>
          <a:p>
            <a:r>
              <a:rPr lang="fr-FR" sz="2000" dirty="0"/>
              <a:t>		Affiche en bleu</a:t>
            </a:r>
          </a:p>
          <a:p>
            <a:r>
              <a:rPr lang="fr-FR" sz="2000" dirty="0"/>
              <a:t>	Si statut des personne = Professeur</a:t>
            </a:r>
          </a:p>
          <a:p>
            <a:r>
              <a:rPr lang="fr-FR" sz="2000" dirty="0"/>
              <a:t>		Affiche en noir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5256C3-7BAB-4B0A-A4C6-827C61D0A18B}"/>
              </a:ext>
            </a:extLst>
          </p:cNvPr>
          <p:cNvCxnSpPr/>
          <p:nvPr/>
        </p:nvCxnSpPr>
        <p:spPr>
          <a:xfrm>
            <a:off x="5773003" y="4940490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F4566-1D07-46CE-AD8B-DEA8D418F10C}"/>
              </a:ext>
            </a:extLst>
          </p:cNvPr>
          <p:cNvSpPr/>
          <p:nvPr/>
        </p:nvSpPr>
        <p:spPr>
          <a:xfrm>
            <a:off x="728797" y="3971109"/>
            <a:ext cx="5044206" cy="254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C0BE9A-E407-4B17-9423-9830E515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17" y="3533187"/>
            <a:ext cx="4661247" cy="8677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B3E138-74B9-4B9A-95FE-BCA971C3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9" y="5217291"/>
            <a:ext cx="5575490" cy="824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CC5B9-EDB3-4C59-B3F3-B33B8D1E8871}"/>
              </a:ext>
            </a:extLst>
          </p:cNvPr>
          <p:cNvSpPr txBox="1"/>
          <p:nvPr/>
        </p:nvSpPr>
        <p:spPr>
          <a:xfrm>
            <a:off x="2390503" y="2543175"/>
            <a:ext cx="65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avec du CSS intégré aux balises HTML 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8A3D1-D9BD-4A35-A7B7-348F2F564EF3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du CSS afin de différencier les professeurs et les étudiants</a:t>
            </a: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formulaire afin d’ajouter ou de supprimer une personne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4"/>
            <a:ext cx="6105194" cy="9864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2656596" y="3030072"/>
            <a:ext cx="6878808" cy="25869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</a:rPr>
              <a:t>Création un formulaire d’inscription à </a:t>
            </a:r>
            <a:r>
              <a:rPr lang="fr-FR" sz="2400" dirty="0" err="1">
                <a:solidFill>
                  <a:schemeClr val="tx1"/>
                </a:solidFill>
              </a:rPr>
              <a:t>Gphy</a:t>
            </a:r>
            <a:endParaRPr lang="fr-FR" sz="24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Saisie d’un étudiant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Consultation de la liste des étudiants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Coloration des étudiants selon l’option (imageur, biotech ou physio)</a:t>
            </a:r>
          </a:p>
        </p:txBody>
      </p:sp>
    </p:spTree>
    <p:extLst>
      <p:ext uri="{BB962C8B-B14F-4D97-AF65-F5344CB8AC3E}">
        <p14:creationId xmlns:p14="http://schemas.microsoft.com/office/powerpoint/2010/main" val="7617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Questionnaire de fin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16BE1-8DC1-4591-8F46-DE231821885E}"/>
              </a:ext>
            </a:extLst>
          </p:cNvPr>
          <p:cNvSpPr txBox="1"/>
          <p:nvPr/>
        </p:nvSpPr>
        <p:spPr>
          <a:xfrm>
            <a:off x="8907979" y="4724903"/>
            <a:ext cx="30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 résumé :</a:t>
            </a:r>
          </a:p>
          <a:p>
            <a:r>
              <a:rPr lang="fr-FR" dirty="0"/>
              <a:t>PHP &gt; SQL  &gt; HTML &gt; CSS</a:t>
            </a:r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48" y="4520334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2055" y="4942688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7878" y="4883597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6663" y="4922450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20741" y="4929008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9801" y="4883597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4409" y="5794942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10232" y="59746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6776" y="6209066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80871" y="611810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2139" y="4915325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6250" y="6062017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3879F-C600-4C1D-A43B-AB7CFFB5A56B}"/>
              </a:ext>
            </a:extLst>
          </p:cNvPr>
          <p:cNvSpPr txBox="1"/>
          <p:nvPr/>
        </p:nvSpPr>
        <p:spPr>
          <a:xfrm>
            <a:off x="2810232" y="388636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TypeBase : Hote ; NomDeLaBase; &lt;encodage&gt; , NomUtilisateur, MotDePasse 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FileZilla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2" y="4403710"/>
            <a:ext cx="4937578" cy="15701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30A2DFF0-9CB5-4C10-833D-5EF61055FB52}"/>
              </a:ext>
            </a:extLst>
          </p:cNvPr>
          <p:cNvSpPr/>
          <p:nvPr/>
        </p:nvSpPr>
        <p:spPr>
          <a:xfrm>
            <a:off x="3918857" y="3429000"/>
            <a:ext cx="3984172" cy="974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AE0F32-EB21-4476-AC5E-8C41D044502E}"/>
              </a:ext>
            </a:extLst>
          </p:cNvPr>
          <p:cNvSpPr txBox="1"/>
          <p:nvPr/>
        </p:nvSpPr>
        <p:spPr>
          <a:xfrm>
            <a:off x="4722876" y="29331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FileZilla</a:t>
            </a:r>
            <a:r>
              <a:rPr lang="fr-FR" dirty="0"/>
              <a:t> : envoi de fichier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CAF08-592B-4866-9413-38ADD9E08E82}"/>
              </a:ext>
            </a:extLst>
          </p:cNvPr>
          <p:cNvSpPr txBox="1"/>
          <p:nvPr/>
        </p:nvSpPr>
        <p:spPr>
          <a:xfrm>
            <a:off x="1410789" y="2378076"/>
            <a:ext cx="546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a télécharger sur </a:t>
            </a:r>
            <a:r>
              <a:rPr lang="fr-FR" dirty="0" err="1"/>
              <a:t>Github</a:t>
            </a:r>
            <a:r>
              <a:rPr lang="fr-FR" dirty="0"/>
              <a:t> (lien dans le chat)</a:t>
            </a:r>
          </a:p>
        </p:txBody>
      </p:sp>
    </p:spTree>
    <p:extLst>
      <p:ext uri="{BB962C8B-B14F-4D97-AF65-F5344CB8AC3E}">
        <p14:creationId xmlns:p14="http://schemas.microsoft.com/office/powerpoint/2010/main" val="4033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25174-B663-4747-A488-7FE18D0797D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PDO pour créer la connexion vers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227057" y="2606511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5" y="3328347"/>
            <a:ext cx="7956132" cy="10152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C548AD5-5B1D-44AB-9667-CAAB68E13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676" y="3117851"/>
            <a:ext cx="3182986" cy="12426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82C58A-C336-4D1A-982D-345A9B7E1EFF}"/>
              </a:ext>
            </a:extLst>
          </p:cNvPr>
          <p:cNvSpPr txBox="1"/>
          <p:nvPr/>
        </p:nvSpPr>
        <p:spPr>
          <a:xfrm>
            <a:off x="6425472" y="3835964"/>
            <a:ext cx="2362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Contenu du champs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D5B39-8064-46DA-A963-DB33B14FD3AF}"/>
              </a:ext>
            </a:extLst>
          </p:cNvPr>
          <p:cNvSpPr/>
          <p:nvPr/>
        </p:nvSpPr>
        <p:spPr>
          <a:xfrm>
            <a:off x="9415676" y="3117851"/>
            <a:ext cx="3007101" cy="51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Grand écran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Formation</vt:lpstr>
      <vt:lpstr>Questionnaire avant TP</vt:lpstr>
      <vt:lpstr>Rappels PHP</vt:lpstr>
      <vt:lpstr>Accès a la base de données</vt:lpstr>
      <vt:lpstr>Classe PDO</vt:lpstr>
      <vt:lpstr>Classe PDO - Connexion</vt:lpstr>
      <vt:lpstr>FileZilla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Exercice 7 – Mise en forme </vt:lpstr>
      <vt:lpstr>Formulaires</vt:lpstr>
      <vt:lpstr>Exercice 8 – Formulaire</vt:lpstr>
      <vt:lpstr>Mini projet</vt:lpstr>
      <vt:lpstr>Questionnaire de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Anthony</dc:creator>
  <cp:lastModifiedBy>Anthony</cp:lastModifiedBy>
  <cp:revision>1</cp:revision>
  <dcterms:created xsi:type="dcterms:W3CDTF">2020-12-10T12:35:32Z</dcterms:created>
  <dcterms:modified xsi:type="dcterms:W3CDTF">2020-12-10T12:36:19Z</dcterms:modified>
</cp:coreProperties>
</file>