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830a1441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830a1441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830a1441e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830a1441e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830a1441e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830a1441e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3994f4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83994f4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83994f4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83994f4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830a144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830a144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83994f4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83994f4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83994f4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83994f4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b.research.google.com/drive/1IgnY13A8yef2doxqPmhhkFp7ne1GkV5t?usp=sharing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linktr.ee/dylanmontoy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e/2PACX-1vT3ul8F7LODWJTLTMH7eoBa95NaRtFrZmyDsLARQpahhLqd35nfvNGZ0siPni8fPjVheJXVIpZkO3Q6/pub?gid=48206737&amp;single=true&amp;output=cs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44200" y="639575"/>
            <a:ext cx="6199800" cy="26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00"/>
              <a:t>Tweets sentiments analysis and </a:t>
            </a:r>
            <a:r>
              <a:rPr lang="es" sz="3600"/>
              <a:t>classification</a:t>
            </a:r>
            <a:r>
              <a:rPr lang="es" sz="3600"/>
              <a:t> with NLP - Machine Learning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92900" y="3588475"/>
            <a:ext cx="33024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Dylan Montoya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Biomedical engineer, data scientist</a:t>
            </a:r>
            <a:endParaRPr sz="16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-90700" y="4425125"/>
            <a:ext cx="33024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u="sng">
                <a:solidFill>
                  <a:schemeClr val="hlink"/>
                </a:solidFill>
                <a:hlinkClick r:id="rId3"/>
              </a:rPr>
              <a:t>Meetup Medellín - NLP</a:t>
            </a:r>
            <a:endParaRPr sz="1600"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22" y="2414025"/>
            <a:ext cx="1846550" cy="18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4392900" y="4197175"/>
            <a:ext cx="33024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u="sng">
                <a:solidFill>
                  <a:schemeClr val="hlink"/>
                </a:solidFill>
                <a:hlinkClick r:id="rId5"/>
              </a:rPr>
              <a:t>Contact me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052550" y="489725"/>
            <a:ext cx="703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Natural </a:t>
            </a:r>
            <a:r>
              <a:rPr b="1" lang="es" sz="2800"/>
              <a:t>Language</a:t>
            </a:r>
            <a:r>
              <a:rPr b="1" lang="es" sz="2800"/>
              <a:t> Processing</a:t>
            </a:r>
            <a:endParaRPr b="1" sz="28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638525"/>
            <a:ext cx="3755551" cy="27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4649750" y="1434662"/>
            <a:ext cx="39360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Refers to the branch of computer science and more specifically, the branch of AI.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/>
              <a:t>NLP task:</a:t>
            </a:r>
            <a:r>
              <a:rPr lang="es" sz="1800"/>
              <a:t> Speech recognition, Sentiment analysis, Named entity recognition, so on.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/>
              <a:t>Use cases: </a:t>
            </a:r>
            <a:r>
              <a:rPr lang="es" sz="1800"/>
              <a:t>Machine translation, virtual agents and chatbots, text summarization, among others.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Twitter API</a:t>
            </a:r>
            <a:endParaRPr b="1" sz="28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673" y="1513575"/>
            <a:ext cx="6846650" cy="30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2541100" y="1009450"/>
            <a:ext cx="4481400" cy="1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180 requests each 15 minutes.</a:t>
            </a:r>
            <a:endParaRPr b="1" sz="2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Limitations</a:t>
            </a:r>
            <a:endParaRPr b="1" sz="28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4183375" y="2146450"/>
            <a:ext cx="4635000" cy="22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TWEETS SEARCH: 450 tweets per request.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USERS: 900 users per request.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TIMELINES: 1500 tweets per request. (Last 3200 tweets and retweets).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75" y="2163425"/>
            <a:ext cx="3878575" cy="224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052550" y="654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Dataset</a:t>
            </a:r>
            <a:endParaRPr b="1" sz="280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101750" y="1746750"/>
            <a:ext cx="6940500" cy="31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Compilation of recent tweets about the Pfizer and BioNTech vaccine.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Study the subjects of recent tweets about the vaccine made in collaboration by Pfizer and BioNTech, perform various NLP tasks on this data source.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Conjunto de datos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052550" y="537025"/>
            <a:ext cx="70389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Data preparation</a:t>
            </a:r>
            <a:endParaRPr b="1" sz="28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000" y="1327675"/>
            <a:ext cx="80550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Lower case.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Stemming.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Remove elements such as stopwords, special characters, punctuation, web links, numbers, tokens (hashtags and reference users), multiple blank spaces, non-ascii characters and tickers.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Convert each tweet into </a:t>
            </a:r>
            <a:r>
              <a:rPr lang="es" sz="1800"/>
              <a:t>its</a:t>
            </a:r>
            <a:r>
              <a:rPr lang="es" sz="1800"/>
              <a:t> respective vector representation using the bag-of-words approach, CountVectorizer.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Feature extraction.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Data modelling.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</a:t>
            </a:r>
            <a:r>
              <a:rPr lang="es" sz="1800"/>
              <a:t>odel application</a:t>
            </a:r>
            <a:endParaRPr sz="18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974" y="3456450"/>
            <a:ext cx="2635025" cy="14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052550" y="232225"/>
            <a:ext cx="70389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Word embedding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178" name="Google Shape;178;p19"/>
          <p:cNvSpPr txBox="1"/>
          <p:nvPr/>
        </p:nvSpPr>
        <p:spPr>
          <a:xfrm>
            <a:off x="3426450" y="957025"/>
            <a:ext cx="229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CountVectorizer</a:t>
            </a:r>
            <a:endParaRPr b="1" sz="1800"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675" y="1480225"/>
            <a:ext cx="7376652" cy="34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052550" y="232225"/>
            <a:ext cx="70389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Prediction models</a:t>
            </a:r>
            <a:endParaRPr b="1" sz="2800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188" y="1534625"/>
            <a:ext cx="4675625" cy="27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